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73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7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93FCD-182E-4353-845D-4E2803B2AD14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5406B-C3A0-4DA3-8DA6-6ACD7E71AFA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5406B-C3A0-4DA3-8DA6-6ACD7E71AFA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392CC88-A32F-4559-83EC-D431B987C1A9}" type="datetimeFigureOut">
              <a:rPr lang="en-GB" smtClean="0"/>
              <a:pPr/>
              <a:t>15/08/2021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836E998-C473-403B-8831-A0FF90551FF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96"/>
            <a:ext cx="8496944" cy="4536504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987824" y="188640"/>
            <a:ext cx="5752728" cy="14115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MOVIES ON NETFLIX , PRIME VIDEO , DISNEY  AND HULU     CASE STUDY</a:t>
            </a:r>
          </a:p>
          <a:p>
            <a:endParaRPr lang="en-GB" dirty="0"/>
          </a:p>
          <a:p>
            <a:r>
              <a:rPr lang="en-GB" dirty="0"/>
              <a:t>A RESEARCH PROJECT BY KARAN KATYAL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239000" cy="146304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Better suited for                    children or   adults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best suited for child and adul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5040560" cy="4846638"/>
          </a:xfrm>
        </p:spPr>
      </p:pic>
      <p:sp>
        <p:nvSpPr>
          <p:cNvPr id="7" name="Rectangle 6"/>
          <p:cNvSpPr/>
          <p:nvPr/>
        </p:nvSpPr>
        <p:spPr>
          <a:xfrm>
            <a:off x="5796136" y="1916832"/>
            <a:ext cx="1728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Hulu , Netflix and Prime video  is better suited for children who are 18+</a:t>
            </a:r>
          </a:p>
          <a:p>
            <a:endParaRPr lang="en-GB" dirty="0"/>
          </a:p>
          <a:p>
            <a:r>
              <a:rPr lang="en-GB" dirty="0"/>
              <a:t>While Disney + is better for all kind of age groups</a:t>
            </a:r>
          </a:p>
          <a:p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best for old movies and TV shows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best for old mov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518" y="1988840"/>
            <a:ext cx="7239000" cy="429759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mean of IMDB ratings</a:t>
            </a:r>
          </a:p>
        </p:txBody>
      </p:sp>
      <p:pic>
        <p:nvPicPr>
          <p:cNvPr id="4" name="Content Placeholder 3" descr="mean imd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8841"/>
            <a:ext cx="7239000" cy="439248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Rotten tomatoes ratings</a:t>
            </a:r>
          </a:p>
        </p:txBody>
      </p:sp>
      <p:pic>
        <p:nvPicPr>
          <p:cNvPr id="4" name="Content Placeholder 3" descr="rotten tomatoes movie rating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436" y="1609725"/>
            <a:ext cx="7074528" cy="48466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       Joining two tables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In order to get the best results from a dataset and to find the conclusion we have to join the two or more tables in a database.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So in this dataset  we have joining the  “GENRE” table with the “Tvshows”  table 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/>
              <a:t>            Inferences</a:t>
            </a:r>
            <a:br>
              <a:rPr lang="en-GB" b="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239000" cy="5330992"/>
          </a:xfrm>
        </p:spPr>
        <p:txBody>
          <a:bodyPr>
            <a:normAutofit fontScale="55000" lnSpcReduction="20000"/>
          </a:bodyPr>
          <a:lstStyle/>
          <a:p>
            <a:r>
              <a:rPr lang="en-GB" b="1" dirty="0"/>
              <a:t>Quantity of Movies</a:t>
            </a:r>
            <a:r>
              <a:rPr lang="en-GB" dirty="0"/>
              <a:t>: Prime Video is by far the service with more movies and tv shows, followed by Netflix. Netflix, Hulu and Disney+ together still don't reach half the quantity of movies available on Prime Video.</a:t>
            </a:r>
          </a:p>
          <a:p>
            <a:endParaRPr lang="en-GB" dirty="0"/>
          </a:p>
          <a:p>
            <a:r>
              <a:rPr lang="en-GB" b="1" dirty="0"/>
              <a:t>Recent Titles</a:t>
            </a:r>
            <a:r>
              <a:rPr lang="en-GB" dirty="0"/>
              <a:t>: Prime Video is also the catalog with the biggest quantity of recent movies (10 years old or less). But this represents only 50% of its catalog. On the other hand, Netflix and Hulu have a much bigger percentage of their catalogs composed by recent movies - 82% and 67% respectively. And Disney+ has surprisingly only 36%! Which means their movie catalog is currently mostly of classics.</a:t>
            </a:r>
          </a:p>
          <a:p>
            <a:endParaRPr lang="en-GB" dirty="0"/>
          </a:p>
          <a:p>
            <a:r>
              <a:rPr lang="en-GB" b="1" dirty="0"/>
              <a:t>Age</a:t>
            </a:r>
            <a:r>
              <a:rPr lang="en-GB" dirty="0"/>
              <a:t>: Adult movies (18+) is the biggest part of the Netflix, Prime Video and Hulu catalogs, although they also offer a good quantity of movies for children and teenagers. Disney+, focuses primarily on movies for the whole family and children. It is safe to say that more than 90% of its catalog can be watched by children.</a:t>
            </a:r>
          </a:p>
          <a:p>
            <a:endParaRPr lang="en-GB" dirty="0"/>
          </a:p>
          <a:p>
            <a:r>
              <a:rPr lang="en-GB" b="1" dirty="0"/>
              <a:t>Old Movies</a:t>
            </a:r>
            <a:r>
              <a:rPr lang="en-GB" dirty="0"/>
              <a:t>: Prime Video has really focused on the classics! That helps to explains why it has such a huge catalog when compared to the other services. About 2K of the total catalog is from movies prior to 1980.</a:t>
            </a:r>
          </a:p>
          <a:p>
            <a:endParaRPr lang="en-GB" dirty="0"/>
          </a:p>
          <a:p>
            <a:r>
              <a:rPr lang="en-GB" b="1" dirty="0"/>
              <a:t>Movie Ratings</a:t>
            </a:r>
            <a:r>
              <a:rPr lang="en-GB" dirty="0"/>
              <a:t>: Hulu has the best mean ratings for both IMDB and Rotten Tomatoes. All platforms offer a good quantity of well rated movies in their catalog. However, the Prime Video ratings mean is much lower compared to the other platforms. We can conclude that the overall quality </a:t>
            </a:r>
            <a:r>
              <a:rPr lang="en-GB" dirty="0" err="1"/>
              <a:t>os</a:t>
            </a:r>
            <a:r>
              <a:rPr lang="en-GB" dirty="0"/>
              <a:t> the Hulu and Netflix catalogs are much better. Having more movies and series does not mean having the best catalog.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</a:t>
            </a:r>
            <a:r>
              <a:rPr lang="en-GB" b="0" dirty="0"/>
              <a:t>Conclusions:</a:t>
            </a:r>
            <a:br>
              <a:rPr lang="en-GB" b="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7239000" cy="496855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If you are interested on having a </a:t>
            </a:r>
            <a:r>
              <a:rPr lang="en-GB" b="1" dirty="0"/>
              <a:t>huge catalog</a:t>
            </a:r>
            <a:r>
              <a:rPr lang="en-GB" dirty="0"/>
              <a:t> Prime Video is definitely a good choice. Netflix comes second and is also a good choice - both have a big catalog!</a:t>
            </a:r>
          </a:p>
          <a:p>
            <a:endParaRPr lang="en-GB" dirty="0"/>
          </a:p>
          <a:p>
            <a:r>
              <a:rPr lang="en-GB" dirty="0"/>
              <a:t>For watching </a:t>
            </a:r>
            <a:r>
              <a:rPr lang="en-GB" b="1" dirty="0"/>
              <a:t>recent movies and tv shows</a:t>
            </a:r>
            <a:r>
              <a:rPr lang="en-GB" dirty="0"/>
              <a:t> (last decade), Netflix is a great option - those compose 81% of its catalog. Hulu also has a good percentage of 67%.</a:t>
            </a:r>
          </a:p>
          <a:p>
            <a:endParaRPr lang="en-GB" dirty="0"/>
          </a:p>
          <a:p>
            <a:r>
              <a:rPr lang="en-GB" dirty="0"/>
              <a:t>If you are interested in movies for </a:t>
            </a:r>
            <a:r>
              <a:rPr lang="en-GB" b="1" dirty="0"/>
              <a:t>Adult</a:t>
            </a:r>
            <a:r>
              <a:rPr lang="en-GB" dirty="0"/>
              <a:t>s, and genres such as Dramas, Comedies and Thriller, Netflix , Hulu and Prime Video are all good options.</a:t>
            </a:r>
          </a:p>
          <a:p>
            <a:endParaRPr lang="en-GB" dirty="0"/>
          </a:p>
          <a:p>
            <a:r>
              <a:rPr lang="en-GB" dirty="0"/>
              <a:t>Disney+ is defintely a great choice for </a:t>
            </a:r>
            <a:r>
              <a:rPr lang="en-GB" b="1" dirty="0"/>
              <a:t>family friendly</a:t>
            </a:r>
            <a:r>
              <a:rPr lang="en-GB" dirty="0"/>
              <a:t> movies and genres such as fantasy and adventure.</a:t>
            </a:r>
          </a:p>
          <a:p>
            <a:endParaRPr lang="en-GB" dirty="0"/>
          </a:p>
          <a:p>
            <a:r>
              <a:rPr lang="en-GB" dirty="0"/>
              <a:t>Prime Video seems to be the best platform for watching very </a:t>
            </a:r>
            <a:r>
              <a:rPr lang="en-GB" b="1" dirty="0"/>
              <a:t>old movies</a:t>
            </a:r>
            <a:r>
              <a:rPr lang="en-GB" dirty="0"/>
              <a:t> (40 years old or more) since it offers about 2K movies prior to 1980.</a:t>
            </a:r>
          </a:p>
          <a:p>
            <a:endParaRPr lang="en-GB" dirty="0"/>
          </a:p>
          <a:p>
            <a:r>
              <a:rPr lang="en-GB" dirty="0"/>
              <a:t>Hulu has a smaller catalog, but it comes first on the ratings mean. If you are interested in having a </a:t>
            </a:r>
            <a:r>
              <a:rPr lang="en-GB" b="1" dirty="0"/>
              <a:t>small catalog with good quality stuff</a:t>
            </a:r>
            <a:r>
              <a:rPr lang="en-GB" dirty="0"/>
              <a:t>, Hulu may be the best choice. Disney+ also has a small catalog while keeping a good overall quality. Its catalog should increase during the next years since it is a new service. Netflix is a good middle term between having a big catalog x quality. Prime Video comes last on ratings, a consequence of having such a huge </a:t>
            </a:r>
            <a:r>
              <a:rPr lang="en-GB" dirty="0" err="1"/>
              <a:t>catalog</a:t>
            </a:r>
            <a:r>
              <a:rPr lang="en-GB"/>
              <a:t>.</a:t>
            </a:r>
            <a:br>
              <a:rPr lang="en-GB" dirty="0"/>
            </a:br>
            <a:endParaRPr lang="en-GB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7239000" cy="2223120"/>
          </a:xfrm>
        </p:spPr>
        <p:txBody>
          <a:bodyPr/>
          <a:lstStyle/>
          <a:p>
            <a:r>
              <a:rPr lang="en-GB" dirty="0"/>
              <a:t>       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              CONTENTS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Case study</a:t>
            </a:r>
          </a:p>
          <a:p>
            <a:endParaRPr lang="en-GB" dirty="0"/>
          </a:p>
          <a:p>
            <a:r>
              <a:rPr lang="en-GB" dirty="0"/>
              <a:t>Objectives</a:t>
            </a:r>
          </a:p>
          <a:p>
            <a:endParaRPr lang="en-GB" dirty="0"/>
          </a:p>
          <a:p>
            <a:r>
              <a:rPr lang="en-GB" dirty="0"/>
              <a:t>Important Factors</a:t>
            </a:r>
          </a:p>
          <a:p>
            <a:endParaRPr lang="en-GB" dirty="0"/>
          </a:p>
          <a:p>
            <a:r>
              <a:rPr lang="en-GB" dirty="0"/>
              <a:t>Table Analysis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r>
              <a:rPr lang="en-GB" dirty="0"/>
              <a:t>TV Shows Analysis </a:t>
            </a:r>
          </a:p>
          <a:p>
            <a:endParaRPr lang="en-GB" dirty="0"/>
          </a:p>
          <a:p>
            <a:r>
              <a:rPr lang="en-GB" dirty="0"/>
              <a:t>Inferences</a:t>
            </a:r>
          </a:p>
          <a:p>
            <a:endParaRPr lang="en-GB" dirty="0"/>
          </a:p>
          <a:p>
            <a:r>
              <a:rPr lang="en-GB" dirty="0"/>
              <a:t>Conclusions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            CASE Study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case study consists of 2 dataset.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The first dataset consists of movies and TV shows available on the OTT platforms( Netflix, Prime Video , Hulu, Disney+) including with their information such in which year the movies was produced  , IMDB ratings and much more things.</a:t>
            </a:r>
          </a:p>
          <a:p>
            <a:endParaRPr lang="en-GB" dirty="0"/>
          </a:p>
          <a:p>
            <a:r>
              <a:rPr lang="en-GB" dirty="0"/>
              <a:t>The second dataset consists of genre of the TV shows and movies</a:t>
            </a:r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               Objectives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dirty="0"/>
          </a:p>
          <a:p>
            <a:r>
              <a:rPr lang="en-GB" dirty="0"/>
              <a:t>To find out the best service provided by the online streaming platform as in the recent years , number of online streaming platforms has increased a lot . Like Netflix , Disney + , Hulu ,Prime video and many more ......what if I don't want to pay for all of them at the same time . In order to do the findings , I  have taken this dataset to answer these questions.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       Important Factors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Biggest number of movies and TV shows</a:t>
            </a:r>
          </a:p>
          <a:p>
            <a:endParaRPr lang="en-GB" dirty="0"/>
          </a:p>
          <a:p>
            <a:r>
              <a:rPr lang="en-GB" dirty="0"/>
              <a:t>More recent TV shows and movies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Better suited for  children or adults</a:t>
            </a:r>
          </a:p>
          <a:p>
            <a:endParaRPr lang="en-GB" dirty="0"/>
          </a:p>
          <a:p>
            <a:r>
              <a:rPr lang="en-GB" dirty="0"/>
              <a:t>The best for old movies and TV shows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Best IMDB ratings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Table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This dataset consist of two  tables.</a:t>
            </a:r>
          </a:p>
          <a:p>
            <a:endParaRPr lang="en-GB" dirty="0"/>
          </a:p>
          <a:p>
            <a:r>
              <a:rPr lang="en-GB" dirty="0"/>
              <a:t>This dataset is an amalgamation of :</a:t>
            </a:r>
          </a:p>
          <a:p>
            <a:pPr>
              <a:buFontTx/>
              <a:buChar char="-"/>
            </a:pPr>
            <a:r>
              <a:rPr lang="en-GB" dirty="0"/>
              <a:t>the data that was scraped , which comprised a comprehensive list of movies available on various streaming platforms</a:t>
            </a:r>
          </a:p>
          <a:p>
            <a:pPr>
              <a:buFontTx/>
              <a:buChar char="-"/>
            </a:pPr>
            <a:r>
              <a:rPr lang="en-GB" dirty="0"/>
              <a:t>Genre dataset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324984"/>
          </a:xfrm>
        </p:spPr>
        <p:txBody>
          <a:bodyPr/>
          <a:lstStyle/>
          <a:p>
            <a:r>
              <a:rPr lang="en-GB" dirty="0"/>
              <a:t>         Tv shows analysis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Biggest number of movies and TV shows</a:t>
            </a:r>
          </a:p>
        </p:txBody>
      </p:sp>
      <p:pic>
        <p:nvPicPr>
          <p:cNvPr id="4" name="Content Placeholder 3" descr="no.of mov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6702"/>
            <a:ext cx="7239000" cy="483268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More recent TV shows and movies</a:t>
            </a:r>
          </a:p>
        </p:txBody>
      </p:sp>
      <p:pic>
        <p:nvPicPr>
          <p:cNvPr id="4" name="Content Placeholder 3" descr="more recent mov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6912"/>
            <a:ext cx="7239000" cy="465226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671</TotalTime>
  <Words>938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Trebuchet MS</vt:lpstr>
      <vt:lpstr>Wingdings</vt:lpstr>
      <vt:lpstr>Wingdings 2</vt:lpstr>
      <vt:lpstr>Opulent</vt:lpstr>
      <vt:lpstr>PowerPoint Presentation</vt:lpstr>
      <vt:lpstr>               CONTENTS </vt:lpstr>
      <vt:lpstr>             CASE Study  </vt:lpstr>
      <vt:lpstr>                Objectives </vt:lpstr>
      <vt:lpstr>        Important Factors </vt:lpstr>
      <vt:lpstr>           Table analysis</vt:lpstr>
      <vt:lpstr>         Tv shows analysis </vt:lpstr>
      <vt:lpstr>Biggest number of movies and TV shows</vt:lpstr>
      <vt:lpstr>More recent TV shows and movies</vt:lpstr>
      <vt:lpstr>      Better suited for                    children or   adults </vt:lpstr>
      <vt:lpstr>The best for old movies and TV shows </vt:lpstr>
      <vt:lpstr> mean of IMDB ratings</vt:lpstr>
      <vt:lpstr>Rotten tomatoes ratings</vt:lpstr>
      <vt:lpstr>        Joining two tables </vt:lpstr>
      <vt:lpstr>            Inferences </vt:lpstr>
      <vt:lpstr> Conclusions: </vt:lpstr>
      <vt:lpstr>              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Karan Katyal</cp:lastModifiedBy>
  <cp:revision>45</cp:revision>
  <dcterms:created xsi:type="dcterms:W3CDTF">2021-08-13T12:47:42Z</dcterms:created>
  <dcterms:modified xsi:type="dcterms:W3CDTF">2021-08-15T12:58:42Z</dcterms:modified>
</cp:coreProperties>
</file>