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3224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UBER Data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Karan Katyal</a:t>
            </a:r>
            <a:endParaRPr lang="en-US" sz="23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C810BFE-FB8A-4A6F-938D-69E66B88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7"/>
            <a:ext cx="6613864" cy="54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8FA4-74C5-45B3-A143-177B673E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Trips by Bases and day of Week , Trips by Bases and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3B193-27FD-449A-B3FB-96A692305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57" y="2379216"/>
            <a:ext cx="6487874" cy="3950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61BA8-7A1E-490C-8691-3DAFEA40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84" y="2379216"/>
            <a:ext cx="5247960" cy="39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55A2-CBF7-45FD-82FC-A9618DA9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23" y="2075525"/>
            <a:ext cx="5790034" cy="4493026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  <a:effectLst/>
              </a:rPr>
              <a:t>T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he number of trips are higher in the evening around 5 and 6PM</a:t>
            </a:r>
          </a:p>
          <a:p>
            <a:r>
              <a:rPr lang="en-GB" sz="2200" b="0" i="0" dirty="0">
                <a:solidFill>
                  <a:schemeClr val="tx1"/>
                </a:solidFill>
                <a:effectLst/>
              </a:rPr>
              <a:t>30th of the month had the highest trips(167160) in the year which is mostly contributed by the month of April</a:t>
            </a:r>
          </a:p>
          <a:p>
            <a:r>
              <a:rPr lang="en-GB" sz="2200" dirty="0">
                <a:solidFill>
                  <a:schemeClr val="tx1"/>
                </a:solidFill>
                <a:effectLst/>
              </a:rPr>
              <a:t>M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ost trips were made during the month of September(1028136)</a:t>
            </a:r>
          </a:p>
          <a:p>
            <a:r>
              <a:rPr lang="en-GB" sz="2200" dirty="0">
                <a:solidFill>
                  <a:schemeClr val="tx1"/>
                </a:solidFill>
                <a:effectLst/>
              </a:rPr>
              <a:t>Base </a:t>
            </a:r>
            <a:r>
              <a:rPr lang="en-GB" sz="2200" b="0" i="0" dirty="0">
                <a:solidFill>
                  <a:schemeClr val="tx1"/>
                </a:solidFill>
                <a:effectLst/>
              </a:rPr>
              <a:t>B02617 had the highest number of trips.</a:t>
            </a:r>
          </a:p>
          <a:p>
            <a:r>
              <a:rPr lang="en-GB" sz="2200" b="0" i="0" dirty="0">
                <a:solidFill>
                  <a:schemeClr val="tx1"/>
                </a:solidFill>
                <a:effectLst/>
              </a:rPr>
              <a:t>Thursday observed highest trips in the three bases-B02598, B02617, B02682.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DEBB052F-C3E9-4AB5-92D4-FF06860D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98128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3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We are performing a data visualization project on R</a:t>
            </a:r>
          </a:p>
          <a:p>
            <a:r>
              <a:rPr lang="en-US" sz="2400" dirty="0"/>
              <a:t>Here we will use R and its libraries to analyze the data with various parameters</a:t>
            </a:r>
          </a:p>
          <a:p>
            <a:r>
              <a:rPr lang="en-US" sz="2400" dirty="0"/>
              <a:t>We will use the Uber Pickups in New York City dataset and create various visualizations for different time frames of the year.  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2054" name="Picture 6" descr="Image result for objectives">
            <a:extLst>
              <a:ext uri="{FF2B5EF4-FFF2-40B4-BE49-F238E27FC236}">
                <a16:creationId xmlns:a16="http://schemas.microsoft.com/office/drawing/2014/main" id="{5286B055-1796-4A65-9C84-3C199FC5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" y="0"/>
            <a:ext cx="4377910" cy="29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EBAD-0E2C-42CD-8CA6-B366F4D4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874" y="1340528"/>
            <a:ext cx="4351852" cy="4672613"/>
          </a:xfrm>
        </p:spPr>
        <p:txBody>
          <a:bodyPr/>
          <a:lstStyle/>
          <a:p>
            <a:r>
              <a:rPr lang="en-IN" dirty="0"/>
              <a:t>Here we use the Uber raw data from April 2014 to September 2014 </a:t>
            </a:r>
          </a:p>
          <a:p>
            <a:r>
              <a:rPr lang="en-IN" dirty="0"/>
              <a:t>We will read the data separately in R and then we will combine that data using R bind function </a:t>
            </a:r>
          </a:p>
        </p:txBody>
      </p:sp>
      <p:pic>
        <p:nvPicPr>
          <p:cNvPr id="3074" name="Picture 2" descr="Image result for Dataset Logo">
            <a:extLst>
              <a:ext uri="{FF2B5EF4-FFF2-40B4-BE49-F238E27FC236}">
                <a16:creationId xmlns:a16="http://schemas.microsoft.com/office/drawing/2014/main" id="{E7BED74C-8BBD-4C09-A813-8A2E64E7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021" cy="35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6872-9FA6-4A25-83F0-AF597EF7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72396"/>
            <a:ext cx="6032689" cy="1257300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VISUALIZATIONS: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3A65DC88-A7B1-4DED-B496-2D871A19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23752" cy="55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2863-47BA-4031-9D18-39E7804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2046"/>
            <a:ext cx="10353762" cy="1257300"/>
          </a:xfrm>
        </p:spPr>
        <p:txBody>
          <a:bodyPr/>
          <a:lstStyle/>
          <a:p>
            <a:r>
              <a:rPr lang="en-IN" dirty="0"/>
              <a:t>Trips Every Hour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36EF-16CC-4138-A5E3-6C7917E1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907" y="1979720"/>
            <a:ext cx="7874493" cy="4446234"/>
          </a:xfrm>
        </p:spPr>
      </p:pic>
    </p:spTree>
    <p:extLst>
      <p:ext uri="{BB962C8B-B14F-4D97-AF65-F5344CB8AC3E}">
        <p14:creationId xmlns:p14="http://schemas.microsoft.com/office/powerpoint/2010/main" val="6610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4746-0E6F-47EC-B137-417BA444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4" y="218983"/>
            <a:ext cx="10353762" cy="1257300"/>
          </a:xfrm>
        </p:spPr>
        <p:txBody>
          <a:bodyPr/>
          <a:lstStyle/>
          <a:p>
            <a:r>
              <a:rPr lang="en-IN" dirty="0"/>
              <a:t>Trips Every Day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FB843-0FE9-48ED-86A5-1349E22D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20" y="1757780"/>
            <a:ext cx="8602462" cy="4447712"/>
          </a:xfrm>
        </p:spPr>
      </p:pic>
    </p:spTree>
    <p:extLst>
      <p:ext uri="{BB962C8B-B14F-4D97-AF65-F5344CB8AC3E}">
        <p14:creationId xmlns:p14="http://schemas.microsoft.com/office/powerpoint/2010/main" val="40098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EA91-C663-4B6A-ABBC-83281B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9903"/>
            <a:ext cx="10353762" cy="1257300"/>
          </a:xfrm>
        </p:spPr>
        <p:txBody>
          <a:bodyPr/>
          <a:lstStyle/>
          <a:p>
            <a:r>
              <a:rPr lang="en-IN" dirty="0"/>
              <a:t>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F81C9-71B6-4297-A0C0-076F4D7B1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77" y="2032986"/>
            <a:ext cx="7226423" cy="4068933"/>
          </a:xfrm>
        </p:spPr>
      </p:pic>
    </p:spTree>
    <p:extLst>
      <p:ext uri="{BB962C8B-B14F-4D97-AF65-F5344CB8AC3E}">
        <p14:creationId xmlns:p14="http://schemas.microsoft.com/office/powerpoint/2010/main" val="34721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D99F-68A8-4275-8BF9-772354D4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IN" dirty="0"/>
              <a:t>Trip By Hour and month , Trip by Day and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DDE50-E8F9-4C79-A257-93B9274A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93" y="2227371"/>
            <a:ext cx="5957358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81A5B-A33E-487F-B528-7560FF1F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852" y="2227371"/>
            <a:ext cx="566395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195-65D0-4BEA-9DBA-A3550CEB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Trip By Bases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D55C2F-8504-4A65-803F-B8176E3D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689" y="2104007"/>
            <a:ext cx="7270811" cy="4012707"/>
          </a:xfrm>
        </p:spPr>
      </p:pic>
    </p:spTree>
    <p:extLst>
      <p:ext uri="{BB962C8B-B14F-4D97-AF65-F5344CB8AC3E}">
        <p14:creationId xmlns:p14="http://schemas.microsoft.com/office/powerpoint/2010/main" val="335725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{287FF05C-1897-4BB9-87BB-7933DA117DC9}tf55705232_win32</Template>
  <TotalTime>39</TotalTime>
  <Words>200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Old Style</vt:lpstr>
      <vt:lpstr>Wingdings 2</vt:lpstr>
      <vt:lpstr>SlateVTI</vt:lpstr>
      <vt:lpstr>UBER Data Analysis using R</vt:lpstr>
      <vt:lpstr>OBJECTIVES</vt:lpstr>
      <vt:lpstr>PowerPoint Presentation</vt:lpstr>
      <vt:lpstr>VISUALIZATIONS: </vt:lpstr>
      <vt:lpstr>Trips Every Hour</vt:lpstr>
      <vt:lpstr>Trips Every Day </vt:lpstr>
      <vt:lpstr>Trips By Month </vt:lpstr>
      <vt:lpstr>Trip By Hour and month , Trip by Day and Month </vt:lpstr>
      <vt:lpstr>Trip By Bases </vt:lpstr>
      <vt:lpstr>Trips by Bases and day of Week , Trips by Bases and Month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 using R</dc:title>
  <dc:creator>Karan Katyal</dc:creator>
  <cp:lastModifiedBy>Karan Katyal</cp:lastModifiedBy>
  <cp:revision>1</cp:revision>
  <dcterms:created xsi:type="dcterms:W3CDTF">2021-12-09T13:35:08Z</dcterms:created>
  <dcterms:modified xsi:type="dcterms:W3CDTF">2021-12-09T14:14:11Z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