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328" r:id="rId3"/>
    <p:sldId id="265" r:id="rId4"/>
    <p:sldId id="310" r:id="rId5"/>
    <p:sldId id="329" r:id="rId6"/>
    <p:sldId id="320" r:id="rId7"/>
    <p:sldId id="321" r:id="rId8"/>
    <p:sldId id="322" r:id="rId9"/>
    <p:sldId id="323" r:id="rId10"/>
    <p:sldId id="314" r:id="rId11"/>
    <p:sldId id="324" r:id="rId12"/>
    <p:sldId id="312" r:id="rId13"/>
    <p:sldId id="325" r:id="rId14"/>
    <p:sldId id="330" r:id="rId15"/>
    <p:sldId id="331" r:id="rId16"/>
    <p:sldId id="332" r:id="rId17"/>
    <p:sldId id="326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DF0A0-6E78-465A-92F0-6949077EF66C}" v="1989" dt="2020-04-21T20:19:15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>
        <p:scale>
          <a:sx n="75" d="100"/>
          <a:sy n="75" d="100"/>
        </p:scale>
        <p:origin x="-672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pPr rtl="0"/>
          <a:r>
            <a:rPr lang="en-US" dirty="0">
              <a:latin typeface="Corbel"/>
            </a:rPr>
            <a:t>What is </a:t>
          </a:r>
          <a:r>
            <a:rPr lang="en-US" dirty="0" err="1" smtClean="0">
              <a:latin typeface="Corbel"/>
            </a:rPr>
            <a:t>CodeTalkers</a:t>
          </a:r>
          <a:r>
            <a:rPr lang="en-US" dirty="0" smtClean="0">
              <a:latin typeface="Corbel"/>
            </a:rPr>
            <a:t>?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pPr rtl="0"/>
          <a:r>
            <a:rPr lang="en-US" dirty="0">
              <a:latin typeface="Corbel"/>
            </a:rPr>
            <a:t>Learn features 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pPr rtl="0"/>
          <a:r>
            <a:rPr lang="en-US" dirty="0">
              <a:latin typeface="Corbel"/>
            </a:rPr>
            <a:t>Start Task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>
              <a:latin typeface="Corbel"/>
            </a:rPr>
            <a:t>Login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pPr rtl="0"/>
          <a:r>
            <a:rPr lang="en-US" dirty="0">
              <a:latin typeface="Corbel"/>
            </a:rPr>
            <a:t>Enjoy </a:t>
          </a:r>
          <a:r>
            <a:rPr lang="en-US" dirty="0" err="1" smtClean="0">
              <a:latin typeface="Corbel"/>
            </a:rPr>
            <a:t>CodeTalkers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pPr rtl="0"/>
          <a:r>
            <a:rPr lang="en-US">
              <a:latin typeface="Corbel"/>
            </a:rPr>
            <a:t>Collaborate</a:t>
          </a:r>
          <a:r>
            <a:rPr lang="en-US" dirty="0">
              <a:latin typeface="Corbel"/>
            </a:rPr>
            <a:t> with editor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pPr rtl="0"/>
          <a:r>
            <a:rPr lang="en-US" dirty="0">
              <a:latin typeface="Corbel"/>
            </a:rPr>
            <a:t>Register if not a member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pPr rtl="0"/>
          <a:r>
            <a:rPr lang="en-US" dirty="0">
              <a:latin typeface="Corbel"/>
            </a:rPr>
            <a:t>Communicate using video/chat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B981CDC7-E699-4BFF-BAE9-FED4F3BDB32B}">
      <dgm:prSet phldr="0"/>
      <dgm:spPr/>
      <dgm:t>
        <a:bodyPr/>
        <a:lstStyle/>
        <a:p>
          <a:pPr rtl="0"/>
          <a:r>
            <a:rPr lang="en-US" dirty="0">
              <a:latin typeface="Corbel"/>
            </a:rPr>
            <a:t>Enter </a:t>
          </a:r>
          <a:r>
            <a:rPr lang="en-US" dirty="0" err="1" smtClean="0">
              <a:latin typeface="Corbel"/>
            </a:rPr>
            <a:t>CodeTalkers</a:t>
          </a:r>
          <a:endParaRPr lang="en-US" dirty="0"/>
        </a:p>
      </dgm:t>
    </dgm:pt>
    <dgm:pt modelId="{07F14DD0-601E-459A-8E4A-DF647A41F43E}" type="parTrans" cxnId="{57FCBFF5-2DFE-4A82-A3CF-EBCF72F16338}">
      <dgm:prSet/>
      <dgm:spPr/>
      <dgm:t>
        <a:bodyPr/>
        <a:lstStyle/>
        <a:p>
          <a:endParaRPr lang="en-GB"/>
        </a:p>
      </dgm:t>
    </dgm:pt>
    <dgm:pt modelId="{BA5E1CE3-496A-4949-AF55-2297B1047927}" type="sibTrans" cxnId="{57FCBFF5-2DFE-4A82-A3CF-EBCF72F16338}">
      <dgm:prSet/>
      <dgm:spPr/>
      <dgm:t>
        <a:bodyPr/>
        <a:lstStyle/>
        <a:p>
          <a:endParaRPr lang="en-GB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3EF5963F-B515-4CBD-8E7D-F50B8E088B60}" type="pres">
      <dgm:prSet presAssocID="{B981CDC7-E699-4BFF-BAE9-FED4F3BDB32B}" presName="composite1" presStyleCnt="0"/>
      <dgm:spPr/>
    </dgm:pt>
    <dgm:pt modelId="{B7F1315B-ABE0-45AA-9D28-BFD2B903C19D}" type="pres">
      <dgm:prSet presAssocID="{B981CDC7-E699-4BFF-BAE9-FED4F3BDB32B}" presName="dummyNode1" presStyleLbl="node1" presStyleIdx="0" presStyleCnt="3"/>
      <dgm:spPr/>
    </dgm:pt>
    <dgm:pt modelId="{F4E9FFDB-1F0B-4659-BDE0-092967C6C052}" type="pres">
      <dgm:prSet presAssocID="{B981CDC7-E699-4BFF-BAE9-FED4F3BDB32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994ADA-9789-4717-AD4D-70EC25943EC3}" type="pres">
      <dgm:prSet presAssocID="{B981CDC7-E699-4BFF-BAE9-FED4F3BDB32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23AEFA-060C-4EAC-BEC8-4B959DE8CE91}" type="pres">
      <dgm:prSet presAssocID="{B981CDC7-E699-4BFF-BAE9-FED4F3BDB32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368206-E5B6-4ABD-8EF0-E0844F32A9C6}" type="pres">
      <dgm:prSet presAssocID="{B981CDC7-E699-4BFF-BAE9-FED4F3BDB32B}" presName="connSite1" presStyleCnt="0"/>
      <dgm:spPr/>
    </dgm:pt>
    <dgm:pt modelId="{0F3C1E8E-C6AE-4C34-8BE4-E464F6E1EF95}" type="pres">
      <dgm:prSet presAssocID="{BA5E1CE3-496A-4949-AF55-2297B1047927}" presName="Name9" presStyleLbl="sibTrans2D1" presStyleIdx="0" presStyleCnt="2"/>
      <dgm:spPr/>
      <dgm:t>
        <a:bodyPr/>
        <a:lstStyle/>
        <a:p>
          <a:endParaRPr lang="en-GB"/>
        </a:p>
      </dgm:t>
    </dgm:pt>
    <dgm:pt modelId="{23E3941B-7702-43DF-A295-22B8BC358231}" type="pres">
      <dgm:prSet presAssocID="{F6D27D1B-CDCB-481F-B8FA-AB31B2A119DE}" presName="composite2" presStyleCnt="0"/>
      <dgm:spPr/>
    </dgm:pt>
    <dgm:pt modelId="{63484AF8-FC69-4317-B93B-DED29743798E}" type="pres">
      <dgm:prSet presAssocID="{F6D27D1B-CDCB-481F-B8FA-AB31B2A119DE}" presName="dummyNode2" presStyleLbl="node1" presStyleIdx="0" presStyleCnt="3"/>
      <dgm:spPr/>
    </dgm:pt>
    <dgm:pt modelId="{9E092E32-8FE7-449D-ADC1-BF30470AC30A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DE16A0-3065-4F2E-8AA2-661BDF9CB50A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6F9EC0-B554-462A-801E-330D25E8CB23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CC2974-A0FB-40E3-A3A0-B5E26DD516EB}" type="pres">
      <dgm:prSet presAssocID="{F6D27D1B-CDCB-481F-B8FA-AB31B2A119DE}" presName="connSite2" presStyleCnt="0"/>
      <dgm:spPr/>
    </dgm:pt>
    <dgm:pt modelId="{E40F0B1E-9DB0-468D-9C06-BFABC41549A7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GB"/>
        </a:p>
      </dgm:t>
    </dgm:pt>
    <dgm:pt modelId="{BB1084FE-8CA5-4C7C-9661-EF13EC52D679}" type="pres">
      <dgm:prSet presAssocID="{58828492-5CEF-4AFE-95CB-5D7E6A18158B}" presName="composite1" presStyleCnt="0"/>
      <dgm:spPr/>
    </dgm:pt>
    <dgm:pt modelId="{A3A22CFC-7D6C-4464-9E98-1DD324A48FF4}" type="pres">
      <dgm:prSet presAssocID="{58828492-5CEF-4AFE-95CB-5D7E6A18158B}" presName="dummyNode1" presStyleLbl="node1" presStyleIdx="1" presStyleCnt="3"/>
      <dgm:spPr/>
    </dgm:pt>
    <dgm:pt modelId="{72EBD078-9329-4BA5-A8A3-84545839E4B2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99F1A4-F69A-4C9C-8D7A-6F0C6146E57A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7C5532-3F95-49F3-BEB0-160F8F3B5F12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6B6338-B369-45FB-80FC-355D6158E40D}" type="pres">
      <dgm:prSet presAssocID="{58828492-5CEF-4AFE-95CB-5D7E6A18158B}" presName="connSite1" presStyleCnt="0"/>
      <dgm:spPr/>
    </dgm:pt>
  </dgm:ptLst>
  <dgm:cxnLst>
    <dgm:cxn modelId="{2B248846-2FC4-417E-A229-0034FA0E2056}" type="presOf" srcId="{68838C34-4D02-49F8-ADD7-BFA90D87B7EA}" destId="{72EBD078-9329-4BA5-A8A3-84545839E4B2}" srcOrd="0" destOrd="0" presId="urn:microsoft.com/office/officeart/2005/8/layout/hProcess4"/>
    <dgm:cxn modelId="{C035AF47-61E8-4B89-9896-7A1703AAF286}" type="presOf" srcId="{0B00F5A8-A0EF-4111-9D86-004317B4F49E}" destId="{9E092E32-8FE7-449D-ADC1-BF30470AC30A}" srcOrd="0" destOrd="0" presId="urn:microsoft.com/office/officeart/2005/8/layout/hProcess4"/>
    <dgm:cxn modelId="{DC28FA62-BB9D-4B65-AC90-97F4FE38B6EE}" type="presOf" srcId="{6E7DBE00-7E5B-46F8-BBA0-CF0079A58E82}" destId="{6999F1A4-F69A-4C9C-8D7A-6F0C6146E57A}" srcOrd="1" destOrd="1" presId="urn:microsoft.com/office/officeart/2005/8/layout/hProcess4"/>
    <dgm:cxn modelId="{EC097F51-8441-4701-AEBB-D7CC2F0DF949}" type="presOf" srcId="{BF381BD4-48DC-48BF-8C18-C307CDD4D490}" destId="{E7994ADA-9789-4717-AD4D-70EC25943EC3}" srcOrd="1" destOrd="1" presId="urn:microsoft.com/office/officeart/2005/8/layout/hProcess4"/>
    <dgm:cxn modelId="{2E505D04-D0FD-4753-A3DC-36F6F1EF6F18}" type="presOf" srcId="{BA5E1CE3-496A-4949-AF55-2297B1047927}" destId="{0F3C1E8E-C6AE-4C34-8BE4-E464F6E1EF95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6AE4D8EC-3328-4E30-A928-15F1B5B80789}" type="presOf" srcId="{6E7DBE00-7E5B-46F8-BBA0-CF0079A58E82}" destId="{72EBD078-9329-4BA5-A8A3-84545839E4B2}" srcOrd="0" destOrd="1" presId="urn:microsoft.com/office/officeart/2005/8/layout/hProcess4"/>
    <dgm:cxn modelId="{8A4498C1-5D11-4B27-8D42-A9A04F7D1E4D}" type="presOf" srcId="{BF381BD4-48DC-48BF-8C18-C307CDD4D490}" destId="{F4E9FFDB-1F0B-4659-BDE0-092967C6C052}" srcOrd="0" destOrd="1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B8F6461B-7065-4415-8DF8-B5F9325EA62B}" type="presOf" srcId="{68838C34-4D02-49F8-ADD7-BFA90D87B7EA}" destId="{6999F1A4-F69A-4C9C-8D7A-6F0C6146E57A}" srcOrd="1" destOrd="0" presId="urn:microsoft.com/office/officeart/2005/8/layout/hProcess4"/>
    <dgm:cxn modelId="{B4700E9F-8711-4D30-950F-F18D666E7745}" type="presOf" srcId="{58828492-5CEF-4AFE-95CB-5D7E6A18158B}" destId="{0D7C5532-3F95-49F3-BEB0-160F8F3B5F12}" srcOrd="0" destOrd="0" presId="urn:microsoft.com/office/officeart/2005/8/layout/hProcess4"/>
    <dgm:cxn modelId="{A5C96285-EA15-4791-A515-52F3AAFCE102}" type="presOf" srcId="{65B6D8B9-E558-4264-B37F-7B4B2A8896DF}" destId="{9E092E32-8FE7-449D-ADC1-BF30470AC30A}" srcOrd="0" destOrd="1" presId="urn:microsoft.com/office/officeart/2005/8/layout/hProcess4"/>
    <dgm:cxn modelId="{5F9EDECD-FB20-4615-B5EC-47255B2B532F}" srcId="{B981CDC7-E699-4BFF-BAE9-FED4F3BDB32B}" destId="{BF381BD4-48DC-48BF-8C18-C307CDD4D490}" srcOrd="1" destOrd="0" parTransId="{5D881325-883F-44A1-A5FB-E01856D07A5B}" sibTransId="{2C645F98-BC4B-4797-BC42-0872EA7B0575}"/>
    <dgm:cxn modelId="{05B07675-B28B-48C1-A607-100FA7EAEFB9}" type="presOf" srcId="{B981CDC7-E699-4BFF-BAE9-FED4F3BDB32B}" destId="{ED23AEFA-060C-4EAC-BEC8-4B959DE8CE91}" srcOrd="0" destOrd="0" presId="urn:microsoft.com/office/officeart/2005/8/layout/hProcess4"/>
    <dgm:cxn modelId="{B70842CB-573F-4F71-B235-8DE1E26F0568}" type="presOf" srcId="{AB2E8498-CC81-452F-A895-08F3845AA347}" destId="{F4E9FFDB-1F0B-4659-BDE0-092967C6C052}" srcOrd="0" destOrd="0" presId="urn:microsoft.com/office/officeart/2005/8/layout/hProcess4"/>
    <dgm:cxn modelId="{15054260-BB1C-4D31-A401-22D06728ADBD}" type="presOf" srcId="{7AEB6639-3258-49E8-8B1F-B4A9C61922BE}" destId="{E40F0B1E-9DB0-468D-9C06-BFABC41549A7}" srcOrd="0" destOrd="0" presId="urn:microsoft.com/office/officeart/2005/8/layout/hProcess4"/>
    <dgm:cxn modelId="{68AE145E-98AC-4917-B4A1-49BB398B03BD}" type="presOf" srcId="{65B6D8B9-E558-4264-B37F-7B4B2A8896DF}" destId="{E5DE16A0-3065-4F2E-8AA2-661BDF9CB50A}" srcOrd="1" destOrd="1" presId="urn:microsoft.com/office/officeart/2005/8/layout/hProcess4"/>
    <dgm:cxn modelId="{57FCBFF5-2DFE-4A82-A3CF-EBCF72F16338}" srcId="{0E9DE493-19D7-4EC9-97C9-5F26233F1106}" destId="{B981CDC7-E699-4BFF-BAE9-FED4F3BDB32B}" srcOrd="0" destOrd="0" parTransId="{07F14DD0-601E-459A-8E4A-DF647A41F43E}" sibTransId="{BA5E1CE3-496A-4949-AF55-2297B1047927}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11518B1-453E-486D-86A3-7E21D7BE9B71}" type="presOf" srcId="{F6D27D1B-CDCB-481F-B8FA-AB31B2A119DE}" destId="{126F9EC0-B554-462A-801E-330D25E8CB23}" srcOrd="0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5619BEB3-62EC-46CD-BC68-4BB93A80E1A5}" type="presOf" srcId="{0B00F5A8-A0EF-4111-9D86-004317B4F49E}" destId="{E5DE16A0-3065-4F2E-8AA2-661BDF9CB50A}" srcOrd="1" destOrd="0" presId="urn:microsoft.com/office/officeart/2005/8/layout/hProcess4"/>
    <dgm:cxn modelId="{236D5177-C607-4B66-B280-F52A1FC98CEC}" type="presOf" srcId="{AB2E8498-CC81-452F-A895-08F3845AA347}" destId="{E7994ADA-9789-4717-AD4D-70EC25943EC3}" srcOrd="1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B981CDC7-E699-4BFF-BAE9-FED4F3BDB32B}" destId="{AB2E8498-CC81-452F-A895-08F3845AA347}" srcOrd="0" destOrd="0" parTransId="{4C65E2C8-0CBB-4D8C-AD60-6B0105C62B84}" sibTransId="{9A1F3304-AA9E-4FBC-89BA-9095C80E47C9}"/>
    <dgm:cxn modelId="{B4569F49-D77C-42BB-A293-C5AC439C8834}" type="presParOf" srcId="{3960CFF8-4383-4382-8D6D-F2A00F508E8D}" destId="{366CFF54-5C8F-47F9-BFD8-D9AF3EADDA3E}" srcOrd="0" destOrd="0" presId="urn:microsoft.com/office/officeart/2005/8/layout/hProcess4"/>
    <dgm:cxn modelId="{59683E48-9269-44E2-8D07-A4E641E366F9}" type="presParOf" srcId="{3960CFF8-4383-4382-8D6D-F2A00F508E8D}" destId="{13688FBD-4079-41FE-A6A2-B5B0F293E6BF}" srcOrd="1" destOrd="0" presId="urn:microsoft.com/office/officeart/2005/8/layout/hProcess4"/>
    <dgm:cxn modelId="{27C280FF-D7BD-4736-8C89-FB5957CBFBBE}" type="presParOf" srcId="{3960CFF8-4383-4382-8D6D-F2A00F508E8D}" destId="{224851B6-C14D-49DE-883B-A13003DA4601}" srcOrd="2" destOrd="0" presId="urn:microsoft.com/office/officeart/2005/8/layout/hProcess4"/>
    <dgm:cxn modelId="{CEB5BC94-64DD-4EB1-A8F1-233C7C29B56E}" type="presParOf" srcId="{224851B6-C14D-49DE-883B-A13003DA4601}" destId="{3EF5963F-B515-4CBD-8E7D-F50B8E088B60}" srcOrd="0" destOrd="0" presId="urn:microsoft.com/office/officeart/2005/8/layout/hProcess4"/>
    <dgm:cxn modelId="{17CF4B51-9ACE-4D30-85BE-4994A52A2BEE}" type="presParOf" srcId="{3EF5963F-B515-4CBD-8E7D-F50B8E088B60}" destId="{B7F1315B-ABE0-45AA-9D28-BFD2B903C19D}" srcOrd="0" destOrd="0" presId="urn:microsoft.com/office/officeart/2005/8/layout/hProcess4"/>
    <dgm:cxn modelId="{94A8CC61-4BA3-40F2-9075-9B2BF6BE986D}" type="presParOf" srcId="{3EF5963F-B515-4CBD-8E7D-F50B8E088B60}" destId="{F4E9FFDB-1F0B-4659-BDE0-092967C6C052}" srcOrd="1" destOrd="0" presId="urn:microsoft.com/office/officeart/2005/8/layout/hProcess4"/>
    <dgm:cxn modelId="{E26D3E14-A37D-4A3C-ACFC-529307368074}" type="presParOf" srcId="{3EF5963F-B515-4CBD-8E7D-F50B8E088B60}" destId="{E7994ADA-9789-4717-AD4D-70EC25943EC3}" srcOrd="2" destOrd="0" presId="urn:microsoft.com/office/officeart/2005/8/layout/hProcess4"/>
    <dgm:cxn modelId="{88A3DF2A-FB64-4CA3-AB52-69C27526900B}" type="presParOf" srcId="{3EF5963F-B515-4CBD-8E7D-F50B8E088B60}" destId="{ED23AEFA-060C-4EAC-BEC8-4B959DE8CE91}" srcOrd="3" destOrd="0" presId="urn:microsoft.com/office/officeart/2005/8/layout/hProcess4"/>
    <dgm:cxn modelId="{7A2326E3-5417-4F64-A84F-659A09D935EB}" type="presParOf" srcId="{3EF5963F-B515-4CBD-8E7D-F50B8E088B60}" destId="{CF368206-E5B6-4ABD-8EF0-E0844F32A9C6}" srcOrd="4" destOrd="0" presId="urn:microsoft.com/office/officeart/2005/8/layout/hProcess4"/>
    <dgm:cxn modelId="{B34189BC-DB5D-4F9C-BDB5-B561B1A84550}" type="presParOf" srcId="{224851B6-C14D-49DE-883B-A13003DA4601}" destId="{0F3C1E8E-C6AE-4C34-8BE4-E464F6E1EF95}" srcOrd="1" destOrd="0" presId="urn:microsoft.com/office/officeart/2005/8/layout/hProcess4"/>
    <dgm:cxn modelId="{A9E5C372-8F68-4048-802A-4114E7862E76}" type="presParOf" srcId="{224851B6-C14D-49DE-883B-A13003DA4601}" destId="{23E3941B-7702-43DF-A295-22B8BC358231}" srcOrd="2" destOrd="0" presId="urn:microsoft.com/office/officeart/2005/8/layout/hProcess4"/>
    <dgm:cxn modelId="{E328E55A-77CF-4160-B662-699762F44CC4}" type="presParOf" srcId="{23E3941B-7702-43DF-A295-22B8BC358231}" destId="{63484AF8-FC69-4317-B93B-DED29743798E}" srcOrd="0" destOrd="0" presId="urn:microsoft.com/office/officeart/2005/8/layout/hProcess4"/>
    <dgm:cxn modelId="{FB0A9BF3-39DC-4FD7-A2C2-6F5D2D4147E6}" type="presParOf" srcId="{23E3941B-7702-43DF-A295-22B8BC358231}" destId="{9E092E32-8FE7-449D-ADC1-BF30470AC30A}" srcOrd="1" destOrd="0" presId="urn:microsoft.com/office/officeart/2005/8/layout/hProcess4"/>
    <dgm:cxn modelId="{FF0293E9-7FD8-45B8-9C11-663ABADAD6CE}" type="presParOf" srcId="{23E3941B-7702-43DF-A295-22B8BC358231}" destId="{E5DE16A0-3065-4F2E-8AA2-661BDF9CB50A}" srcOrd="2" destOrd="0" presId="urn:microsoft.com/office/officeart/2005/8/layout/hProcess4"/>
    <dgm:cxn modelId="{604BB93E-3DF1-4561-AB3C-29627EFA98AC}" type="presParOf" srcId="{23E3941B-7702-43DF-A295-22B8BC358231}" destId="{126F9EC0-B554-462A-801E-330D25E8CB23}" srcOrd="3" destOrd="0" presId="urn:microsoft.com/office/officeart/2005/8/layout/hProcess4"/>
    <dgm:cxn modelId="{0AD06BEA-26AD-47F2-B67A-AB5B1E4D5738}" type="presParOf" srcId="{23E3941B-7702-43DF-A295-22B8BC358231}" destId="{C2CC2974-A0FB-40E3-A3A0-B5E26DD516EB}" srcOrd="4" destOrd="0" presId="urn:microsoft.com/office/officeart/2005/8/layout/hProcess4"/>
    <dgm:cxn modelId="{A1655660-727C-4B7F-9F2A-B70DC6069A7B}" type="presParOf" srcId="{224851B6-C14D-49DE-883B-A13003DA4601}" destId="{E40F0B1E-9DB0-468D-9C06-BFABC41549A7}" srcOrd="3" destOrd="0" presId="urn:microsoft.com/office/officeart/2005/8/layout/hProcess4"/>
    <dgm:cxn modelId="{65AA012D-036E-4424-AF07-F4A9688BADAE}" type="presParOf" srcId="{224851B6-C14D-49DE-883B-A13003DA4601}" destId="{BB1084FE-8CA5-4C7C-9661-EF13EC52D679}" srcOrd="4" destOrd="0" presId="urn:microsoft.com/office/officeart/2005/8/layout/hProcess4"/>
    <dgm:cxn modelId="{8F1A3BB8-C7CE-45AA-B5C4-0E660979B4F4}" type="presParOf" srcId="{BB1084FE-8CA5-4C7C-9661-EF13EC52D679}" destId="{A3A22CFC-7D6C-4464-9E98-1DD324A48FF4}" srcOrd="0" destOrd="0" presId="urn:microsoft.com/office/officeart/2005/8/layout/hProcess4"/>
    <dgm:cxn modelId="{9FB42DD5-656E-4E3C-914F-1FEBF282D18E}" type="presParOf" srcId="{BB1084FE-8CA5-4C7C-9661-EF13EC52D679}" destId="{72EBD078-9329-4BA5-A8A3-84545839E4B2}" srcOrd="1" destOrd="0" presId="urn:microsoft.com/office/officeart/2005/8/layout/hProcess4"/>
    <dgm:cxn modelId="{85B9D4DF-240F-4561-A636-5AB6AB333037}" type="presParOf" srcId="{BB1084FE-8CA5-4C7C-9661-EF13EC52D679}" destId="{6999F1A4-F69A-4C9C-8D7A-6F0C6146E57A}" srcOrd="2" destOrd="0" presId="urn:microsoft.com/office/officeart/2005/8/layout/hProcess4"/>
    <dgm:cxn modelId="{C24E476A-E1CC-4F22-8EEE-1E8A85F99A64}" type="presParOf" srcId="{BB1084FE-8CA5-4C7C-9661-EF13EC52D679}" destId="{0D7C5532-3F95-49F3-BEB0-160F8F3B5F12}" srcOrd="3" destOrd="0" presId="urn:microsoft.com/office/officeart/2005/8/layout/hProcess4"/>
    <dgm:cxn modelId="{90D5E1FC-CE69-4C8B-8FC3-DBBD01E98D63}" type="presParOf" srcId="{BB1084FE-8CA5-4C7C-9661-EF13EC52D679}" destId="{956B6338-B369-45FB-80FC-355D6158E40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9FFDB-1F0B-4659-BDE0-092967C6C052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Corbel"/>
            </a:rPr>
            <a:t>What is </a:t>
          </a:r>
          <a:r>
            <a:rPr lang="en-US" sz="2300" kern="1200" dirty="0" err="1" smtClean="0">
              <a:latin typeface="Corbel"/>
            </a:rPr>
            <a:t>CodeTalkers</a:t>
          </a:r>
          <a:r>
            <a:rPr lang="en-US" sz="2300" kern="1200" dirty="0" smtClean="0">
              <a:latin typeface="Corbel"/>
            </a:rPr>
            <a:t>?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Corbel"/>
            </a:rPr>
            <a:t>Learn features </a:t>
          </a:r>
          <a:endParaRPr lang="en-US" sz="2300" kern="1200" dirty="0"/>
        </a:p>
      </dsp:txBody>
      <dsp:txXfrm>
        <a:off x="82644" y="1095673"/>
        <a:ext cx="2351761" cy="1491398"/>
      </dsp:txXfrm>
    </dsp:sp>
    <dsp:sp modelId="{0F3C1E8E-C6AE-4C34-8BE4-E464F6E1EF95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23AEFA-060C-4EAC-BEC8-4B959DE8CE91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orbel"/>
            </a:rPr>
            <a:t>Enter </a:t>
          </a:r>
          <a:r>
            <a:rPr lang="en-US" sz="2600" kern="1200" dirty="0" err="1" smtClean="0">
              <a:latin typeface="Corbel"/>
            </a:rPr>
            <a:t>CodeTalkers</a:t>
          </a:r>
          <a:endParaRPr lang="en-US" sz="2600" kern="1200" dirty="0"/>
        </a:p>
      </dsp:txBody>
      <dsp:txXfrm>
        <a:off x="604789" y="2658781"/>
        <a:ext cx="2122325" cy="813490"/>
      </dsp:txXfrm>
    </dsp:sp>
    <dsp:sp modelId="{9E092E32-8FE7-449D-ADC1-BF30470AC30A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Corbel"/>
            </a:rPr>
            <a:t>Login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Corbel"/>
            </a:rPr>
            <a:t>Register if not a member</a:t>
          </a:r>
          <a:endParaRPr lang="en-US" sz="2300" kern="1200" dirty="0"/>
        </a:p>
      </dsp:txBody>
      <dsp:txXfrm>
        <a:off x="3255547" y="1527728"/>
        <a:ext cx="2351761" cy="1491398"/>
      </dsp:txXfrm>
    </dsp:sp>
    <dsp:sp modelId="{E40F0B1E-9DB0-468D-9C06-BFABC41549A7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6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6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6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6F9EC0-B554-462A-801E-330D25E8CB23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orbel"/>
            </a:rPr>
            <a:t>Start Task</a:t>
          </a:r>
          <a:endParaRPr lang="en-US" sz="2600" kern="1200" dirty="0"/>
        </a:p>
      </dsp:txBody>
      <dsp:txXfrm>
        <a:off x="3777692" y="642529"/>
        <a:ext cx="2122325" cy="813490"/>
      </dsp:txXfrm>
    </dsp:sp>
    <dsp:sp modelId="{72EBD078-9329-4BA5-A8A3-84545839E4B2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>
              <a:latin typeface="Corbel"/>
            </a:rPr>
            <a:t>Collaborate</a:t>
          </a:r>
          <a:r>
            <a:rPr lang="en-US" sz="2300" kern="1200" dirty="0">
              <a:latin typeface="Corbel"/>
            </a:rPr>
            <a:t> with editor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>
              <a:latin typeface="Corbel"/>
            </a:rPr>
            <a:t>Communicate using video/chat</a:t>
          </a:r>
          <a:endParaRPr lang="en-US" sz="2300" kern="1200" dirty="0"/>
        </a:p>
      </dsp:txBody>
      <dsp:txXfrm>
        <a:off x="6428450" y="1095673"/>
        <a:ext cx="2351761" cy="1491398"/>
      </dsp:txXfrm>
    </dsp:sp>
    <dsp:sp modelId="{0D7C5532-3F95-49F3-BEB0-160F8F3B5F12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orbel"/>
            </a:rPr>
            <a:t>Enjoy </a:t>
          </a:r>
          <a:r>
            <a:rPr lang="en-US" sz="2600" kern="1200" dirty="0" err="1" smtClean="0">
              <a:latin typeface="Corbel"/>
            </a:rPr>
            <a:t>CodeTalkers</a:t>
          </a:r>
          <a:endParaRPr lang="en-US" sz="2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7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225A-03EF-49FC-84F1-869CDE356FAA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1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3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962833" y="4406902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4EB-1A38-4162-AF8E-0DC19925EA22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8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9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701A-AB5A-4D52-B695-785561D97E9A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0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74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B183-9D03-42AC-9121-484F8EA3CF4A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1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C6-D054-4590-BEC3-6295CFC7A55E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6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41BA-F282-49AA-BB08-9032F85D5FAA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41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85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6CFD-8059-483D-A731-496336636D66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2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ED7-0B48-4EB5-9006-3B69D0E73399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77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45C-E130-4965-A313-0D6C4EF20900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39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06AC-35D4-43FC-B38E-628E7D0B2FF9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D1E9-CDF4-4DC8-8D45-9079EA320236}" type="datetime3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 May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mirror.net/doc/manual.html" TargetMode="External"/><Relationship Id="rId3" Type="http://schemas.openxmlformats.org/officeDocument/2006/relationships/hyperlink" Target="https://developer.mozilla.org/en-us/docs/web/javascript" TargetMode="External"/><Relationship Id="rId7" Type="http://schemas.openxmlformats.org/officeDocument/2006/relationships/hyperlink" Target="http://operational-transformation.github.io/" TargetMode="External"/><Relationship Id="rId2" Type="http://schemas.openxmlformats.org/officeDocument/2006/relationships/hyperlink" Target="http://nodejs.org/en/doc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assportjs.org/docs/downloads/html/" TargetMode="External"/><Relationship Id="rId5" Type="http://schemas.openxmlformats.org/officeDocument/2006/relationships/hyperlink" Target="https://socket.io/docs/" TargetMode="External"/><Relationship Id="rId4" Type="http://schemas.openxmlformats.org/officeDocument/2006/relationships/hyperlink" Target="https://docs.mongod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express/" TargetMode="External"/><Relationship Id="rId7" Type="http://schemas.openxmlformats.org/officeDocument/2006/relationships/hyperlink" Target="https://www.simplifiedcoding.net/" TargetMode="External"/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i.jquery.com/" TargetMode="External"/><Relationship Id="rId5" Type="http://schemas.openxmlformats.org/officeDocument/2006/relationships/hyperlink" Target="https://help.github.com/en" TargetMode="External"/><Relationship Id="rId4" Type="http://schemas.openxmlformats.org/officeDocument/2006/relationships/hyperlink" Target="https://stackoverflow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3604" y="935251"/>
            <a:ext cx="9141619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2800" dirty="0">
                <a:latin typeface="Calibri" panose="020F0502020204030204"/>
                <a:cs typeface="Calibri" panose="020F0502020204030204"/>
              </a:rPr>
              <a:t>CODE TALKERS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                                                                                    </a:t>
            </a:r>
            <a:b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</a:br>
            <a: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                         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                       </a:t>
            </a:r>
            <a:b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</a:b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Presentation No.:  </a:t>
            </a:r>
            <a:r>
              <a:rPr lang="en-US" altLang="en-US" sz="1800" b="1" dirty="0" smtClean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Final </a:t>
            </a:r>
            <a:r>
              <a:rPr lang="en-US" altLang="en-US" sz="1800" b="1" dirty="0" err="1" smtClean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Ppt</a:t>
            </a:r>
            <a:r>
              <a:rPr lang="en-US" altLang="en-US" sz="1800" b="1" dirty="0" smtClean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 </a:t>
            </a: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</a:t>
            </a:r>
            <a:r>
              <a:rPr lang="en-US" altLang="en-US" sz="18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 </a:t>
            </a:r>
            <a:r>
              <a:rPr lang="en-US" altLang="en-US" sz="18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Group no.</a:t>
            </a:r>
            <a:r>
              <a:rPr lang="en-US" altLang="en-US" sz="1600" b="1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 :  LG-27</a:t>
            </a:r>
            <a: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alt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/>
                <a:ea typeface="Times New Roman" panose="02020603050405020304" pitchFamily="18" charset="0"/>
                <a:cs typeface="Calibri" panose="020F0502020204030204"/>
              </a:rPr>
              <a:t>DEPARTMENT OF INFORMATION TECHNOLOGY, 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GHAZIABAD, UTTAR PRADESH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(AFFILIATED TO DR. A.P.J. ABDUL KALAM TECHNICAL UNIVERSITY, LUCKNOW, UTTAR PRADESH, INDIA)</a:t>
            </a:r>
            <a:endParaRPr lang="en-US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152" name="Picture 5" descr="KIET log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0847" y="113586"/>
            <a:ext cx="1066521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2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4" name="TextBox 1"/>
          <p:cNvSpPr txBox="1"/>
          <p:nvPr/>
        </p:nvSpPr>
        <p:spPr>
          <a:xfrm>
            <a:off x="7439785" y="2510289"/>
            <a:ext cx="34899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Submitted by</a:t>
            </a:r>
            <a:endParaRPr lang="en-US" dirty="0">
              <a:solidFill>
                <a:prstClr val="black"/>
              </a:solidFill>
              <a:ea typeface="+mn-lt"/>
              <a:cs typeface="Calibri"/>
            </a:endParaRPr>
          </a:p>
          <a:p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Karan </a:t>
            </a:r>
            <a:r>
              <a:rPr lang="en-US" dirty="0" err="1">
                <a:solidFill>
                  <a:prstClr val="black"/>
                </a:solidFill>
                <a:cs typeface="Calibri" panose="020F0502020204030204"/>
              </a:rPr>
              <a:t>Khiani</a:t>
            </a:r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      </a:t>
            </a:r>
            <a:r>
              <a:rPr lang="en-US" dirty="0" smtClean="0">
                <a:solidFill>
                  <a:prstClr val="black"/>
                </a:solidFill>
                <a:cs typeface="Calibri" panose="020F0502020204030204"/>
              </a:rPr>
              <a:t> 1602913044</a:t>
            </a:r>
            <a:endParaRPr lang="en-US" dirty="0">
              <a:solidFill>
                <a:prstClr val="black"/>
              </a:solidFill>
              <a:cs typeface="Calibri" panose="020F0502020204030204"/>
            </a:endParaRPr>
          </a:p>
          <a:p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Raghav </a:t>
            </a:r>
            <a:r>
              <a:rPr lang="en-US" dirty="0" smtClean="0">
                <a:solidFill>
                  <a:prstClr val="black"/>
                </a:solidFill>
                <a:cs typeface="Calibri" panose="020F0502020204030204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cs typeface="Calibri" panose="020F0502020204030204"/>
              </a:rPr>
              <a:t>Sangal</a:t>
            </a:r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   1602913077</a:t>
            </a:r>
          </a:p>
          <a:p>
            <a:endParaRPr lang="en-US" dirty="0">
              <a:solidFill>
                <a:prstClr val="black"/>
              </a:solidFill>
              <a:cs typeface="Calibri" panose="020F0502020204030204"/>
            </a:endParaRPr>
          </a:p>
        </p:txBody>
      </p:sp>
      <p:sp>
        <p:nvSpPr>
          <p:cNvPr id="1048625" name="TextBox 6"/>
          <p:cNvSpPr txBox="1"/>
          <p:nvPr/>
        </p:nvSpPr>
        <p:spPr>
          <a:xfrm>
            <a:off x="2320080" y="2507594"/>
            <a:ext cx="27424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Guided by</a:t>
            </a:r>
          </a:p>
          <a:p>
            <a:r>
              <a:rPr lang="en-US" dirty="0" smtClean="0">
                <a:solidFill>
                  <a:prstClr val="black"/>
                </a:solidFill>
                <a:cs typeface="Calibri" panose="020F0502020204030204"/>
              </a:rPr>
              <a:t>Ms</a:t>
            </a:r>
            <a:r>
              <a:rPr lang="en-US" dirty="0">
                <a:solidFill>
                  <a:prstClr val="black"/>
                </a:solidFill>
                <a:cs typeface="Calibri" panose="020F0502020204030204"/>
              </a:rPr>
              <a:t>. Ila Kaushik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48" y="355230"/>
            <a:ext cx="8692399" cy="1269852"/>
          </a:xfrm>
        </p:spPr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3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xmlns="" id="{936AE8E5-8A71-44C0-8A8C-05C78FBE7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14" y="1810646"/>
            <a:ext cx="7007574" cy="46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1099"/>
            <a:ext cx="9144001" cy="1371600"/>
          </a:xfrm>
        </p:spPr>
        <p:txBody>
          <a:bodyPr/>
          <a:lstStyle/>
          <a:p>
            <a:r>
              <a:rPr lang="en-US" dirty="0"/>
              <a:t>Process flow of </a:t>
            </a:r>
            <a:r>
              <a:rPr lang="en-US" dirty="0" smtClean="0"/>
              <a:t>Code Talkers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42975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48" y="355230"/>
            <a:ext cx="8692399" cy="1269852"/>
          </a:xfrm>
        </p:spPr>
        <p:txBody>
          <a:bodyPr/>
          <a:lstStyle/>
          <a:p>
            <a:r>
              <a:rPr lang="en-US" dirty="0" smtClean="0"/>
              <a:t>Working of </a:t>
            </a:r>
            <a:r>
              <a:rPr lang="en-US" dirty="0" err="1" smtClean="0"/>
              <a:t>CodeTalkers</a:t>
            </a:r>
            <a:endParaRPr lang="en-US" dirty="0"/>
          </a:p>
        </p:txBody>
      </p:sp>
      <p:pic>
        <p:nvPicPr>
          <p:cNvPr id="1026" name="Picture 2" descr="C:\Users\Karan Khiani\Desktop\final\screencapture-localhost-3000-task-5e9ed8e389fc5b1cd433a8c2-2020-04-21-16_59_1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75" b="20833"/>
          <a:stretch/>
        </p:blipFill>
        <p:spPr bwMode="auto">
          <a:xfrm>
            <a:off x="6627812" y="2133602"/>
            <a:ext cx="4857492" cy="30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6" r="4260" b="5357"/>
          <a:stretch/>
        </p:blipFill>
        <p:spPr bwMode="auto">
          <a:xfrm>
            <a:off x="684212" y="2628900"/>
            <a:ext cx="5449888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9622" y="57912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1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553054" y="579120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9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9348" y="355230"/>
            <a:ext cx="8692399" cy="1269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522413" y="2484829"/>
            <a:ext cx="9144381" cy="3534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The development of application was completed successfully.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Authentication was done using </a:t>
            </a:r>
            <a:r>
              <a:rPr lang="en-US" cap="none" dirty="0" err="1" smtClean="0">
                <a:solidFill>
                  <a:schemeClr val="tx1"/>
                </a:solidFill>
                <a:cs typeface="Arial" pitchFamily="34" charset="0"/>
              </a:rPr>
              <a:t>passportJS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The user can work with another user using real-time editor.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Video Calling and Chat feature makes the users more interactive.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The web application has a simple user interface.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Testing has been done to ensure proper working of web application.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cap="none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9348" y="355230"/>
            <a:ext cx="8692399" cy="1269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522413" y="2484829"/>
            <a:ext cx="9448799" cy="3534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[1] Node 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  <a:hlinkClick r:id="rId2"/>
              </a:rPr>
              <a:t>http://nodejs.org/en/docs</a:t>
            </a: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[2] </a:t>
            </a:r>
            <a:r>
              <a:rPr lang="en-US" cap="none" dirty="0" err="1" smtClean="0">
                <a:solidFill>
                  <a:schemeClr val="tx1"/>
                </a:solidFill>
                <a:cs typeface="Arial" pitchFamily="34" charset="0"/>
              </a:rPr>
              <a:t>Javascript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cap="none" dirty="0" smtClean="0">
                <a:hlinkClick r:id="rId3"/>
              </a:rPr>
              <a:t>https://developer.mozilla.org/en-us/docs/web/javascript</a:t>
            </a:r>
            <a:endParaRPr lang="en-GB" cap="none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[3] </a:t>
            </a:r>
            <a:r>
              <a:rPr lang="en-GB" cap="none" dirty="0" err="1" smtClean="0">
                <a:solidFill>
                  <a:schemeClr val="tx1"/>
                </a:solidFill>
                <a:cs typeface="Arial" pitchFamily="34" charset="0"/>
              </a:rPr>
              <a:t>MongoDB</a:t>
            </a: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cap="none" dirty="0" smtClean="0">
                <a:hlinkClick r:id="rId4"/>
              </a:rPr>
              <a:t>https://docs.mongodb.com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[4] Socket.io </a:t>
            </a:r>
            <a:r>
              <a:rPr lang="en-GB" cap="none" dirty="0" smtClean="0">
                <a:hlinkClick r:id="rId5"/>
              </a:rPr>
              <a:t>https://socket.io/docs/</a:t>
            </a:r>
            <a:endParaRPr lang="en-GB" cap="none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</a:rPr>
              <a:t>[5] </a:t>
            </a:r>
            <a:r>
              <a:rPr lang="en-GB" cap="none" dirty="0" err="1" smtClean="0">
                <a:solidFill>
                  <a:schemeClr val="tx1"/>
                </a:solidFill>
              </a:rPr>
              <a:t>PassportJs</a:t>
            </a:r>
            <a:r>
              <a:rPr lang="en-GB" cap="none" dirty="0" smtClean="0">
                <a:solidFill>
                  <a:schemeClr val="tx1"/>
                </a:solidFill>
              </a:rPr>
              <a:t> </a:t>
            </a:r>
            <a:r>
              <a:rPr lang="en-GB" cap="none" dirty="0" smtClean="0">
                <a:hlinkClick r:id="rId6"/>
              </a:rPr>
              <a:t>http://www.passportjs.org/docs/downloads/html/</a:t>
            </a:r>
            <a:endParaRPr lang="en-GB" cap="none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</a:rPr>
              <a:t>[6] OT.js </a:t>
            </a:r>
            <a:r>
              <a:rPr lang="en-GB" cap="none" dirty="0" smtClean="0">
                <a:hlinkClick r:id="rId7"/>
              </a:rPr>
              <a:t>http://operational-transformation.github.io/</a:t>
            </a:r>
            <a:endParaRPr lang="en-GB" cap="none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</a:rPr>
              <a:t>[7] </a:t>
            </a:r>
            <a:r>
              <a:rPr lang="en-GB" cap="none" dirty="0" err="1" smtClean="0">
                <a:solidFill>
                  <a:schemeClr val="tx1"/>
                </a:solidFill>
              </a:rPr>
              <a:t>Codemirror</a:t>
            </a:r>
            <a:r>
              <a:rPr lang="en-GB" cap="none" dirty="0" smtClean="0">
                <a:solidFill>
                  <a:schemeClr val="tx1"/>
                </a:solidFill>
              </a:rPr>
              <a:t> </a:t>
            </a:r>
            <a:r>
              <a:rPr lang="en-GB" cap="none" dirty="0" smtClean="0">
                <a:hlinkClick r:id="rId8"/>
              </a:rPr>
              <a:t>https://</a:t>
            </a:r>
            <a:r>
              <a:rPr lang="en-GB" cap="none" dirty="0" smtClean="0">
                <a:hlinkClick r:id="rId8"/>
              </a:rPr>
              <a:t>codemirror.net/doc/manual.html</a:t>
            </a:r>
            <a:r>
              <a:rPr lang="en-GB" cap="none" dirty="0" smtClean="0">
                <a:solidFill>
                  <a:schemeClr val="tx1"/>
                </a:solidFill>
              </a:rPr>
              <a:t> </a:t>
            </a:r>
            <a:endParaRPr lang="en-GB" cap="none" dirty="0" smtClean="0">
              <a:solidFill>
                <a:schemeClr val="tx1"/>
              </a:solidFill>
            </a:endParaRPr>
          </a:p>
          <a:p>
            <a:endParaRPr lang="en-US" cap="none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9348" y="355230"/>
            <a:ext cx="8692399" cy="1269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522413" y="2484829"/>
            <a:ext cx="9448799" cy="35349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cap="none" dirty="0">
                <a:solidFill>
                  <a:schemeClr val="tx1"/>
                </a:solidFill>
              </a:rPr>
              <a:t>[8] </a:t>
            </a:r>
            <a:r>
              <a:rPr lang="en-GB" cap="none" dirty="0" err="1">
                <a:solidFill>
                  <a:schemeClr val="tx1"/>
                </a:solidFill>
              </a:rPr>
              <a:t>Css</a:t>
            </a:r>
            <a:r>
              <a:rPr lang="en-GB" cap="none" dirty="0">
                <a:solidFill>
                  <a:schemeClr val="tx1"/>
                </a:solidFill>
              </a:rPr>
              <a:t> </a:t>
            </a:r>
            <a:r>
              <a:rPr lang="en-GB" cap="none" dirty="0">
                <a:hlinkClick r:id="rId2"/>
              </a:rPr>
              <a:t>https://</a:t>
            </a:r>
            <a:r>
              <a:rPr lang="en-GB" cap="none" dirty="0" smtClean="0">
                <a:hlinkClick r:id="rId2"/>
              </a:rPr>
              <a:t>developer.mozilla.org/en-us/docs/web/css/reference</a:t>
            </a: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[9] Express </a:t>
            </a:r>
            <a:r>
              <a:rPr lang="en-GB" cap="none" dirty="0" smtClean="0">
                <a:hlinkClick r:id="rId3"/>
              </a:rPr>
              <a:t>https://devdocs.io/express/</a:t>
            </a:r>
            <a:endParaRPr lang="en-US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[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10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] </a:t>
            </a:r>
            <a:r>
              <a:rPr lang="en-US" cap="none" dirty="0" err="1" smtClean="0">
                <a:solidFill>
                  <a:schemeClr val="tx1"/>
                </a:solidFill>
                <a:cs typeface="Arial" pitchFamily="34" charset="0"/>
              </a:rPr>
              <a:t>StackOverflow</a:t>
            </a:r>
            <a:r>
              <a:rPr lang="en-US" cap="none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cap="none" dirty="0" smtClean="0">
                <a:hlinkClick r:id="rId4"/>
              </a:rPr>
              <a:t>https://stackoverflow.com/</a:t>
            </a:r>
            <a:endParaRPr lang="en-GB" cap="none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[12] Developers </a:t>
            </a:r>
            <a:r>
              <a:rPr lang="en-GB" cap="none" dirty="0" err="1" smtClean="0">
                <a:solidFill>
                  <a:schemeClr val="tx1"/>
                </a:solidFill>
                <a:cs typeface="Arial" pitchFamily="34" charset="0"/>
              </a:rPr>
              <a:t>google</a:t>
            </a: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u="sng" cap="none" dirty="0" smtClean="0">
                <a:solidFill>
                  <a:schemeClr val="accent3"/>
                </a:solidFill>
              </a:rPr>
              <a:t>https://developers.google.com /</a:t>
            </a:r>
            <a:endParaRPr lang="en-GB" u="sng" dirty="0" smtClean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[13] </a:t>
            </a:r>
            <a:r>
              <a:rPr lang="en-GB" cap="none" dirty="0" err="1" smtClean="0">
                <a:solidFill>
                  <a:schemeClr val="tx1"/>
                </a:solidFill>
                <a:cs typeface="Arial" pitchFamily="34" charset="0"/>
              </a:rPr>
              <a:t>Github</a:t>
            </a:r>
            <a:r>
              <a:rPr lang="en-GB" cap="none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cap="none" dirty="0" smtClean="0">
                <a:hlinkClick r:id="rId5"/>
              </a:rPr>
              <a:t>https://help.github.com/en</a:t>
            </a:r>
            <a:endParaRPr lang="en-GB" cap="none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</a:rPr>
              <a:t>[14] </a:t>
            </a:r>
            <a:r>
              <a:rPr lang="en-GB" cap="none" dirty="0" err="1" smtClean="0">
                <a:solidFill>
                  <a:schemeClr val="tx1"/>
                </a:solidFill>
              </a:rPr>
              <a:t>Jquery</a:t>
            </a:r>
            <a:r>
              <a:rPr lang="en-GB" cap="none" dirty="0" smtClean="0">
                <a:solidFill>
                  <a:schemeClr val="tx1"/>
                </a:solidFill>
              </a:rPr>
              <a:t> </a:t>
            </a:r>
            <a:r>
              <a:rPr lang="en-GB" cap="none" dirty="0" smtClean="0">
                <a:hlinkClick r:id="rId6"/>
              </a:rPr>
              <a:t>https://api.jquery.com/</a:t>
            </a:r>
            <a:endParaRPr lang="en-GB" cap="none" dirty="0" smtClean="0"/>
          </a:p>
          <a:p>
            <a:pPr>
              <a:lnSpc>
                <a:spcPct val="150000"/>
              </a:lnSpc>
            </a:pPr>
            <a:r>
              <a:rPr lang="en-GB" cap="none" dirty="0" smtClean="0">
                <a:solidFill>
                  <a:schemeClr val="tx1"/>
                </a:solidFill>
              </a:rPr>
              <a:t>[</a:t>
            </a:r>
            <a:r>
              <a:rPr lang="en-GB" cap="none" dirty="0" smtClean="0">
                <a:solidFill>
                  <a:schemeClr val="tx1"/>
                </a:solidFill>
              </a:rPr>
              <a:t>15</a:t>
            </a:r>
            <a:r>
              <a:rPr lang="en-GB" cap="none" dirty="0" smtClean="0">
                <a:solidFill>
                  <a:schemeClr val="tx1"/>
                </a:solidFill>
              </a:rPr>
              <a:t>] </a:t>
            </a:r>
            <a:r>
              <a:rPr lang="en-GB" cap="none" dirty="0">
                <a:hlinkClick r:id="rId7"/>
              </a:rPr>
              <a:t>https://www.simplifiedcoding.net</a:t>
            </a:r>
            <a:r>
              <a:rPr lang="en-GB" cap="none" dirty="0" smtClean="0">
                <a:hlinkClick r:id="rId7"/>
              </a:rPr>
              <a:t>/</a:t>
            </a:r>
            <a:endParaRPr lang="en-GB" cap="none" dirty="0" smtClean="0">
              <a:solidFill>
                <a:schemeClr val="tx1"/>
              </a:solidFill>
            </a:endParaRPr>
          </a:p>
          <a:p>
            <a:endParaRPr lang="en-GB" cap="none" dirty="0" smtClean="0">
              <a:solidFill>
                <a:schemeClr val="tx1"/>
              </a:solidFill>
            </a:endParaRPr>
          </a:p>
          <a:p>
            <a:endParaRPr lang="en-US" cap="none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BY: </a:t>
            </a:r>
          </a:p>
          <a:p>
            <a:r>
              <a:rPr lang="it-IT"/>
              <a:t>         Karan khiani (</a:t>
            </a:r>
            <a:r>
              <a:rPr lang="it-IT">
                <a:ea typeface="+mn-lt"/>
                <a:cs typeface="+mn-lt"/>
              </a:rPr>
              <a:t>1602913044</a:t>
            </a:r>
            <a:r>
              <a:rPr lang="it-IT"/>
              <a:t>)</a:t>
            </a:r>
          </a:p>
          <a:p>
            <a:r>
              <a:rPr lang="it-IT"/>
              <a:t>         Raghav sangal (</a:t>
            </a:r>
            <a:r>
              <a:rPr lang="it-IT">
                <a:ea typeface="+mn-lt"/>
                <a:cs typeface="+mn-lt"/>
              </a:rPr>
              <a:t>1602913077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2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Talkers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Major Project Presentation</a:t>
            </a:r>
          </a:p>
          <a:p>
            <a:r>
              <a:rPr lang="it-IT" dirty="0"/>
              <a:t>Project ID : </a:t>
            </a:r>
            <a:r>
              <a:rPr lang="it-IT" dirty="0" smtClean="0"/>
              <a:t>LG-27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5978835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8835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78835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484829"/>
            <a:ext cx="9144381" cy="3534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/>
              <a:t>A collaborative platform with real time code editor so that you can share what you </a:t>
            </a:r>
            <a:r>
              <a:rPr lang="en-US" dirty="0" smtClean="0"/>
              <a:t>are </a:t>
            </a:r>
            <a:r>
              <a:rPr lang="en-US" dirty="0"/>
              <a:t>coding/ typing on the screen with other people at the same time.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After connecting it to the platform, you can see the changes in your files as your team members type them.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an Khiani\Desktop\final project\gantt 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27671"/>
            <a:ext cx="11734800" cy="659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0012" y="152400"/>
            <a:ext cx="8692399" cy="126985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Planning of Work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Features of </a:t>
            </a:r>
            <a:r>
              <a:rPr lang="en-US" sz="4000" dirty="0" smtClean="0"/>
              <a:t>Code Talkers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484829"/>
            <a:ext cx="9144381" cy="3534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Real Time Collaboration</a:t>
            </a:r>
            <a:endParaRPr lang="en-US" dirty="0"/>
          </a:p>
          <a:p>
            <a:pPr marL="223520" indent="-223520"/>
            <a:r>
              <a:rPr lang="en-US">
                <a:ea typeface="+mn-lt"/>
                <a:cs typeface="+mn-lt"/>
              </a:rPr>
              <a:t>Video Conferencing </a:t>
            </a:r>
            <a:endParaRPr lang="en-US"/>
          </a:p>
          <a:p>
            <a:pPr marL="223520" indent="-223520"/>
            <a:r>
              <a:rPr lang="en-US"/>
              <a:t>Chat with team members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Real Time Collaboration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484829"/>
            <a:ext cx="9144381" cy="3534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dirty="0"/>
              <a:t>With our fully collaborative editor multiple users can edit the same files as other users and remain in sync 100% of the time.</a:t>
            </a:r>
          </a:p>
          <a:p>
            <a:pPr marL="223520" indent="-223520"/>
            <a:r>
              <a:rPr lang="en-US" dirty="0">
                <a:ea typeface="+mn-lt"/>
                <a:cs typeface="+mn-lt"/>
              </a:rPr>
              <a:t>The feature of real time collaboration is integrated through operational technologies. This feature is implemented using Ot.js</a:t>
            </a:r>
            <a:endParaRPr lang="en-US" dirty="0"/>
          </a:p>
          <a:p>
            <a:pPr marL="223520" indent="-223520"/>
            <a:r>
              <a:rPr lang="en-US" smtClean="0"/>
              <a:t>CodeTalkers </a:t>
            </a:r>
            <a:r>
              <a:rPr lang="en-US" dirty="0"/>
              <a:t>is built on </a:t>
            </a:r>
            <a:r>
              <a:rPr lang="en-US" dirty="0" err="1"/>
              <a:t>javascript</a:t>
            </a:r>
            <a:r>
              <a:rPr lang="en-US" dirty="0"/>
              <a:t>. Significant logic is shared between client and server for coding in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Video Conferencing &amp; Text Chat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484829"/>
            <a:ext cx="9144381" cy="3534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/>
              <a:t>We have built-in multi person video and text chat to the side of the editor for easy communication process among members.</a:t>
            </a:r>
            <a:endParaRPr lang="en-US" dirty="0"/>
          </a:p>
          <a:p>
            <a:pPr marL="223520" indent="-223520"/>
            <a:r>
              <a:rPr lang="en-US"/>
              <a:t>This feature is implemented using socket.io which enables event-based communication.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Stack Used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484829"/>
            <a:ext cx="9144381" cy="3534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>
                <a:solidFill>
                  <a:srgbClr val="FF0000"/>
                </a:solidFill>
              </a:rPr>
              <a:t>Frontend :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          </a:t>
            </a:r>
            <a:r>
              <a:rPr lang="en-US"/>
              <a:t>HTML , CSS , Bootstrap , Javascript</a:t>
            </a:r>
            <a:endParaRPr lang="en-US">
              <a:solidFill>
                <a:srgbClr val="FF0000"/>
              </a:solidFill>
            </a:endParaRPr>
          </a:p>
          <a:p>
            <a:pPr marL="223520" indent="-223520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Backend :</a:t>
            </a:r>
            <a:endParaRPr lang="en-US">
              <a:ea typeface="+mn-lt"/>
              <a:cs typeface="+mn-lt"/>
            </a:endParaRPr>
          </a:p>
          <a:p>
            <a:pPr marL="223520" indent="-223520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          </a:t>
            </a:r>
            <a:r>
              <a:rPr lang="en-US">
                <a:ea typeface="+mn-lt"/>
                <a:cs typeface="+mn-lt"/>
              </a:rPr>
              <a:t>Node.js, Socket.io, </a:t>
            </a:r>
            <a:endParaRPr lang="en-US"/>
          </a:p>
          <a:p>
            <a:pPr marL="223520" indent="-223520"/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Database :</a:t>
            </a:r>
            <a:endParaRPr lang="en-US">
              <a:ea typeface="+mn-lt"/>
              <a:cs typeface="+mn-lt"/>
            </a:endParaRPr>
          </a:p>
          <a:p>
            <a:pPr marL="223520" indent="-223520"/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           </a:t>
            </a:r>
            <a:r>
              <a:rPr lang="en-US">
                <a:ea typeface="+mn-lt"/>
                <a:cs typeface="+mn-lt"/>
              </a:rPr>
              <a:t>MongoDB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48" y="355230"/>
            <a:ext cx="8692399" cy="1269852"/>
          </a:xfrm>
        </p:spPr>
        <p:txBody>
          <a:bodyPr/>
          <a:lstStyle/>
          <a:p>
            <a:r>
              <a:rPr lang="en-US"/>
              <a:t>Use Case Diagram</a:t>
            </a: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EEC76E0F-AE9E-4FD0-BDB9-848D0433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40" y="1938125"/>
            <a:ext cx="6158354" cy="45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383</Words>
  <Application>Microsoft Office PowerPoint</Application>
  <PresentationFormat>Custom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Digital Blue Tunnel 16x9</vt:lpstr>
      <vt:lpstr>Office Theme</vt:lpstr>
      <vt:lpstr>CODE TALKERS                                                                                                                    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                          Presentation No.:  Final Ppt   Group no. :  LG-27 DEPARTMENT OF INFORMATION TECHNOLOGY,  KIET GROUP OF INSTITUTIONS, GHAZIABAD, UTTAR PRADESH (AFFILIATED TO DR. A.P.J. ABDUL KALAM TECHNICAL UNIVERSITY, LUCKNOW, UTTAR PRADESH, INDIA)</vt:lpstr>
      <vt:lpstr>Code Talkers</vt:lpstr>
      <vt:lpstr>Objective</vt:lpstr>
      <vt:lpstr>Planning of Work</vt:lpstr>
      <vt:lpstr>Features of Code Talkers</vt:lpstr>
      <vt:lpstr>Real Time Collaboration</vt:lpstr>
      <vt:lpstr>Video Conferencing &amp; Text Chat</vt:lpstr>
      <vt:lpstr>Stack Used</vt:lpstr>
      <vt:lpstr>Use Case Diagram</vt:lpstr>
      <vt:lpstr>ER Diagram</vt:lpstr>
      <vt:lpstr>Process flow of Code Talkers</vt:lpstr>
      <vt:lpstr>Working of CodeTalkers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Karan Khiani</dc:creator>
  <cp:lastModifiedBy>Windows User</cp:lastModifiedBy>
  <cp:revision>331</cp:revision>
  <cp:lastPrinted>2020-05-20T06:25:44Z</cp:lastPrinted>
  <dcterms:created xsi:type="dcterms:W3CDTF">2020-04-21T18:52:02Z</dcterms:created>
  <dcterms:modified xsi:type="dcterms:W3CDTF">2020-05-20T07:03:23Z</dcterms:modified>
</cp:coreProperties>
</file>