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222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5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2BCA-62C9-4906-B3CE-982DBBCA62C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0792-63AF-4589-B964-9BFAEDFEE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KIET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4212" y="113587"/>
            <a:ext cx="8000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2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-36549" y="908720"/>
            <a:ext cx="9141619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2800" dirty="0">
                <a:latin typeface="Calibri" panose="020F0502020204030204"/>
                <a:cs typeface="Calibri" panose="020F0502020204030204"/>
              </a:rPr>
              <a:t>CODE TALKERS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                                                                                    </a:t>
            </a:r>
            <a:b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</a:br>
            <a: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                         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                                                                                  </a:t>
            </a:r>
            <a: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                       </a:t>
            </a:r>
            <a:b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</a:br>
            <a:r>
              <a:rPr lang="en-US" altLang="en-US" sz="1800" b="1" dirty="0" smtClean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User Manual</a:t>
            </a: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</a:t>
            </a:r>
            <a: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</a:t>
            </a: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Group no.</a:t>
            </a:r>
            <a:r>
              <a:rPr lang="en-US" altLang="en-US" sz="16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 :  LG-27</a:t>
            </a:r>
            <a: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DEPARTMENT OF INFORMATION TECHNOLOGY, 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GHAZIABAD, UTTAR PRADESH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(AFFILIATED TO DR. A.P.J. ABDUL KALAM TECHNICAL UNIVERSITY, LUCKNOW, UTTAR PRADESH, INDIA)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508104" y="2204864"/>
            <a:ext cx="34899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Submitted by</a:t>
            </a:r>
            <a:endParaRPr lang="en-US" dirty="0">
              <a:solidFill>
                <a:prstClr val="black"/>
              </a:solidFill>
              <a:ea typeface="+mn-lt"/>
              <a:cs typeface="Calibri"/>
            </a:endParaRPr>
          </a:p>
          <a:p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Karan </a:t>
            </a:r>
            <a:r>
              <a:rPr lang="en-US" dirty="0" err="1">
                <a:solidFill>
                  <a:prstClr val="black"/>
                </a:solidFill>
                <a:cs typeface="Calibri" panose="020F0502020204030204"/>
              </a:rPr>
              <a:t>Khiani</a:t>
            </a:r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      </a:t>
            </a:r>
            <a:r>
              <a:rPr lang="en-US" dirty="0" smtClean="0">
                <a:solidFill>
                  <a:prstClr val="black"/>
                </a:solidFill>
                <a:cs typeface="Calibri" panose="020F0502020204030204"/>
              </a:rPr>
              <a:t> 1602913044</a:t>
            </a:r>
            <a:endParaRPr lang="en-US" dirty="0">
              <a:solidFill>
                <a:prstClr val="black"/>
              </a:solidFill>
              <a:cs typeface="Calibri" panose="020F0502020204030204"/>
            </a:endParaRPr>
          </a:p>
          <a:p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Raghav </a:t>
            </a:r>
            <a:r>
              <a:rPr lang="en-US" dirty="0" smtClean="0">
                <a:solidFill>
                  <a:prstClr val="black"/>
                </a:solidFill>
                <a:cs typeface="Calibri" panose="020F0502020204030204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alibri" panose="020F0502020204030204"/>
              </a:rPr>
              <a:t>Sangal</a:t>
            </a:r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   1602913077</a:t>
            </a:r>
          </a:p>
          <a:p>
            <a:endParaRPr lang="en-US" dirty="0">
              <a:solidFill>
                <a:prstClr val="black"/>
              </a:solidFill>
              <a:cs typeface="Calibri" panose="020F0502020204030204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977437" y="2348880"/>
            <a:ext cx="2742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Guided by</a:t>
            </a:r>
          </a:p>
          <a:p>
            <a:r>
              <a:rPr lang="en-US" dirty="0" smtClean="0">
                <a:solidFill>
                  <a:prstClr val="black"/>
                </a:solidFill>
                <a:cs typeface="Calibri" panose="020F0502020204030204"/>
              </a:rPr>
              <a:t>Ms</a:t>
            </a:r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. Ila Kaushik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371600"/>
          </a:xfrm>
        </p:spPr>
        <p:txBody>
          <a:bodyPr/>
          <a:lstStyle/>
          <a:p>
            <a:r>
              <a:rPr lang="en-US" sz="4000" dirty="0" smtClean="0"/>
              <a:t>Home Page</a:t>
            </a:r>
            <a:endParaRPr lang="en-US" sz="4000" dirty="0"/>
          </a:p>
        </p:txBody>
      </p:sp>
      <p:pic>
        <p:nvPicPr>
          <p:cNvPr id="1026" name="Picture 2" descr="C:\Users\Karan Khiani\Desktop\final project\screencapture-localhost-3000-2020-04-21-16_56_3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33"/>
          <a:stretch/>
        </p:blipFill>
        <p:spPr bwMode="auto">
          <a:xfrm>
            <a:off x="1884315" y="1412776"/>
            <a:ext cx="5292080" cy="48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4128" y="1556792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6948264" y="17728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5792" y="1772816"/>
            <a:ext cx="1148071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Login and </a:t>
            </a:r>
          </a:p>
          <a:p>
            <a:r>
              <a:rPr lang="en-GB" dirty="0" smtClean="0"/>
              <a:t>Register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button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3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 Page</a:t>
            </a:r>
            <a:endParaRPr lang="en-GB" dirty="0"/>
          </a:p>
        </p:txBody>
      </p:sp>
      <p:pic>
        <p:nvPicPr>
          <p:cNvPr id="2050" name="Picture 2" descr="C:\Users\Karan Khiani\Desktop\final project\screencapture-localhost-3000-register-2020-04-21-16_57_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4" y="1311711"/>
            <a:ext cx="8295801" cy="54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2060848"/>
            <a:ext cx="73448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44408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9516" y="3351892"/>
            <a:ext cx="154978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Navigation bar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83768" y="2996952"/>
            <a:ext cx="446449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15637" y="4784378"/>
            <a:ext cx="1550809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Register form</a:t>
            </a:r>
          </a:p>
          <a:p>
            <a:r>
              <a:rPr lang="en-GB" dirty="0" smtClean="0"/>
              <a:t>With required </a:t>
            </a:r>
          </a:p>
          <a:p>
            <a:r>
              <a:rPr lang="en-GB" dirty="0" smtClean="0"/>
              <a:t>Inputs</a:t>
            </a:r>
            <a:endParaRPr lang="en-GB" dirty="0"/>
          </a:p>
        </p:txBody>
      </p:sp>
      <p:cxnSp>
        <p:nvCxnSpPr>
          <p:cNvPr id="26" name="Elbow Connector 25"/>
          <p:cNvCxnSpPr/>
          <p:nvPr/>
        </p:nvCxnSpPr>
        <p:spPr>
          <a:xfrm rot="5400000">
            <a:off x="1950095" y="4250705"/>
            <a:ext cx="563290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Page</a:t>
            </a:r>
            <a:endParaRPr lang="en-GB" dirty="0"/>
          </a:p>
        </p:txBody>
      </p:sp>
      <p:pic>
        <p:nvPicPr>
          <p:cNvPr id="3074" name="Picture 2" descr="C:\Users\Karan Khiani\Desktop\final project\screencapture-localhost-3000-login-2020-04-21-16_57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704856" cy="50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5776" y="2924944"/>
            <a:ext cx="424847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4680012" y="43651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20574" y="4955958"/>
            <a:ext cx="291887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Authenticate with registered </a:t>
            </a:r>
          </a:p>
          <a:p>
            <a:pPr algn="ctr"/>
            <a:r>
              <a:rPr lang="en-GB" dirty="0" smtClean="0"/>
              <a:t>username and password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64288" y="1772816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7074278" y="2330878"/>
            <a:ext cx="1116124" cy="3600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4288" y="3068960"/>
            <a:ext cx="144802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Switch to</a:t>
            </a:r>
          </a:p>
          <a:p>
            <a:pPr algn="ctr"/>
            <a:r>
              <a:rPr lang="en-GB" dirty="0" smtClean="0"/>
              <a:t>Register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60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Task Page</a:t>
            </a:r>
            <a:endParaRPr lang="en-GB" dirty="0"/>
          </a:p>
        </p:txBody>
      </p:sp>
      <p:pic>
        <p:nvPicPr>
          <p:cNvPr id="4098" name="Picture 2" descr="C:\Users\Karan Khiani\Desktop\final project\screencapture-localhost-3000-2020-04-21-16_58_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62"/>
          <a:stretch/>
        </p:blipFill>
        <p:spPr bwMode="auto">
          <a:xfrm>
            <a:off x="508666" y="1367390"/>
            <a:ext cx="838381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56176" y="1700808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5580112" y="2708920"/>
            <a:ext cx="115212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6300" y="3420488"/>
            <a:ext cx="193245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Welcome message</a:t>
            </a:r>
          </a:p>
          <a:p>
            <a:pPr algn="ctr"/>
            <a:r>
              <a:rPr lang="en-GB" dirty="0" smtClean="0"/>
              <a:t>With name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308304" y="2132856"/>
            <a:ext cx="504056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60332" y="2420888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9899" y="4509120"/>
            <a:ext cx="15208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Logout button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971600" y="3429000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Elbow Connector 13"/>
          <p:cNvCxnSpPr/>
          <p:nvPr/>
        </p:nvCxnSpPr>
        <p:spPr>
          <a:xfrm>
            <a:off x="1655676" y="3933056"/>
            <a:ext cx="684076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9752" y="4509119"/>
            <a:ext cx="200926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Create new task</a:t>
            </a:r>
          </a:p>
          <a:p>
            <a:pPr algn="ctr"/>
            <a:r>
              <a:rPr lang="en-GB" dirty="0" smtClean="0"/>
              <a:t>With unique task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88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editor Page</a:t>
            </a:r>
            <a:endParaRPr lang="en-GB" dirty="0"/>
          </a:p>
        </p:txBody>
      </p:sp>
      <p:pic>
        <p:nvPicPr>
          <p:cNvPr id="5122" name="Picture 2" descr="C:\Users\Karan Khiani\Desktop\final project\screencapture-localhost-3000-task-5e9ed8e389fc5b1cd433a8c2-2020-04-21-16_59_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9" b="22401"/>
          <a:stretch/>
        </p:blipFill>
        <p:spPr bwMode="auto">
          <a:xfrm>
            <a:off x="323528" y="1217862"/>
            <a:ext cx="8640960" cy="46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2996952"/>
            <a:ext cx="496855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83868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0464" y="5827058"/>
            <a:ext cx="168680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Real time editor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68144" y="2996952"/>
            <a:ext cx="129614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7164288" y="34650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24328" y="3163493"/>
            <a:ext cx="109324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Video call</a:t>
            </a:r>
          </a:p>
          <a:p>
            <a:pPr algn="ctr"/>
            <a:r>
              <a:rPr lang="en-GB" dirty="0" smtClean="0"/>
              <a:t> display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868144" y="4293096"/>
            <a:ext cx="2448272" cy="9361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92280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6579" y="5735325"/>
            <a:ext cx="1755417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Chat app feature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6286578" y="3876916"/>
            <a:ext cx="2029837" cy="18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Elbow Connector 18"/>
          <p:cNvCxnSpPr>
            <a:stCxn id="17" idx="6"/>
          </p:cNvCxnSpPr>
          <p:nvPr/>
        </p:nvCxnSpPr>
        <p:spPr>
          <a:xfrm>
            <a:off x="8316415" y="3966926"/>
            <a:ext cx="144017" cy="23423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9600" y="6325002"/>
            <a:ext cx="155363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Unique user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42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Page</a:t>
            </a:r>
            <a:endParaRPr lang="en-GB" dirty="0"/>
          </a:p>
        </p:txBody>
      </p:sp>
      <p:pic>
        <p:nvPicPr>
          <p:cNvPr id="6146" name="Picture 2" descr="C:\Users\Karan Khiani\Downloads\accenture\screencapture-localhost-3000-about-2020-04-21-17_15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04856" cy="50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Us Page</a:t>
            </a:r>
            <a:endParaRPr lang="en-GB" dirty="0"/>
          </a:p>
        </p:txBody>
      </p:sp>
      <p:pic>
        <p:nvPicPr>
          <p:cNvPr id="7170" name="Picture 2" descr="C:\Users\Karan Khiani\Downloads\accenture\screencapture-localhost-3000-contact-2020-04-21-17_15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56376" cy="52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of Home Page</a:t>
            </a:r>
            <a:endParaRPr lang="en-GB" dirty="0"/>
          </a:p>
        </p:txBody>
      </p:sp>
      <p:pic>
        <p:nvPicPr>
          <p:cNvPr id="8194" name="Picture 2" descr="C:\Users\Karan Khiani\Downloads\accenture\screencapture-localhost-3000-2020-04-21-17_07_1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60"/>
          <a:stretch/>
        </p:blipFill>
        <p:spPr bwMode="auto">
          <a:xfrm>
            <a:off x="1043608" y="1672439"/>
            <a:ext cx="2815767" cy="448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aran Khiani\Downloads\accenture\screencapture-localhost-3000-2020-04-21-17_07_1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4" b="3781"/>
          <a:stretch/>
        </p:blipFill>
        <p:spPr bwMode="auto">
          <a:xfrm>
            <a:off x="5135432" y="1196753"/>
            <a:ext cx="2807738" cy="54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CODE TALKERS                                                                                                                   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                                                                                                             User Manual  Group no. :  LG-27 DEPARTMENT OF INFORMATION TECHNOLOGY,  KIET GROUP OF INSTITUTIONS, GHAZIABAD, UTTAR PRADESH (AFFILIATED TO DR. A.P.J. ABDUL KALAM TECHNICAL UNIVERSITY, LUCKNOW, UTTAR PRADESH, INDIA)</vt:lpstr>
      <vt:lpstr>Home Page</vt:lpstr>
      <vt:lpstr>Register Page</vt:lpstr>
      <vt:lpstr>Login Page</vt:lpstr>
      <vt:lpstr>Create Task Page</vt:lpstr>
      <vt:lpstr>Code editor Page</vt:lpstr>
      <vt:lpstr>About Page</vt:lpstr>
      <vt:lpstr>Contact Us Page</vt:lpstr>
      <vt:lpstr>UI Design of Home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TALKERS                                                                                                                   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                                                                                                             User Manual  Group no. :  LG-27 DEPARTMENT OF INFORMATION TECHNOLOGY,  KIET GROUP OF INSTITUTIONS, GHAZIABAD, UTTAR PRADESH (AFFILIATED TO DR. A.P.J. ABDUL KALAM TECHNICAL UNIVERSITY, LUCKNOW, UTTAR PRADESH, INDIA)</dc:title>
  <dc:creator>Windows User</dc:creator>
  <cp:lastModifiedBy>Windows User</cp:lastModifiedBy>
  <cp:revision>5</cp:revision>
  <dcterms:created xsi:type="dcterms:W3CDTF">2020-05-20T06:28:01Z</dcterms:created>
  <dcterms:modified xsi:type="dcterms:W3CDTF">2020-05-20T07:01:14Z</dcterms:modified>
</cp:coreProperties>
</file>