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3113134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3113134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31131345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431131345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31131345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31131345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026864a1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026864a1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3113134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3113134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3113134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3113134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3113134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3113134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3113134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3113134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31131345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3113134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3113134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43113134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31131345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31131345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Karan Krishna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mail2karankrishnan@gmail.com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Learning - </a:t>
            </a:r>
            <a:r>
              <a:rPr lang="en">
                <a:solidFill>
                  <a:srgbClr val="000000"/>
                </a:solidFill>
              </a:rPr>
              <a:t>Loss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850" y="1697100"/>
            <a:ext cx="5378475" cy="29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2641675" y="1305475"/>
            <a:ext cx="4316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the trade-off between sensitivity (or TPR) and specificity (1 – FPR).</a:t>
            </a:r>
            <a:endParaRPr b="1" sz="167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750" y="2424650"/>
            <a:ext cx="46173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BERT transfer learning, with little resources and time we can able to build high accuracy, high precision and high recall.</a:t>
            </a:r>
            <a:endParaRPr b="1"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182775"/>
            <a:ext cx="70305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201025"/>
            <a:ext cx="35916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of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2225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5 target variable.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sport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politics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Almost 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equal distribution of classes.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Median word count length is 332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50" y="66675"/>
            <a:ext cx="37338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389" y="2571750"/>
            <a:ext cx="3722261" cy="2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195825"/>
            <a:ext cx="70305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Multi-Label Classification?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266300"/>
            <a:ext cx="7030500" cy="3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classes are not mutually exclusive so it better to use multi label classification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can be text which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 both tech and business.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ransfer Learning?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echnique where a model trained on one task is re-purposed on a second related task.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resources needed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work smaller datasets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195825"/>
            <a:ext cx="70305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BERT?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044525"/>
            <a:ext cx="37353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Bidirectional Encoder Representations from Transformers.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Published by researchers at Google AI Language.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can learns contextual relations between words or sub-words in a text.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Faster than RNN-based models as all the input is consume once.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Training BERT is easy when compared with LSTMs.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LSTM networks are impossible to do transfer learning.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 for parallel computing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500" y="469975"/>
            <a:ext cx="3800100" cy="44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0" y="1357675"/>
            <a:ext cx="8642126" cy="36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Metrics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670975"/>
            <a:ext cx="70305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CategoricalAccuracy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are not mutually exclusive.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distributed systems to merge the state computed by different metric instances.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Combines the precision and recall of a classifier into a single metric by taking their harmonic mean.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lphaL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F1 score means less False Positive and False Negative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ptimizers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501275"/>
            <a:ext cx="70305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optimization algorithm is a further extension of stochastic gradient descent to update network weights during training.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updates the learning rate for each network weight individually.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inherits the features of both Adagrad and RMS prop algorithms.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adam, instead of adapting learning rates based upon the first moment as in RMS Prop, it also uses the second moment of the gradients.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optimizer are generally better than other optimization algorithms, have a faster computation time, and require fewer parameters for tuning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Learning - </a:t>
            </a:r>
            <a:r>
              <a:rPr lang="en">
                <a:solidFill>
                  <a:srgbClr val="000000"/>
                </a:solidFill>
              </a:rPr>
              <a:t>Metrics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85250"/>
            <a:ext cx="39613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00" y="1985250"/>
            <a:ext cx="3961300" cy="26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