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7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307" r:id="rId6"/>
    <p:sldId id="296" r:id="rId7"/>
    <p:sldId id="308" r:id="rId8"/>
    <p:sldId id="297" r:id="rId9"/>
    <p:sldId id="309" r:id="rId10"/>
    <p:sldId id="298" r:id="rId11"/>
    <p:sldId id="300" r:id="rId12"/>
    <p:sldId id="263" r:id="rId13"/>
    <p:sldId id="302" r:id="rId14"/>
    <p:sldId id="305" r:id="rId15"/>
    <p:sldId id="306" r:id="rId16"/>
    <p:sldId id="27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B9719-E599-402E-BFE8-E2527ED33E4F}" v="7" dt="2022-03-16T16:19:32.986"/>
  </p1510:revLst>
</p1510:revInfo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573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nta Jois" userId="134049e054685f4b" providerId="LiveId" clId="{410B9719-E599-402E-BFE8-E2527ED33E4F}"/>
    <pc:docChg chg="undo custSel addSld modSld modMainMaster">
      <pc:chgData name="Srikanta Jois" userId="134049e054685f4b" providerId="LiveId" clId="{410B9719-E599-402E-BFE8-E2527ED33E4F}" dt="2022-03-16T16:23:42.856" v="1065" actId="20577"/>
      <pc:docMkLst>
        <pc:docMk/>
      </pc:docMkLst>
      <pc:sldChg chg="addSp delSp modSp mod setBg setClrOvrMap delDesignElem">
        <pc:chgData name="Srikanta Jois" userId="134049e054685f4b" providerId="LiveId" clId="{410B9719-E599-402E-BFE8-E2527ED33E4F}" dt="2022-03-16T16:20:28.687" v="1043" actId="20577"/>
        <pc:sldMkLst>
          <pc:docMk/>
          <pc:sldMk cId="0" sldId="256"/>
        </pc:sldMkLst>
        <pc:spChg chg="mod">
          <ac:chgData name="Srikanta Jois" userId="134049e054685f4b" providerId="LiveId" clId="{410B9719-E599-402E-BFE8-E2527ED33E4F}" dt="2022-03-16T16:20:28.687" v="1043" actId="20577"/>
          <ac:spMkLst>
            <pc:docMk/>
            <pc:sldMk cId="0" sldId="256"/>
            <ac:spMk id="65" creationId="{00000000-0000-0000-0000-000000000000}"/>
          </ac:spMkLst>
        </pc:spChg>
        <pc:spChg chg="add del">
          <ac:chgData name="Srikanta Jois" userId="134049e054685f4b" providerId="LiveId" clId="{410B9719-E599-402E-BFE8-E2527ED33E4F}" dt="2022-03-16T16:19:32.986" v="1030"/>
          <ac:spMkLst>
            <pc:docMk/>
            <pc:sldMk cId="0" sldId="256"/>
            <ac:spMk id="67" creationId="{352BB3D1-FC10-43EE-8114-34C0EBA6F825}"/>
          </ac:spMkLst>
        </pc:spChg>
        <pc:spChg chg="add del">
          <ac:chgData name="Srikanta Jois" userId="134049e054685f4b" providerId="LiveId" clId="{410B9719-E599-402E-BFE8-E2527ED33E4F}" dt="2022-03-16T16:18:18.944" v="993" actId="26606"/>
          <ac:spMkLst>
            <pc:docMk/>
            <pc:sldMk cId="0" sldId="256"/>
            <ac:spMk id="69" creationId="{E6A222EB-A81E-4238-B08D-AAB1828C8E0B}"/>
          </ac:spMkLst>
        </pc:spChg>
        <pc:spChg chg="add del">
          <ac:chgData name="Srikanta Jois" userId="134049e054685f4b" providerId="LiveId" clId="{410B9719-E599-402E-BFE8-E2527ED33E4F}" dt="2022-03-16T15:34:35.420" v="10"/>
          <ac:spMkLst>
            <pc:docMk/>
            <pc:sldMk cId="0" sldId="256"/>
            <ac:spMk id="70" creationId="{77C4FC30-B5C3-47C2-B8E7-93106C428B9D}"/>
          </ac:spMkLst>
        </pc:spChg>
        <pc:spChg chg="add del">
          <ac:chgData name="Srikanta Jois" userId="134049e054685f4b" providerId="LiveId" clId="{410B9719-E599-402E-BFE8-E2527ED33E4F}" dt="2022-03-16T16:18:18.944" v="993" actId="26606"/>
          <ac:spMkLst>
            <pc:docMk/>
            <pc:sldMk cId="0" sldId="256"/>
            <ac:spMk id="71" creationId="{E014676C-074B-475A-8346-9C901C86CB97}"/>
          </ac:spMkLst>
        </pc:spChg>
        <pc:spChg chg="add del">
          <ac:chgData name="Srikanta Jois" userId="134049e054685f4b" providerId="LiveId" clId="{410B9719-E599-402E-BFE8-E2527ED33E4F}" dt="2022-03-16T15:34:35.420" v="10"/>
          <ac:spMkLst>
            <pc:docMk/>
            <pc:sldMk cId="0" sldId="256"/>
            <ac:spMk id="72" creationId="{6105862B-0C5A-4A14-8804-4EC82F8E5DA4}"/>
          </ac:spMkLst>
        </pc:spChg>
        <pc:spChg chg="add del">
          <ac:chgData name="Srikanta Jois" userId="134049e054685f4b" providerId="LiveId" clId="{410B9719-E599-402E-BFE8-E2527ED33E4F}" dt="2022-03-16T15:34:35.420" v="10"/>
          <ac:spMkLst>
            <pc:docMk/>
            <pc:sldMk cId="0" sldId="256"/>
            <ac:spMk id="74" creationId="{39365198-CF4B-47A0-AFF6-FF5D2339FC69}"/>
          </ac:spMkLst>
        </pc:spChg>
        <pc:spChg chg="del">
          <ac:chgData name="Srikanta Jois" userId="134049e054685f4b" providerId="LiveId" clId="{410B9719-E599-402E-BFE8-E2527ED33E4F}" dt="2022-03-16T15:34:16.940" v="7"/>
          <ac:spMkLst>
            <pc:docMk/>
            <pc:sldMk cId="0" sldId="256"/>
            <ac:spMk id="77" creationId="{62AE8E50-35D4-4D5A-A4BB-168CBB027DA2}"/>
          </ac:spMkLst>
        </pc:spChg>
        <pc:spChg chg="del">
          <ac:chgData name="Srikanta Jois" userId="134049e054685f4b" providerId="LiveId" clId="{410B9719-E599-402E-BFE8-E2527ED33E4F}" dt="2022-03-16T15:34:16.940" v="7"/>
          <ac:spMkLst>
            <pc:docMk/>
            <pc:sldMk cId="0" sldId="256"/>
            <ac:spMk id="78" creationId="{C170DF7D-4686-4BD5-A9CD-C8964928468D}"/>
          </ac:spMkLst>
        </pc:spChg>
        <pc:spChg chg="del">
          <ac:chgData name="Srikanta Jois" userId="134049e054685f4b" providerId="LiveId" clId="{410B9719-E599-402E-BFE8-E2527ED33E4F}" dt="2022-03-16T15:34:16.940" v="7"/>
          <ac:spMkLst>
            <pc:docMk/>
            <pc:sldMk cId="0" sldId="256"/>
            <ac:spMk id="79" creationId="{C37D1D6D-17D8-4296-B000-665D1892D01E}"/>
          </ac:spMkLst>
        </pc:spChg>
        <pc:spChg chg="del">
          <ac:chgData name="Srikanta Jois" userId="134049e054685f4b" providerId="LiveId" clId="{410B9719-E599-402E-BFE8-E2527ED33E4F}" dt="2022-03-16T15:34:16.940" v="7"/>
          <ac:spMkLst>
            <pc:docMk/>
            <pc:sldMk cId="0" sldId="256"/>
            <ac:spMk id="80" creationId="{1B26E892-1320-40AA-9CA1-246721C18768}"/>
          </ac:spMkLst>
        </pc:spChg>
        <pc:spChg chg="add del">
          <ac:chgData name="Srikanta Jois" userId="134049e054685f4b" providerId="LiveId" clId="{410B9719-E599-402E-BFE8-E2527ED33E4F}" dt="2022-03-16T16:19:31.767" v="1029" actId="26606"/>
          <ac:spMkLst>
            <pc:docMk/>
            <pc:sldMk cId="0" sldId="256"/>
            <ac:spMk id="81" creationId="{C885E190-58DD-42DD-A4A8-401E15C92A52}"/>
          </ac:spMkLst>
        </pc:spChg>
        <pc:picChg chg="add del">
          <ac:chgData name="Srikanta Jois" userId="134049e054685f4b" providerId="LiveId" clId="{410B9719-E599-402E-BFE8-E2527ED33E4F}" dt="2022-03-16T16:19:31.767" v="1029" actId="26606"/>
          <ac:picMkLst>
            <pc:docMk/>
            <pc:sldMk cId="0" sldId="256"/>
            <ac:picMk id="75" creationId="{F6F3FD38-5120-24E2-F0FA-208559EA2F4D}"/>
          </ac:picMkLst>
        </pc:picChg>
        <pc:cxnChg chg="add del">
          <ac:chgData name="Srikanta Jois" userId="134049e054685f4b" providerId="LiveId" clId="{410B9719-E599-402E-BFE8-E2527ED33E4F}" dt="2022-03-16T16:19:32.986" v="1030"/>
          <ac:cxnSpMkLst>
            <pc:docMk/>
            <pc:sldMk cId="0" sldId="256"/>
            <ac:cxnSpMk id="68" creationId="{7766695C-9F91-4225-8954-E3288BC513F1}"/>
          </ac:cxnSpMkLst>
        </pc:cxnChg>
        <pc:cxnChg chg="add del">
          <ac:chgData name="Srikanta Jois" userId="134049e054685f4b" providerId="LiveId" clId="{410B9719-E599-402E-BFE8-E2527ED33E4F}" dt="2022-03-16T16:18:18.944" v="993" actId="26606"/>
          <ac:cxnSpMkLst>
            <pc:docMk/>
            <pc:sldMk cId="0" sldId="256"/>
            <ac:cxnSpMk id="73" creationId="{179C4C8E-197B-4679-AE96-B5147F971C90}"/>
          </ac:cxnSpMkLst>
        </pc:cxnChg>
        <pc:cxnChg chg="del">
          <ac:chgData name="Srikanta Jois" userId="134049e054685f4b" providerId="LiveId" clId="{410B9719-E599-402E-BFE8-E2527ED33E4F}" dt="2022-03-16T15:34:16.940" v="7"/>
          <ac:cxnSpMkLst>
            <pc:docMk/>
            <pc:sldMk cId="0" sldId="256"/>
            <ac:cxnSpMk id="76" creationId="{C9A1F79C-E4D1-4AAE-BA11-3A09005252E3}"/>
          </ac:cxnSpMkLst>
        </pc:cxnChg>
      </pc:sldChg>
      <pc:sldChg chg="modSp mod">
        <pc:chgData name="Srikanta Jois" userId="134049e054685f4b" providerId="LiveId" clId="{410B9719-E599-402E-BFE8-E2527ED33E4F}" dt="2022-03-16T15:35:59.498" v="28" actId="14100"/>
        <pc:sldMkLst>
          <pc:docMk/>
          <pc:sldMk cId="0" sldId="259"/>
        </pc:sldMkLst>
        <pc:spChg chg="mod">
          <ac:chgData name="Srikanta Jois" userId="134049e054685f4b" providerId="LiveId" clId="{410B9719-E599-402E-BFE8-E2527ED33E4F}" dt="2022-03-16T15:35:59.498" v="28" actId="14100"/>
          <ac:spMkLst>
            <pc:docMk/>
            <pc:sldMk cId="0" sldId="259"/>
            <ac:spMk id="87" creationId="{00000000-0000-0000-0000-000000000000}"/>
          </ac:spMkLst>
        </pc:spChg>
      </pc:sldChg>
      <pc:sldChg chg="modSp mod">
        <pc:chgData name="Srikanta Jois" userId="134049e054685f4b" providerId="LiveId" clId="{410B9719-E599-402E-BFE8-E2527ED33E4F}" dt="2022-03-16T16:23:42.856" v="1065" actId="20577"/>
        <pc:sldMkLst>
          <pc:docMk/>
          <pc:sldMk cId="0" sldId="260"/>
        </pc:sldMkLst>
        <pc:spChg chg="mod">
          <ac:chgData name="Srikanta Jois" userId="134049e054685f4b" providerId="LiveId" clId="{410B9719-E599-402E-BFE8-E2527ED33E4F}" dt="2022-03-16T16:23:42.856" v="1065" actId="20577"/>
          <ac:spMkLst>
            <pc:docMk/>
            <pc:sldMk cId="0" sldId="260"/>
            <ac:spMk id="4" creationId="{3A177727-4E51-4C2F-8B4E-34E8801C676A}"/>
          </ac:spMkLst>
        </pc:spChg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0" sldId="260"/>
            <ac:spMk id="93" creationId="{00000000-0000-0000-0000-000000000000}"/>
          </ac:spMkLst>
        </pc:spChg>
      </pc:sldChg>
      <pc:sldChg chg="addSp modSp mod">
        <pc:chgData name="Srikanta Jois" userId="134049e054685f4b" providerId="LiveId" clId="{410B9719-E599-402E-BFE8-E2527ED33E4F}" dt="2022-03-16T16:19:32.986" v="1030"/>
        <pc:sldMkLst>
          <pc:docMk/>
          <pc:sldMk cId="0" sldId="261"/>
        </pc:sldMkLst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0" sldId="261"/>
            <ac:spMk id="100" creationId="{00000000-0000-0000-0000-000000000000}"/>
          </ac:spMkLst>
        </pc:spChg>
        <pc:picChg chg="add mod">
          <ac:chgData name="Srikanta Jois" userId="134049e054685f4b" providerId="LiveId" clId="{410B9719-E599-402E-BFE8-E2527ED33E4F}" dt="2022-03-16T15:56:17.047" v="228" actId="1076"/>
          <ac:picMkLst>
            <pc:docMk/>
            <pc:sldMk cId="0" sldId="261"/>
            <ac:picMk id="3" creationId="{20888023-630B-4F47-B063-0EF8E40B0744}"/>
          </ac:picMkLst>
        </pc:picChg>
        <pc:picChg chg="mod">
          <ac:chgData name="Srikanta Jois" userId="134049e054685f4b" providerId="LiveId" clId="{410B9719-E599-402E-BFE8-E2527ED33E4F}" dt="2022-03-16T15:49:06.877" v="45" actId="14100"/>
          <ac:picMkLst>
            <pc:docMk/>
            <pc:sldMk cId="0" sldId="261"/>
            <ac:picMk id="6" creationId="{4E10E6E7-EE0D-471C-A02B-6E8A4CBA181B}"/>
          </ac:picMkLst>
        </pc:picChg>
      </pc:sldChg>
      <pc:sldChg chg="modSp mod">
        <pc:chgData name="Srikanta Jois" userId="134049e054685f4b" providerId="LiveId" clId="{410B9719-E599-402E-BFE8-E2527ED33E4F}" dt="2022-03-16T16:19:32.986" v="1030"/>
        <pc:sldMkLst>
          <pc:docMk/>
          <pc:sldMk cId="0" sldId="263"/>
        </pc:sldMkLst>
        <pc:spChg chg="mod">
          <ac:chgData name="Srikanta Jois" userId="134049e054685f4b" providerId="LiveId" clId="{410B9719-E599-402E-BFE8-E2527ED33E4F}" dt="2022-03-16T16:11:52.481" v="971" actId="20577"/>
          <ac:spMkLst>
            <pc:docMk/>
            <pc:sldMk cId="0" sldId="263"/>
            <ac:spMk id="125" creationId="{00000000-0000-0000-0000-000000000000}"/>
          </ac:spMkLst>
        </pc:spChg>
        <pc:spChg chg="mod">
          <ac:chgData name="Srikanta Jois" userId="134049e054685f4b" providerId="LiveId" clId="{410B9719-E599-402E-BFE8-E2527ED33E4F}" dt="2022-03-16T15:51:09.619" v="107" actId="20577"/>
          <ac:spMkLst>
            <pc:docMk/>
            <pc:sldMk cId="0" sldId="263"/>
            <ac:spMk id="126" creationId="{00000000-0000-0000-0000-000000000000}"/>
          </ac:spMkLst>
        </pc:spChg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0" sldId="263"/>
            <ac:spMk id="128" creationId="{00000000-0000-0000-0000-000000000000}"/>
          </ac:spMkLst>
        </pc:spChg>
      </pc:sldChg>
      <pc:sldChg chg="delSp modSp mod">
        <pc:chgData name="Srikanta Jois" userId="134049e054685f4b" providerId="LiveId" clId="{410B9719-E599-402E-BFE8-E2527ED33E4F}" dt="2022-03-16T16:19:32.986" v="1030"/>
        <pc:sldMkLst>
          <pc:docMk/>
          <pc:sldMk cId="0" sldId="278"/>
        </pc:sldMkLst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0" sldId="278"/>
            <ac:spMk id="324" creationId="{00000000-0000-0000-0000-000000000000}"/>
          </ac:spMkLst>
        </pc:spChg>
        <pc:spChg chg="del mod">
          <ac:chgData name="Srikanta Jois" userId="134049e054685f4b" providerId="LiveId" clId="{410B9719-E599-402E-BFE8-E2527ED33E4F}" dt="2022-03-16T16:10:04.063" v="935" actId="478"/>
          <ac:spMkLst>
            <pc:docMk/>
            <pc:sldMk cId="0" sldId="278"/>
            <ac:spMk id="327" creationId="{00000000-0000-0000-0000-000000000000}"/>
          </ac:spMkLst>
        </pc:spChg>
      </pc:sldChg>
      <pc:sldChg chg="modSp">
        <pc:chgData name="Srikanta Jois" userId="134049e054685f4b" providerId="LiveId" clId="{410B9719-E599-402E-BFE8-E2527ED33E4F}" dt="2022-03-16T16:19:32.986" v="1030"/>
        <pc:sldMkLst>
          <pc:docMk/>
          <pc:sldMk cId="990536571" sldId="296"/>
        </pc:sldMkLst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990536571" sldId="296"/>
            <ac:spMk id="100" creationId="{00000000-0000-0000-0000-000000000000}"/>
          </ac:spMkLst>
        </pc:spChg>
      </pc:sldChg>
      <pc:sldChg chg="modSp">
        <pc:chgData name="Srikanta Jois" userId="134049e054685f4b" providerId="LiveId" clId="{410B9719-E599-402E-BFE8-E2527ED33E4F}" dt="2022-03-16T16:19:32.986" v="1030"/>
        <pc:sldMkLst>
          <pc:docMk/>
          <pc:sldMk cId="871494814" sldId="297"/>
        </pc:sldMkLst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871494814" sldId="297"/>
            <ac:spMk id="100" creationId="{00000000-0000-0000-0000-000000000000}"/>
          </ac:spMkLst>
        </pc:spChg>
      </pc:sldChg>
      <pc:sldChg chg="modSp">
        <pc:chgData name="Srikanta Jois" userId="134049e054685f4b" providerId="LiveId" clId="{410B9719-E599-402E-BFE8-E2527ED33E4F}" dt="2022-03-16T16:19:32.986" v="1030"/>
        <pc:sldMkLst>
          <pc:docMk/>
          <pc:sldMk cId="3459874844" sldId="298"/>
        </pc:sldMkLst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3459874844" sldId="298"/>
            <ac:spMk id="100" creationId="{00000000-0000-0000-0000-000000000000}"/>
          </ac:spMkLst>
        </pc:spChg>
      </pc:sldChg>
      <pc:sldChg chg="modSp">
        <pc:chgData name="Srikanta Jois" userId="134049e054685f4b" providerId="LiveId" clId="{410B9719-E599-402E-BFE8-E2527ED33E4F}" dt="2022-03-16T16:19:32.986" v="1030"/>
        <pc:sldMkLst>
          <pc:docMk/>
          <pc:sldMk cId="2249885018" sldId="300"/>
        </pc:sldMkLst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2249885018" sldId="300"/>
            <ac:spMk id="100" creationId="{00000000-0000-0000-0000-000000000000}"/>
          </ac:spMkLst>
        </pc:spChg>
      </pc:sldChg>
      <pc:sldChg chg="modSp mod">
        <pc:chgData name="Srikanta Jois" userId="134049e054685f4b" providerId="LiveId" clId="{410B9719-E599-402E-BFE8-E2527ED33E4F}" dt="2022-03-16T16:19:32.986" v="1030"/>
        <pc:sldMkLst>
          <pc:docMk/>
          <pc:sldMk cId="2635420162" sldId="302"/>
        </pc:sldMkLst>
        <pc:spChg chg="mod">
          <ac:chgData name="Srikanta Jois" userId="134049e054685f4b" providerId="LiveId" clId="{410B9719-E599-402E-BFE8-E2527ED33E4F}" dt="2022-03-16T16:13:36.494" v="979" actId="20577"/>
          <ac:spMkLst>
            <pc:docMk/>
            <pc:sldMk cId="2635420162" sldId="302"/>
            <ac:spMk id="125" creationId="{00000000-0000-0000-0000-000000000000}"/>
          </ac:spMkLst>
        </pc:spChg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2635420162" sldId="302"/>
            <ac:spMk id="128" creationId="{00000000-0000-0000-0000-000000000000}"/>
          </ac:spMkLst>
        </pc:spChg>
      </pc:sldChg>
      <pc:sldChg chg="modSp">
        <pc:chgData name="Srikanta Jois" userId="134049e054685f4b" providerId="LiveId" clId="{410B9719-E599-402E-BFE8-E2527ED33E4F}" dt="2022-03-16T16:19:32.986" v="1030"/>
        <pc:sldMkLst>
          <pc:docMk/>
          <pc:sldMk cId="2033204089" sldId="305"/>
        </pc:sldMkLst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2033204089" sldId="305"/>
            <ac:spMk id="128" creationId="{00000000-0000-0000-0000-000000000000}"/>
          </ac:spMkLst>
        </pc:spChg>
      </pc:sldChg>
      <pc:sldChg chg="modSp mod">
        <pc:chgData name="Srikanta Jois" userId="134049e054685f4b" providerId="LiveId" clId="{410B9719-E599-402E-BFE8-E2527ED33E4F}" dt="2022-03-16T16:19:32.986" v="1030"/>
        <pc:sldMkLst>
          <pc:docMk/>
          <pc:sldMk cId="4214732129" sldId="306"/>
        </pc:sldMkLst>
        <pc:spChg chg="mod">
          <ac:chgData name="Srikanta Jois" userId="134049e054685f4b" providerId="LiveId" clId="{410B9719-E599-402E-BFE8-E2527ED33E4F}" dt="2022-03-16T16:14:03.071" v="987" actId="1076"/>
          <ac:spMkLst>
            <pc:docMk/>
            <pc:sldMk cId="4214732129" sldId="306"/>
            <ac:spMk id="125" creationId="{00000000-0000-0000-0000-000000000000}"/>
          </ac:spMkLst>
        </pc:spChg>
        <pc:spChg chg="mod">
          <ac:chgData name="Srikanta Jois" userId="134049e054685f4b" providerId="LiveId" clId="{410B9719-E599-402E-BFE8-E2527ED33E4F}" dt="2022-03-16T16:14:08.900" v="988" actId="14100"/>
          <ac:spMkLst>
            <pc:docMk/>
            <pc:sldMk cId="4214732129" sldId="306"/>
            <ac:spMk id="126" creationId="{00000000-0000-0000-0000-000000000000}"/>
          </ac:spMkLst>
        </pc:spChg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4214732129" sldId="306"/>
            <ac:spMk id="128" creationId="{00000000-0000-0000-0000-000000000000}"/>
          </ac:spMkLst>
        </pc:spChg>
      </pc:sldChg>
      <pc:sldChg chg="delSp modSp new mod">
        <pc:chgData name="Srikanta Jois" userId="134049e054685f4b" providerId="LiveId" clId="{410B9719-E599-402E-BFE8-E2527ED33E4F}" dt="2022-03-16T16:19:32.986" v="1030"/>
        <pc:sldMkLst>
          <pc:docMk/>
          <pc:sldMk cId="516164531" sldId="307"/>
        </pc:sldMkLst>
        <pc:spChg chg="del">
          <ac:chgData name="Srikanta Jois" userId="134049e054685f4b" providerId="LiveId" clId="{410B9719-E599-402E-BFE8-E2527ED33E4F}" dt="2022-03-16T15:50:17.217" v="47" actId="478"/>
          <ac:spMkLst>
            <pc:docMk/>
            <pc:sldMk cId="516164531" sldId="307"/>
            <ac:spMk id="2" creationId="{2A58DD04-D39D-4149-AF73-8C7A30CA5592}"/>
          </ac:spMkLst>
        </pc:spChg>
        <pc:spChg chg="mod">
          <ac:chgData name="Srikanta Jois" userId="134049e054685f4b" providerId="LiveId" clId="{410B9719-E599-402E-BFE8-E2527ED33E4F}" dt="2022-03-16T16:00:31.806" v="441" actId="20577"/>
          <ac:spMkLst>
            <pc:docMk/>
            <pc:sldMk cId="516164531" sldId="307"/>
            <ac:spMk id="3" creationId="{1A61EA19-326D-44CA-A32A-1723AC0DBB37}"/>
          </ac:spMkLst>
        </pc:spChg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516164531" sldId="307"/>
            <ac:spMk id="4" creationId="{EBE561A3-A44F-49E5-97B3-0D58892C165B}"/>
          </ac:spMkLst>
        </pc:spChg>
      </pc:sldChg>
      <pc:sldChg chg="delSp modSp new mod">
        <pc:chgData name="Srikanta Jois" userId="134049e054685f4b" providerId="LiveId" clId="{410B9719-E599-402E-BFE8-E2527ED33E4F}" dt="2022-03-16T16:19:32.986" v="1030"/>
        <pc:sldMkLst>
          <pc:docMk/>
          <pc:sldMk cId="2696693880" sldId="308"/>
        </pc:sldMkLst>
        <pc:spChg chg="del">
          <ac:chgData name="Srikanta Jois" userId="134049e054685f4b" providerId="LiveId" clId="{410B9719-E599-402E-BFE8-E2527ED33E4F}" dt="2022-03-16T15:59:48.919" v="379" actId="478"/>
          <ac:spMkLst>
            <pc:docMk/>
            <pc:sldMk cId="2696693880" sldId="308"/>
            <ac:spMk id="2" creationId="{4EC95D58-0B75-4DE3-A3B2-FE1E80799648}"/>
          </ac:spMkLst>
        </pc:spChg>
        <pc:spChg chg="mod">
          <ac:chgData name="Srikanta Jois" userId="134049e054685f4b" providerId="LiveId" clId="{410B9719-E599-402E-BFE8-E2527ED33E4F}" dt="2022-03-16T16:15:08.730" v="989" actId="20577"/>
          <ac:spMkLst>
            <pc:docMk/>
            <pc:sldMk cId="2696693880" sldId="308"/>
            <ac:spMk id="3" creationId="{03A7DAC2-54CE-45F7-9F04-C40C01809F6E}"/>
          </ac:spMkLst>
        </pc:spChg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2696693880" sldId="308"/>
            <ac:spMk id="4" creationId="{22EAFE37-1648-401C-A3AA-3F303545DD43}"/>
          </ac:spMkLst>
        </pc:spChg>
      </pc:sldChg>
      <pc:sldChg chg="delSp modSp new mod">
        <pc:chgData name="Srikanta Jois" userId="134049e054685f4b" providerId="LiveId" clId="{410B9719-E599-402E-BFE8-E2527ED33E4F}" dt="2022-03-16T16:19:32.986" v="1030"/>
        <pc:sldMkLst>
          <pc:docMk/>
          <pc:sldMk cId="1739104772" sldId="309"/>
        </pc:sldMkLst>
        <pc:spChg chg="del">
          <ac:chgData name="Srikanta Jois" userId="134049e054685f4b" providerId="LiveId" clId="{410B9719-E599-402E-BFE8-E2527ED33E4F}" dt="2022-03-16T16:04:56.495" v="666" actId="478"/>
          <ac:spMkLst>
            <pc:docMk/>
            <pc:sldMk cId="1739104772" sldId="309"/>
            <ac:spMk id="2" creationId="{4CD3AC1B-1AF0-4F54-9270-19FA40C7B11C}"/>
          </ac:spMkLst>
        </pc:spChg>
        <pc:spChg chg="mod">
          <ac:chgData name="Srikanta Jois" userId="134049e054685f4b" providerId="LiveId" clId="{410B9719-E599-402E-BFE8-E2527ED33E4F}" dt="2022-03-16T16:09:18.597" v="933" actId="20577"/>
          <ac:spMkLst>
            <pc:docMk/>
            <pc:sldMk cId="1739104772" sldId="309"/>
            <ac:spMk id="3" creationId="{10756633-0183-4904-83DC-928C77E8CC4D}"/>
          </ac:spMkLst>
        </pc:spChg>
        <pc:spChg chg="mod">
          <ac:chgData name="Srikanta Jois" userId="134049e054685f4b" providerId="LiveId" clId="{410B9719-E599-402E-BFE8-E2527ED33E4F}" dt="2022-03-16T16:19:32.986" v="1030"/>
          <ac:spMkLst>
            <pc:docMk/>
            <pc:sldMk cId="1739104772" sldId="309"/>
            <ac:spMk id="4" creationId="{2A7E41E8-3526-41C5-B661-DB8A114772DF}"/>
          </ac:spMkLst>
        </pc:spChg>
      </pc:sldChg>
      <pc:sldMasterChg chg="modTransition">
        <pc:chgData name="Srikanta Jois" userId="134049e054685f4b" providerId="LiveId" clId="{410B9719-E599-402E-BFE8-E2527ED33E4F}" dt="2022-03-16T15:34:16.940" v="7"/>
        <pc:sldMasterMkLst>
          <pc:docMk/>
          <pc:sldMasterMk cId="1496976273" sldId="2147483700"/>
        </pc:sldMasterMkLst>
      </pc:sldMasterChg>
      <pc:sldMasterChg chg="modTransition">
        <pc:chgData name="Srikanta Jois" userId="134049e054685f4b" providerId="LiveId" clId="{410B9719-E599-402E-BFE8-E2527ED33E4F}" dt="2022-03-16T15:34:35.420" v="10"/>
        <pc:sldMasterMkLst>
          <pc:docMk/>
          <pc:sldMasterMk cId="427123065" sldId="2147483717"/>
        </pc:sldMasterMkLst>
      </pc:sldMasterChg>
      <pc:sldMasterChg chg="modTransition">
        <pc:chgData name="Srikanta Jois" userId="134049e054685f4b" providerId="LiveId" clId="{410B9719-E599-402E-BFE8-E2527ED33E4F}" dt="2022-03-16T16:19:32.986" v="1030"/>
        <pc:sldMasterMkLst>
          <pc:docMk/>
          <pc:sldMasterMk cId="1255527051" sldId="2147483734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8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50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61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6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54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01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04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452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660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4459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553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92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73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65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34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996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10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794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006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036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29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684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0956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9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585940" y="381700"/>
            <a:ext cx="5393303" cy="3655169"/>
          </a:xfrm>
          <a:prstGeom prst="rect">
            <a:avLst/>
          </a:prstGeom>
        </p:spPr>
        <p:txBody>
          <a:bodyPr spcFirstLastPara="1" lIns="0" tIns="0" rIns="0" bIns="0" anchor="ctr" anchorCtr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85" dirty="0"/>
              <a:t>Capstone</a:t>
            </a:r>
            <a:r>
              <a:rPr lang="en-US" sz="3200" spc="-170" dirty="0"/>
              <a:t> </a:t>
            </a:r>
            <a:r>
              <a:rPr lang="en-US" sz="3200" spc="-105" dirty="0"/>
              <a:t>Project</a:t>
            </a:r>
            <a:br>
              <a:rPr lang="en-US" sz="2500" spc="-105" dirty="0"/>
            </a:br>
            <a:br>
              <a:rPr lang="en-US" sz="2500" spc="-105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500" spc="145" dirty="0">
                <a:latin typeface="Poppins" panose="00000500000000000000" pitchFamily="2" charset="0"/>
                <a:cs typeface="Poppins" panose="00000500000000000000" pitchFamily="2" charset="0"/>
              </a:rPr>
              <a:t>Web </a:t>
            </a:r>
            <a:r>
              <a:rPr lang="en-US" sz="2500" spc="-175" dirty="0">
                <a:latin typeface="Poppins" panose="00000500000000000000" pitchFamily="2" charset="0"/>
                <a:cs typeface="Poppins" panose="00000500000000000000" pitchFamily="2" charset="0"/>
              </a:rPr>
              <a:t>&amp; </a:t>
            </a:r>
            <a:r>
              <a:rPr lang="en-US" sz="2500" spc="35" dirty="0">
                <a:latin typeface="Poppins" panose="00000500000000000000" pitchFamily="2" charset="0"/>
                <a:cs typeface="Poppins" panose="00000500000000000000" pitchFamily="2" charset="0"/>
              </a:rPr>
              <a:t>Social </a:t>
            </a:r>
            <a:r>
              <a:rPr lang="en-US" sz="2500" spc="15" dirty="0">
                <a:latin typeface="Poppins" panose="00000500000000000000" pitchFamily="2" charset="0"/>
                <a:cs typeface="Poppins" panose="00000500000000000000" pitchFamily="2" charset="0"/>
              </a:rPr>
              <a:t>Media</a:t>
            </a:r>
            <a:r>
              <a:rPr lang="en-US" sz="2500" spc="-2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500" spc="85" dirty="0">
                <a:latin typeface="Poppins" panose="00000500000000000000" pitchFamily="2" charset="0"/>
                <a:cs typeface="Poppins" panose="00000500000000000000" pitchFamily="2" charset="0"/>
              </a:rPr>
              <a:t>Analytics</a:t>
            </a:r>
            <a:br>
              <a:rPr lang="en-US" sz="2500" spc="85" dirty="0">
                <a:latin typeface="Georgia"/>
                <a:cs typeface="Georgia"/>
              </a:rPr>
            </a:br>
            <a:br>
              <a:rPr lang="en-US" sz="2500" spc="85" dirty="0">
                <a:latin typeface="Georgia"/>
                <a:cs typeface="Georgia"/>
              </a:rPr>
            </a:br>
            <a:br>
              <a:rPr lang="en-US" sz="2500" spc="85" dirty="0">
                <a:latin typeface="Georgia"/>
                <a:cs typeface="Georgia"/>
              </a:rPr>
            </a:br>
            <a:br>
              <a:rPr lang="en-US" sz="2500" spc="85" dirty="0">
                <a:latin typeface="Georgia"/>
                <a:cs typeface="Georgia"/>
              </a:rPr>
            </a:br>
            <a:br>
              <a:rPr lang="en-US" sz="2500" spc="85" dirty="0">
                <a:latin typeface="Georgia"/>
                <a:cs typeface="Georgia"/>
              </a:rPr>
            </a:br>
            <a:r>
              <a:rPr lang="en-US" sz="2500" spc="-150" dirty="0">
                <a:latin typeface="Georgia"/>
                <a:cs typeface="Georgia"/>
              </a:rPr>
              <a:t>Presented By :       KARAN  K . S</a:t>
            </a:r>
            <a:endParaRPr lang="en-US" sz="2500" spc="-150" dirty="0"/>
          </a:p>
        </p:txBody>
      </p:sp>
      <p:cxnSp>
        <p:nvCxnSpPr>
          <p:cNvPr id="68" name="Straight Connector 71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200150"/>
            <a:ext cx="0" cy="2743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226931"/>
            <a:ext cx="6300300" cy="5673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Dashboard 4</a:t>
            </a:r>
            <a:endParaRPr sz="32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01B65-55B5-43F1-8728-3C3B62C0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76" y="867640"/>
            <a:ext cx="7273442" cy="39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7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01386" y="445756"/>
            <a:ext cx="6300300" cy="5673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Dashboard 5</a:t>
            </a:r>
            <a:endParaRPr sz="32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320CE-DD35-449D-BD37-C9805B08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1" y="1428106"/>
            <a:ext cx="7949273" cy="2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8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09927" y="792364"/>
            <a:ext cx="6300300" cy="24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Insights</a:t>
            </a:r>
            <a:endParaRPr sz="2800"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85823" y="1371601"/>
            <a:ext cx="8469111" cy="3163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Samsung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1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brand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has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captured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2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82%</a:t>
            </a:r>
            <a:r>
              <a:rPr lang="en-US" sz="1100" b="1" spc="-1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market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6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shares</a:t>
            </a:r>
            <a:r>
              <a:rPr lang="en-US" sz="1100" b="1" spc="-7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3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mobile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industry.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32740" marR="5715" indent="-320675">
              <a:lnSpc>
                <a:spcPct val="160000"/>
              </a:lnSpc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Top </a:t>
            </a: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selling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40" dirty="0" err="1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samsung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products</a:t>
            </a:r>
            <a:r>
              <a:rPr lang="en-US" sz="1100" b="1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are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3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as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follows</a:t>
            </a:r>
            <a:r>
              <a:rPr lang="en-US" sz="1100" spc="-1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5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B00IZ1XJ3Q,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B00A29WCA0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  </a:t>
            </a:r>
            <a:r>
              <a:rPr lang="en-US" sz="1100" spc="1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B00N532HPK.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100" b="1" spc="-1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</a:t>
            </a:r>
            <a:r>
              <a:rPr lang="en-US" sz="1100" b="1" spc="-7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FORITO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1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($706)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stands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top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6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average</a:t>
            </a:r>
            <a:r>
              <a:rPr lang="en-US" sz="1100" b="1" spc="-7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4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price</a:t>
            </a:r>
            <a:r>
              <a:rPr lang="en-US" sz="1100" b="1" spc="-9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followed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by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55" dirty="0" err="1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SoonerSoft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1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($560)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540" indent="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sz="1100" spc="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      and </a:t>
            </a:r>
            <a:r>
              <a:rPr lang="en-US" sz="1100" b="1" spc="-60" dirty="0" err="1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iGearPro</a:t>
            </a:r>
            <a:r>
              <a:rPr lang="en-US" sz="1100" b="1" spc="-2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($350</a:t>
            </a:r>
            <a:r>
              <a:rPr lang="en-US" sz="1100" b="1" spc="-110" dirty="0"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).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Samsung </a:t>
            </a:r>
            <a:r>
              <a:rPr lang="en-US" sz="1100" b="1" spc="-2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(11570)  </a:t>
            </a:r>
            <a:r>
              <a:rPr lang="en-US" sz="1100" spc="-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has </a:t>
            </a:r>
            <a:r>
              <a:rPr lang="en-US" sz="1100" b="1" spc="-4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most </a:t>
            </a:r>
            <a:r>
              <a:rPr lang="en-US" sz="1100" b="1" spc="-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number </a:t>
            </a: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 </a:t>
            </a:r>
            <a:r>
              <a:rPr lang="en-US" sz="1100" b="1" spc="-6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reviewer</a:t>
            </a:r>
            <a:r>
              <a:rPr lang="en-US" sz="1100" spc="-6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 </a:t>
            </a:r>
            <a:r>
              <a:rPr lang="en-US" sz="1100" spc="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followed </a:t>
            </a:r>
            <a:r>
              <a:rPr lang="en-US" sz="1100" spc="-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by</a:t>
            </a:r>
            <a:r>
              <a:rPr lang="en-US" sz="1100" spc="-3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BLU </a:t>
            </a:r>
            <a:r>
              <a:rPr lang="en-US" sz="1100" b="1" spc="-16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(5759) </a:t>
            </a:r>
            <a:r>
              <a:rPr lang="en-US" sz="1100" spc="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540" indent="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sz="1100" b="1" spc="-5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       LG</a:t>
            </a:r>
            <a:r>
              <a:rPr lang="en-US" sz="1100" b="1" spc="-7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1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(5410).</a:t>
            </a:r>
            <a:r>
              <a:rPr lang="en-US" sz="1100" b="1" spc="-1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6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It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also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indicates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 </a:t>
            </a: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Samsung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is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4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most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4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used</a:t>
            </a:r>
            <a:r>
              <a:rPr lang="en-US" sz="1100" b="1" spc="-7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5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brand</a:t>
            </a:r>
            <a:r>
              <a:rPr lang="en-US" sz="1100" b="1" spc="-7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6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across</a:t>
            </a:r>
            <a:r>
              <a:rPr lang="en-US" sz="1100" b="1" spc="-7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U.S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..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32740" marR="164465" indent="-320675">
              <a:lnSpc>
                <a:spcPct val="160000"/>
              </a:lnSpc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Samsung </a:t>
            </a:r>
            <a:r>
              <a:rPr lang="en-US" sz="1100" b="1" spc="-1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(68359) </a:t>
            </a:r>
            <a:r>
              <a:rPr lang="en-US" sz="1100" spc="-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has </a:t>
            </a:r>
            <a:r>
              <a:rPr lang="en-US" sz="11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received </a:t>
            </a:r>
            <a:r>
              <a:rPr lang="en-US" sz="1100" b="1" spc="-4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most </a:t>
            </a:r>
            <a:r>
              <a:rPr lang="en-US" sz="1100" b="1" spc="-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number </a:t>
            </a: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 </a:t>
            </a:r>
            <a:r>
              <a:rPr lang="en-US" sz="1100" b="1" spc="-6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reviews </a:t>
            </a:r>
            <a:r>
              <a:rPr lang="en-US" sz="1100" spc="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among </a:t>
            </a:r>
            <a:r>
              <a:rPr lang="en-US" sz="1100" spc="-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all </a:t>
            </a:r>
            <a:r>
              <a:rPr lang="en-US" sz="1100" spc="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  </a:t>
            </a:r>
            <a:r>
              <a:rPr lang="en-US" sz="1100" spc="-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brands.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These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1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reviews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will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3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help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us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1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identifying</a:t>
            </a:r>
            <a:r>
              <a:rPr lang="en-US" sz="1100" spc="-1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custom</a:t>
            </a:r>
            <a:r>
              <a:rPr lang="en-US" sz="1100" b="1" spc="-7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centric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6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values</a:t>
            </a:r>
            <a:r>
              <a:rPr lang="en-US" sz="1100" b="1" spc="-9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 </a:t>
            </a:r>
            <a:r>
              <a:rPr lang="en-US" sz="1100" spc="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increasing </a:t>
            </a:r>
            <a:r>
              <a:rPr lang="en-US" sz="1100" spc="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</a:t>
            </a:r>
            <a:r>
              <a:rPr lang="en-US" sz="1100" spc="-26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 </a:t>
            </a:r>
            <a:r>
              <a:rPr lang="en-US" sz="1100" b="1" spc="-5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brand </a:t>
            </a:r>
            <a:r>
              <a:rPr lang="en-US" sz="1100" b="1" spc="-5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value.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332740" marR="644525" indent="-320675">
              <a:lnSpc>
                <a:spcPct val="160000"/>
              </a:lnSpc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Samsung</a:t>
            </a:r>
            <a:r>
              <a:rPr lang="en-US" sz="1100" b="1" spc="-6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has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4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most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5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positive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sentiment</a:t>
            </a:r>
            <a:r>
              <a:rPr lang="en-US" sz="1100" b="1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</a:t>
            </a:r>
            <a:r>
              <a:rPr lang="en-US" sz="1100" spc="-10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BLU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-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has</a:t>
            </a:r>
            <a:r>
              <a:rPr lang="en-US" sz="1100" spc="-8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4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most</a:t>
            </a:r>
            <a:r>
              <a:rPr lang="en-US" sz="1100" b="1" spc="-7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b="1" spc="-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negative  </a:t>
            </a:r>
            <a:r>
              <a:rPr lang="en-US" sz="1100" b="1" spc="-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sentiment </a:t>
            </a:r>
            <a:r>
              <a:rPr lang="en-US" sz="1100" spc="-1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for </a:t>
            </a:r>
            <a:r>
              <a:rPr lang="en-US" sz="1100" spc="-3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ASIN</a:t>
            </a:r>
            <a:r>
              <a:rPr lang="en-US" sz="1100" spc="-24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1100" spc="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models.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55236" y="709986"/>
            <a:ext cx="6300300" cy="24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spc="-40" dirty="0">
                <a:solidFill>
                  <a:srgbClr val="000000"/>
                </a:solidFill>
              </a:rPr>
              <a:t>Recommendations </a:t>
            </a:r>
            <a:r>
              <a:rPr lang="en-IN" sz="2400" spc="-135" dirty="0">
                <a:solidFill>
                  <a:srgbClr val="000000"/>
                </a:solidFill>
              </a:rPr>
              <a:t>- </a:t>
            </a:r>
            <a:r>
              <a:rPr lang="en-IN" sz="2400" spc="-60" dirty="0">
                <a:solidFill>
                  <a:srgbClr val="000000"/>
                </a:solidFill>
              </a:rPr>
              <a:t>Features </a:t>
            </a:r>
            <a:r>
              <a:rPr lang="en-IN" sz="2400" spc="-50" dirty="0">
                <a:solidFill>
                  <a:srgbClr val="000000"/>
                </a:solidFill>
              </a:rPr>
              <a:t>to</a:t>
            </a:r>
            <a:r>
              <a:rPr lang="en-IN" sz="2400" spc="-185" dirty="0">
                <a:solidFill>
                  <a:srgbClr val="000000"/>
                </a:solidFill>
              </a:rPr>
              <a:t> </a:t>
            </a:r>
            <a:r>
              <a:rPr lang="en-IN" sz="2400" spc="-65" dirty="0">
                <a:solidFill>
                  <a:srgbClr val="000000"/>
                </a:solidFill>
              </a:rPr>
              <a:t>have</a:t>
            </a:r>
            <a:endParaRPr sz="2400"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114716" y="1266899"/>
            <a:ext cx="8518538" cy="36797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4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refurbishing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process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35" dirty="0">
                <a:solidFill>
                  <a:srgbClr val="424242"/>
                </a:solidFill>
                <a:latin typeface="Verdana"/>
                <a:cs typeface="Verdana"/>
              </a:rPr>
              <a:t>includes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functionality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testing,</a:t>
            </a:r>
            <a:r>
              <a:rPr lang="en-US" sz="1200" spc="-114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basic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cleaning, inspection,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22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repackaging.</a:t>
            </a:r>
            <a:endParaRPr lang="en-US" sz="1200" dirty="0">
              <a:latin typeface="Verdana"/>
              <a:cs typeface="Verdana"/>
            </a:endParaRPr>
          </a:p>
          <a:p>
            <a:pPr marL="332740" marR="5715" indent="-320675">
              <a:lnSpc>
                <a:spcPct val="160000"/>
              </a:lnSpc>
              <a:spcBef>
                <a:spcPts val="5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Responsive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web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35" dirty="0">
                <a:solidFill>
                  <a:srgbClr val="424242"/>
                </a:solidFill>
                <a:latin typeface="Verdana"/>
                <a:cs typeface="Verdana"/>
              </a:rPr>
              <a:t>design</a:t>
            </a:r>
            <a:r>
              <a:rPr lang="en-US" sz="1200" b="1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gives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brand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better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shot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at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displaying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its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30" dirty="0">
                <a:solidFill>
                  <a:srgbClr val="424242"/>
                </a:solidFill>
                <a:latin typeface="Verdana"/>
                <a:cs typeface="Verdana"/>
              </a:rPr>
              <a:t>key 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visual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components,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such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30" dirty="0">
                <a:solidFill>
                  <a:srgbClr val="424242"/>
                </a:solidFill>
                <a:latin typeface="Verdana"/>
                <a:cs typeface="Verdana"/>
              </a:rPr>
              <a:t>as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feature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images,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logos,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typography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30" dirty="0">
                <a:solidFill>
                  <a:srgbClr val="424242"/>
                </a:solidFill>
                <a:latin typeface="Verdana"/>
                <a:cs typeface="Verdana"/>
              </a:rPr>
              <a:t>colors. 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These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components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stimulate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emotional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response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of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45" dirty="0">
                <a:solidFill>
                  <a:srgbClr val="424242"/>
                </a:solidFill>
                <a:latin typeface="Verdana"/>
                <a:cs typeface="Verdana"/>
              </a:rPr>
              <a:t>user.</a:t>
            </a:r>
            <a:endParaRPr lang="en-US" sz="1200" dirty="0">
              <a:latin typeface="Verdana"/>
              <a:cs typeface="Verdana"/>
            </a:endParaRPr>
          </a:p>
          <a:p>
            <a:pPr marL="332740" marR="447040" indent="-320675">
              <a:lnSpc>
                <a:spcPct val="160000"/>
              </a:lnSpc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Responsive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40" dirty="0">
                <a:solidFill>
                  <a:srgbClr val="424242"/>
                </a:solidFill>
                <a:latin typeface="Verdana"/>
                <a:cs typeface="Verdana"/>
              </a:rPr>
              <a:t>web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design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engenders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smooth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user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experience,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40" dirty="0">
                <a:solidFill>
                  <a:srgbClr val="424242"/>
                </a:solidFill>
                <a:latin typeface="Verdana"/>
                <a:cs typeface="Verdana"/>
              </a:rPr>
              <a:t>which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translates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into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positive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perception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of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brand.</a:t>
            </a:r>
            <a:endParaRPr lang="en-US" sz="1200" dirty="0">
              <a:latin typeface="Verdana"/>
              <a:cs typeface="Verdana"/>
            </a:endParaRPr>
          </a:p>
          <a:p>
            <a:pPr marL="332740" marR="5080" indent="-320675">
              <a:lnSpc>
                <a:spcPct val="160000"/>
              </a:lnSpc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While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seeking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to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decipher the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essential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attributes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that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should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ideally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be 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present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Mobile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phone,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ensuring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trends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merit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careful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consideration:</a:t>
            </a:r>
            <a:endParaRPr lang="en-US" sz="1200" dirty="0">
              <a:latin typeface="Verdana"/>
              <a:cs typeface="Verdana"/>
            </a:endParaRPr>
          </a:p>
          <a:p>
            <a:pPr marL="789940" lvl="1" indent="-290195">
              <a:lnSpc>
                <a:spcPct val="100000"/>
              </a:lnSpc>
              <a:spcBef>
                <a:spcPts val="875"/>
              </a:spcBef>
              <a:buClr>
                <a:srgbClr val="000000"/>
              </a:buClr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US" sz="800" b="1" spc="-20" dirty="0">
                <a:solidFill>
                  <a:srgbClr val="424242"/>
                </a:solidFill>
                <a:latin typeface="Verdana"/>
                <a:cs typeface="Verdana"/>
              </a:rPr>
              <a:t>Communication</a:t>
            </a:r>
            <a:r>
              <a:rPr lang="en-US" sz="800" b="1" spc="-50" dirty="0">
                <a:solidFill>
                  <a:srgbClr val="424242"/>
                </a:solidFill>
                <a:latin typeface="Verdana"/>
                <a:cs typeface="Verdana"/>
              </a:rPr>
              <a:t> services</a:t>
            </a:r>
            <a:r>
              <a:rPr lang="en-US" sz="800" spc="-50" dirty="0">
                <a:solidFill>
                  <a:srgbClr val="424242"/>
                </a:solidFill>
                <a:latin typeface="Verdana"/>
                <a:cs typeface="Verdana"/>
              </a:rPr>
              <a:t>,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15" dirty="0">
                <a:solidFill>
                  <a:srgbClr val="424242"/>
                </a:solidFill>
                <a:latin typeface="Verdana"/>
                <a:cs typeface="Verdana"/>
              </a:rPr>
              <a:t>such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55" dirty="0">
                <a:solidFill>
                  <a:srgbClr val="424242"/>
                </a:solidFill>
                <a:latin typeface="Verdana"/>
                <a:cs typeface="Verdana"/>
              </a:rPr>
              <a:t>as,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25" dirty="0">
                <a:solidFill>
                  <a:srgbClr val="424242"/>
                </a:solidFill>
                <a:latin typeface="Verdana"/>
                <a:cs typeface="Verdana"/>
              </a:rPr>
              <a:t>voice,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15" dirty="0">
                <a:solidFill>
                  <a:srgbClr val="424242"/>
                </a:solidFill>
                <a:latin typeface="Verdana"/>
                <a:cs typeface="Verdana"/>
              </a:rPr>
              <a:t>text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20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10" dirty="0">
                <a:solidFill>
                  <a:srgbClr val="424242"/>
                </a:solidFill>
                <a:latin typeface="Verdana"/>
                <a:cs typeface="Verdana"/>
              </a:rPr>
              <a:t>pictures.</a:t>
            </a:r>
            <a:endParaRPr lang="en-US" sz="800" dirty="0">
              <a:latin typeface="Verdana"/>
              <a:cs typeface="Verdana"/>
            </a:endParaRPr>
          </a:p>
          <a:p>
            <a:pPr marL="789940" lvl="1" indent="-29019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US" sz="800" b="1" spc="-35" dirty="0">
                <a:solidFill>
                  <a:srgbClr val="424242"/>
                </a:solidFill>
                <a:latin typeface="Verdana"/>
                <a:cs typeface="Verdana"/>
              </a:rPr>
              <a:t>Wireless</a:t>
            </a:r>
            <a:r>
              <a:rPr lang="en-US" sz="800" b="1" spc="-5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b="1" spc="-30" dirty="0">
                <a:solidFill>
                  <a:srgbClr val="424242"/>
                </a:solidFill>
                <a:latin typeface="Verdana"/>
                <a:cs typeface="Verdana"/>
              </a:rPr>
              <a:t>internet</a:t>
            </a:r>
            <a:r>
              <a:rPr lang="en-US" sz="800" b="1" spc="-50" dirty="0">
                <a:solidFill>
                  <a:srgbClr val="424242"/>
                </a:solidFill>
                <a:latin typeface="Verdana"/>
                <a:cs typeface="Verdana"/>
              </a:rPr>
              <a:t> services</a:t>
            </a:r>
            <a:r>
              <a:rPr lang="en-US" sz="800" spc="-50" dirty="0">
                <a:solidFill>
                  <a:srgbClr val="424242"/>
                </a:solidFill>
                <a:latin typeface="Verdana"/>
                <a:cs typeface="Verdana"/>
              </a:rPr>
              <a:t>,</a:t>
            </a:r>
            <a:r>
              <a:rPr lang="en-US" sz="800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15" dirty="0">
                <a:solidFill>
                  <a:srgbClr val="424242"/>
                </a:solidFill>
                <a:latin typeface="Verdana"/>
                <a:cs typeface="Verdana"/>
              </a:rPr>
              <a:t>such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55" dirty="0">
                <a:solidFill>
                  <a:srgbClr val="424242"/>
                </a:solidFill>
                <a:latin typeface="Verdana"/>
                <a:cs typeface="Verdana"/>
              </a:rPr>
              <a:t>as,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5" dirty="0">
                <a:solidFill>
                  <a:srgbClr val="424242"/>
                </a:solidFill>
                <a:latin typeface="Verdana"/>
                <a:cs typeface="Verdana"/>
              </a:rPr>
              <a:t>browsing,</a:t>
            </a:r>
            <a:r>
              <a:rPr lang="en-US" sz="800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5" dirty="0">
                <a:solidFill>
                  <a:srgbClr val="424242"/>
                </a:solidFill>
                <a:latin typeface="Verdana"/>
                <a:cs typeface="Verdana"/>
              </a:rPr>
              <a:t>corporate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5" dirty="0">
                <a:solidFill>
                  <a:srgbClr val="424242"/>
                </a:solidFill>
                <a:latin typeface="Verdana"/>
                <a:cs typeface="Verdana"/>
              </a:rPr>
              <a:t>access</a:t>
            </a:r>
            <a:r>
              <a:rPr lang="en-US" sz="800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20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20" dirty="0">
                <a:solidFill>
                  <a:srgbClr val="424242"/>
                </a:solidFill>
                <a:latin typeface="Verdana"/>
                <a:cs typeface="Verdana"/>
              </a:rPr>
              <a:t>e-mail.</a:t>
            </a:r>
            <a:endParaRPr lang="en-US" sz="800" dirty="0">
              <a:latin typeface="Verdana"/>
              <a:cs typeface="Verdana"/>
            </a:endParaRPr>
          </a:p>
          <a:p>
            <a:pPr marL="789940" lvl="1" indent="-29019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lang="en-US" sz="800" b="1" spc="-25" dirty="0">
                <a:solidFill>
                  <a:srgbClr val="424242"/>
                </a:solidFill>
                <a:latin typeface="Verdana"/>
                <a:cs typeface="Verdana"/>
              </a:rPr>
              <a:t>Distinct</a:t>
            </a:r>
            <a:r>
              <a:rPr lang="en-US" sz="800" b="1" spc="-5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b="1" spc="-25" dirty="0">
                <a:solidFill>
                  <a:srgbClr val="424242"/>
                </a:solidFill>
                <a:latin typeface="Verdana"/>
                <a:cs typeface="Verdana"/>
              </a:rPr>
              <a:t>media</a:t>
            </a:r>
            <a:r>
              <a:rPr lang="en-US" sz="800" b="1" spc="-5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b="1" spc="-45" dirty="0">
                <a:solidFill>
                  <a:srgbClr val="424242"/>
                </a:solidFill>
                <a:latin typeface="Verdana"/>
                <a:cs typeface="Verdana"/>
              </a:rPr>
              <a:t>services</a:t>
            </a:r>
            <a:r>
              <a:rPr lang="en-US" sz="800" spc="-45" dirty="0">
                <a:solidFill>
                  <a:srgbClr val="424242"/>
                </a:solidFill>
                <a:latin typeface="Verdana"/>
                <a:cs typeface="Verdana"/>
              </a:rPr>
              <a:t>,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15" dirty="0">
                <a:solidFill>
                  <a:srgbClr val="424242"/>
                </a:solidFill>
                <a:latin typeface="Verdana"/>
                <a:cs typeface="Verdana"/>
              </a:rPr>
              <a:t>such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20" dirty="0">
                <a:solidFill>
                  <a:srgbClr val="424242"/>
                </a:solidFill>
                <a:latin typeface="Verdana"/>
                <a:cs typeface="Verdana"/>
              </a:rPr>
              <a:t>as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125" dirty="0">
                <a:solidFill>
                  <a:srgbClr val="424242"/>
                </a:solidFill>
                <a:latin typeface="Verdana"/>
                <a:cs typeface="Verdana"/>
              </a:rPr>
              <a:t>,</a:t>
            </a:r>
            <a:r>
              <a:rPr lang="en-US" sz="800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20" dirty="0">
                <a:solidFill>
                  <a:srgbClr val="424242"/>
                </a:solidFill>
                <a:latin typeface="Verdana"/>
                <a:cs typeface="Verdana"/>
              </a:rPr>
              <a:t>motion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10" dirty="0">
                <a:solidFill>
                  <a:srgbClr val="424242"/>
                </a:solidFill>
                <a:latin typeface="Verdana"/>
                <a:cs typeface="Verdana"/>
              </a:rPr>
              <a:t>pictures,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15" dirty="0">
                <a:solidFill>
                  <a:srgbClr val="424242"/>
                </a:solidFill>
                <a:latin typeface="Verdana"/>
                <a:cs typeface="Verdana"/>
              </a:rPr>
              <a:t>games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20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800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800" spc="-5" dirty="0">
                <a:solidFill>
                  <a:srgbClr val="424242"/>
                </a:solidFill>
                <a:latin typeface="Verdana"/>
                <a:cs typeface="Verdana"/>
              </a:rPr>
              <a:t>music.</a:t>
            </a:r>
            <a:endParaRPr lang="en-US" sz="8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endParaRPr sz="1200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42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46998" y="812959"/>
            <a:ext cx="6300300" cy="246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pc="-50" dirty="0">
                <a:solidFill>
                  <a:srgbClr val="000000"/>
                </a:solidFill>
              </a:rPr>
              <a:t>Suggestions to </a:t>
            </a:r>
            <a:r>
              <a:rPr lang="en-US" sz="2400" spc="-60" dirty="0">
                <a:solidFill>
                  <a:srgbClr val="000000"/>
                </a:solidFill>
              </a:rPr>
              <a:t>increase </a:t>
            </a:r>
            <a:r>
              <a:rPr lang="en-US" sz="2400" spc="-35" dirty="0">
                <a:solidFill>
                  <a:srgbClr val="000000"/>
                </a:solidFill>
              </a:rPr>
              <a:t>the </a:t>
            </a:r>
            <a:r>
              <a:rPr lang="en-US" sz="2400" spc="-55" dirty="0">
                <a:solidFill>
                  <a:srgbClr val="000000"/>
                </a:solidFill>
              </a:rPr>
              <a:t>brand </a:t>
            </a:r>
            <a:r>
              <a:rPr lang="en-US" sz="2400" spc="-254" dirty="0">
                <a:solidFill>
                  <a:srgbClr val="000000"/>
                </a:solidFill>
              </a:rPr>
              <a:t>   </a:t>
            </a:r>
            <a:r>
              <a:rPr lang="en-US" sz="2400" spc="-65" dirty="0">
                <a:solidFill>
                  <a:srgbClr val="000000"/>
                </a:solidFill>
              </a:rPr>
              <a:t>value</a:t>
            </a:r>
            <a:endParaRPr sz="2400"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44634" y="1861781"/>
            <a:ext cx="8510300" cy="41286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spc="-5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order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to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get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valuable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information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mobile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40" dirty="0">
                <a:solidFill>
                  <a:srgbClr val="424242"/>
                </a:solidFill>
                <a:latin typeface="Verdana"/>
                <a:cs typeface="Verdana"/>
              </a:rPr>
              <a:t>reviews,</a:t>
            </a:r>
            <a:r>
              <a:rPr lang="en-US" sz="1200" spc="-9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35" dirty="0">
                <a:solidFill>
                  <a:srgbClr val="424242"/>
                </a:solidFill>
                <a:latin typeface="Verdana"/>
                <a:cs typeface="Verdana"/>
              </a:rPr>
              <a:t>sentiment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b="1" spc="-60" dirty="0">
                <a:solidFill>
                  <a:srgbClr val="424242"/>
                </a:solidFill>
                <a:latin typeface="Verdana"/>
                <a:cs typeface="Verdana"/>
              </a:rPr>
              <a:t>analysis</a:t>
            </a:r>
            <a:r>
              <a:rPr lang="en-US" sz="1200" b="1" spc="26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help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brands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discover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reason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why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customers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25" dirty="0">
                <a:solidFill>
                  <a:srgbClr val="424242"/>
                </a:solidFill>
                <a:latin typeface="Verdana"/>
                <a:cs typeface="Verdana"/>
              </a:rPr>
              <a:t>leave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some</a:t>
            </a:r>
            <a:r>
              <a:rPr lang="en-US" sz="1200" spc="-12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negative 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or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positive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feedback.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65" dirty="0">
                <a:solidFill>
                  <a:srgbClr val="424242"/>
                </a:solidFill>
                <a:latin typeface="Verdana"/>
                <a:cs typeface="Verdana"/>
              </a:rPr>
              <a:t>It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mines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through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customer's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languages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to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uncover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what 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customers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like or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dislike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about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a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product,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what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their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emotions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are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 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exact</a:t>
            </a:r>
            <a:r>
              <a:rPr lang="en-US" sz="1200" spc="-114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reason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why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they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25" dirty="0">
                <a:solidFill>
                  <a:srgbClr val="424242"/>
                </a:solidFill>
                <a:latin typeface="Verdana"/>
                <a:cs typeface="Verdana"/>
              </a:rPr>
              <a:t>leave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such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feedbacks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Customer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prefer</a:t>
            </a:r>
            <a:r>
              <a:rPr lang="en-US" sz="1200" spc="-114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lasting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battery</a:t>
            </a:r>
            <a:r>
              <a:rPr lang="en-US" sz="1200" b="1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8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25" dirty="0">
                <a:solidFill>
                  <a:srgbClr val="424242"/>
                </a:solidFill>
                <a:latin typeface="Verdana"/>
                <a:cs typeface="Verdana"/>
              </a:rPr>
              <a:t>high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quality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35" dirty="0">
                <a:solidFill>
                  <a:srgbClr val="424242"/>
                </a:solidFill>
                <a:latin typeface="Verdana"/>
                <a:cs typeface="Verdana"/>
              </a:rPr>
              <a:t>music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b="1" spc="-65" dirty="0">
                <a:solidFill>
                  <a:srgbClr val="424242"/>
                </a:solidFill>
                <a:latin typeface="Verdana"/>
                <a:cs typeface="Verdana"/>
              </a:rPr>
              <a:t>Trust</a:t>
            </a:r>
            <a:r>
              <a:rPr lang="en-US" sz="1200" b="1" spc="-8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reliability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are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30" dirty="0">
                <a:solidFill>
                  <a:srgbClr val="424242"/>
                </a:solidFill>
                <a:latin typeface="Verdana"/>
                <a:cs typeface="Verdana"/>
              </a:rPr>
              <a:t>key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for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feature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phones</a:t>
            </a:r>
            <a:endParaRPr lang="en-US" sz="1200" dirty="0">
              <a:latin typeface="Verdana"/>
              <a:cs typeface="Verdana"/>
            </a:endParaRPr>
          </a:p>
          <a:p>
            <a:pPr marL="332740" marR="207010" indent="-320675">
              <a:lnSpc>
                <a:spcPct val="160000"/>
              </a:lnSpc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These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are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accessories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are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must-have</a:t>
            </a:r>
            <a:r>
              <a:rPr lang="en-US" sz="1200" b="1" spc="-9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for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smartphones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90" dirty="0">
                <a:solidFill>
                  <a:srgbClr val="424242"/>
                </a:solidFill>
                <a:latin typeface="Verdana"/>
                <a:cs typeface="Verdana"/>
              </a:rPr>
              <a:t>-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Power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Bank,  Selﬁe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sticks, </a:t>
            </a:r>
            <a:r>
              <a:rPr lang="en-US" sz="1200" b="1" spc="-40" dirty="0">
                <a:solidFill>
                  <a:srgbClr val="424242"/>
                </a:solidFill>
                <a:latin typeface="Verdana"/>
                <a:cs typeface="Verdana"/>
              </a:rPr>
              <a:t>USB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charger, </a:t>
            </a:r>
            <a:r>
              <a:rPr lang="en-US" sz="1200" b="1" spc="-35" dirty="0">
                <a:solidFill>
                  <a:srgbClr val="424242"/>
                </a:solidFill>
                <a:latin typeface="Verdana"/>
                <a:cs typeface="Verdana"/>
              </a:rPr>
              <a:t>Bluetooth </a:t>
            </a:r>
            <a:r>
              <a:rPr lang="en-US" sz="1200" b="1" spc="-65" dirty="0">
                <a:solidFill>
                  <a:srgbClr val="424242"/>
                </a:solidFill>
                <a:latin typeface="Verdana"/>
                <a:cs typeface="Verdana"/>
              </a:rPr>
              <a:t>speaker,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Screen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protector, </a:t>
            </a:r>
            <a:r>
              <a:rPr lang="en-US" sz="1200" b="1" spc="-30" dirty="0">
                <a:solidFill>
                  <a:srgbClr val="424242"/>
                </a:solidFill>
                <a:latin typeface="Verdana"/>
                <a:cs typeface="Verdana"/>
              </a:rPr>
              <a:t>Phone 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cases </a:t>
            </a:r>
            <a:r>
              <a:rPr lang="en-US" sz="1200" b="1" spc="-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b="1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60" dirty="0">
                <a:solidFill>
                  <a:srgbClr val="424242"/>
                </a:solidFill>
                <a:latin typeface="Verdana"/>
                <a:cs typeface="Verdana"/>
              </a:rPr>
              <a:t>covers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endParaRPr sz="1200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20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59354" y="638432"/>
            <a:ext cx="6300300" cy="3182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spc="-45" dirty="0">
                <a:solidFill>
                  <a:srgbClr val="000000"/>
                </a:solidFill>
              </a:rPr>
              <a:t>Financial </a:t>
            </a:r>
            <a:r>
              <a:rPr lang="en-IN" sz="2400" spc="-35" dirty="0">
                <a:solidFill>
                  <a:srgbClr val="000000"/>
                </a:solidFill>
              </a:rPr>
              <a:t>impact </a:t>
            </a:r>
            <a:r>
              <a:rPr lang="en-IN" sz="2400" spc="-40" dirty="0">
                <a:solidFill>
                  <a:srgbClr val="000000"/>
                </a:solidFill>
              </a:rPr>
              <a:t>on</a:t>
            </a:r>
            <a:r>
              <a:rPr lang="en-IN" sz="2400" spc="-195" dirty="0">
                <a:solidFill>
                  <a:srgbClr val="000000"/>
                </a:solidFill>
              </a:rPr>
              <a:t> </a:t>
            </a:r>
            <a:r>
              <a:rPr lang="en-IN" sz="2400" spc="-60" dirty="0">
                <a:solidFill>
                  <a:srgbClr val="000000"/>
                </a:solidFill>
              </a:rPr>
              <a:t>business</a:t>
            </a:r>
            <a:endParaRPr sz="2400"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29432" y="1392195"/>
            <a:ext cx="8914568" cy="34367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Using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mobile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phones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business</a:t>
            </a:r>
            <a:r>
              <a:rPr lang="en-US" sz="1200" b="1" spc="-6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can</a:t>
            </a:r>
            <a:r>
              <a:rPr lang="en-US" sz="1200" spc="-1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0" dirty="0">
                <a:solidFill>
                  <a:srgbClr val="424242"/>
                </a:solidFill>
                <a:latin typeface="Verdana"/>
                <a:cs typeface="Verdana"/>
              </a:rPr>
              <a:t>boost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productivity,</a:t>
            </a:r>
            <a:r>
              <a:rPr lang="en-US" sz="1200" b="1" spc="-6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mobility,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60" dirty="0">
                <a:solidFill>
                  <a:srgbClr val="424242"/>
                </a:solidFill>
                <a:latin typeface="Verdana"/>
                <a:cs typeface="Verdana"/>
              </a:rPr>
              <a:t>safety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b="1" spc="-35" dirty="0">
                <a:solidFill>
                  <a:srgbClr val="424242"/>
                </a:solidFill>
                <a:latin typeface="Verdana"/>
                <a:cs typeface="Verdana"/>
              </a:rPr>
              <a:t>and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morale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of</a:t>
            </a:r>
            <a:r>
              <a:rPr lang="en-US" sz="1200" b="1" spc="-14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workforce.</a:t>
            </a:r>
            <a:endParaRPr lang="en-US" sz="1200" dirty="0">
              <a:latin typeface="Verdana"/>
              <a:cs typeface="Verdana"/>
            </a:endParaRPr>
          </a:p>
          <a:p>
            <a:pPr marL="332740" marR="50800" indent="-320675">
              <a:lnSpc>
                <a:spcPct val="160000"/>
              </a:lnSpc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b="1" spc="-80" dirty="0">
                <a:solidFill>
                  <a:srgbClr val="424242"/>
                </a:solidFill>
                <a:latin typeface="Verdana"/>
                <a:cs typeface="Verdana"/>
              </a:rPr>
              <a:t>Improve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0" dirty="0">
                <a:solidFill>
                  <a:srgbClr val="424242"/>
                </a:solidFill>
                <a:latin typeface="Verdana"/>
                <a:cs typeface="Verdana"/>
              </a:rPr>
              <a:t>optimize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management</a:t>
            </a:r>
            <a:r>
              <a:rPr lang="en-US" sz="1200" spc="-45" dirty="0">
                <a:solidFill>
                  <a:srgbClr val="424242"/>
                </a:solidFill>
                <a:latin typeface="Verdana"/>
                <a:cs typeface="Verdana"/>
              </a:rPr>
              <a:t>,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regulation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security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of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their 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ﬁnances.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Improves </a:t>
            </a:r>
            <a:r>
              <a:rPr lang="en-US" sz="1200" b="1" spc="-30" dirty="0">
                <a:solidFill>
                  <a:srgbClr val="424242"/>
                </a:solidFill>
                <a:latin typeface="Verdana"/>
                <a:cs typeface="Verdana"/>
              </a:rPr>
              <a:t>communication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25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30" dirty="0">
                <a:solidFill>
                  <a:srgbClr val="424242"/>
                </a:solidFill>
                <a:latin typeface="Verdana"/>
                <a:cs typeface="Verdana"/>
              </a:rPr>
              <a:t>connection.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b="1" spc="-40" dirty="0">
                <a:solidFill>
                  <a:srgbClr val="424242"/>
                </a:solidFill>
                <a:latin typeface="Verdana"/>
                <a:cs typeface="Verdana"/>
              </a:rPr>
              <a:t>Email</a:t>
            </a:r>
            <a:r>
              <a:rPr lang="en-US" sz="1200" b="1" spc="-8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25" dirty="0">
                <a:solidFill>
                  <a:srgbClr val="424242"/>
                </a:solidFill>
                <a:latin typeface="Verdana"/>
                <a:cs typeface="Verdana"/>
              </a:rPr>
              <a:t>Banking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40" dirty="0">
                <a:solidFill>
                  <a:srgbClr val="424242"/>
                </a:solidFill>
                <a:latin typeface="Verdana"/>
                <a:cs typeface="Verdana"/>
              </a:rPr>
              <a:t>become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75" dirty="0">
                <a:solidFill>
                  <a:srgbClr val="424242"/>
                </a:solidFill>
                <a:latin typeface="Verdana"/>
                <a:cs typeface="Verdana"/>
              </a:rPr>
              <a:t>easy.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Better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marketing</a:t>
            </a:r>
            <a:r>
              <a:rPr lang="en-US" sz="1200" spc="-229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strategies.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b="1" spc="-30" dirty="0">
                <a:solidFill>
                  <a:srgbClr val="424242"/>
                </a:solidFill>
                <a:latin typeface="Verdana"/>
                <a:cs typeface="Verdana"/>
              </a:rPr>
              <a:t>Food</a:t>
            </a:r>
            <a:r>
              <a:rPr lang="en-US" sz="1200" b="1" spc="-8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groceries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can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be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ordered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0" dirty="0">
                <a:solidFill>
                  <a:srgbClr val="424242"/>
                </a:solidFill>
                <a:latin typeface="Verdana"/>
                <a:cs typeface="Verdana"/>
              </a:rPr>
              <a:t>online.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b="1" spc="-25" dirty="0">
                <a:solidFill>
                  <a:srgbClr val="424242"/>
                </a:solidFill>
                <a:latin typeface="Verdana"/>
                <a:cs typeface="Verdana"/>
              </a:rPr>
              <a:t>Economic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65" dirty="0">
                <a:solidFill>
                  <a:srgbClr val="424242"/>
                </a:solidFill>
                <a:latin typeface="Verdana"/>
                <a:cs typeface="Verdana"/>
              </a:rPr>
              <a:t>Impact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on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0" dirty="0">
                <a:solidFill>
                  <a:srgbClr val="424242"/>
                </a:solidFill>
                <a:latin typeface="Verdana"/>
                <a:cs typeface="Verdana"/>
              </a:rPr>
              <a:t>developing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world.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Helps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5" dirty="0">
                <a:solidFill>
                  <a:srgbClr val="424242"/>
                </a:solidFill>
                <a:latin typeface="Verdana"/>
                <a:cs typeface="Verdana"/>
              </a:rPr>
              <a:t>better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0" dirty="0">
                <a:solidFill>
                  <a:srgbClr val="424242"/>
                </a:solidFill>
                <a:latin typeface="Verdana"/>
                <a:cs typeface="Verdana"/>
              </a:rPr>
              <a:t>social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0" dirty="0">
                <a:solidFill>
                  <a:srgbClr val="424242"/>
                </a:solidFill>
                <a:latin typeface="Verdana"/>
                <a:cs typeface="Verdana"/>
              </a:rPr>
              <a:t>networking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increases</a:t>
            </a:r>
            <a:r>
              <a:rPr lang="en-US" sz="1200" b="1" spc="-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55" dirty="0">
                <a:solidFill>
                  <a:srgbClr val="424242"/>
                </a:solidFill>
                <a:latin typeface="Verdana"/>
                <a:cs typeface="Verdana"/>
              </a:rPr>
              <a:t>availability</a:t>
            </a:r>
            <a:r>
              <a:rPr lang="en-US" sz="1200" b="1" spc="-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to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b="1" spc="-40" dirty="0">
                <a:solidFill>
                  <a:srgbClr val="424242"/>
                </a:solidFill>
                <a:latin typeface="Verdana"/>
                <a:cs typeface="Verdana"/>
              </a:rPr>
              <a:t>clients.</a:t>
            </a:r>
            <a:endParaRPr lang="en-US" sz="1200" dirty="0">
              <a:latin typeface="Verdana"/>
              <a:cs typeface="Verdana"/>
            </a:endParaRPr>
          </a:p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endParaRPr sz="1200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73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 idx="4294967295"/>
          </p:nvPr>
        </p:nvSpPr>
        <p:spPr>
          <a:xfrm>
            <a:off x="2689996" y="1563902"/>
            <a:ext cx="4876457" cy="11604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741090" y="-1643170"/>
            <a:ext cx="4973100" cy="27247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Problem Statement</a:t>
            </a:r>
            <a:endParaRPr sz="2400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344826" y="1096590"/>
            <a:ext cx="6242223" cy="16336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endParaRPr lang="en-US" sz="1200" spc="10" dirty="0">
              <a:solidFill>
                <a:srgbClr val="424242"/>
              </a:solidFill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Customer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25" dirty="0">
                <a:solidFill>
                  <a:srgbClr val="424242"/>
                </a:solidFill>
                <a:latin typeface="Verdana"/>
                <a:cs typeface="Verdana"/>
              </a:rPr>
              <a:t>is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/>
                <a:cs typeface="Verdana"/>
              </a:rPr>
              <a:t>mobile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manufacturer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based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out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of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US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has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entered</a:t>
            </a:r>
            <a:r>
              <a:rPr lang="en-US"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endParaRPr lang="en-US" sz="1200" dirty="0">
              <a:latin typeface="Verdana"/>
              <a:cs typeface="Verdana"/>
            </a:endParaRPr>
          </a:p>
          <a:p>
            <a:pPr marL="12700" marR="15875">
              <a:lnSpc>
                <a:spcPct val="160000"/>
              </a:lnSpc>
            </a:pP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market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three </a:t>
            </a:r>
            <a:r>
              <a:rPr lang="en-US" sz="1200" spc="-40" dirty="0">
                <a:solidFill>
                  <a:srgbClr val="424242"/>
                </a:solidFill>
                <a:latin typeface="Verdana"/>
                <a:cs typeface="Verdana"/>
              </a:rPr>
              <a:t>years </a:t>
            </a:r>
            <a:r>
              <a:rPr lang="en-US" sz="1200" spc="-30" dirty="0">
                <a:solidFill>
                  <a:srgbClr val="424242"/>
                </a:solidFill>
                <a:latin typeface="Verdana"/>
                <a:cs typeface="Verdana"/>
              </a:rPr>
              <a:t>ago.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As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they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are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new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entrants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in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 </a:t>
            </a:r>
            <a:r>
              <a:rPr lang="en-US" sz="1200" spc="-30" dirty="0">
                <a:solidFill>
                  <a:srgbClr val="424242"/>
                </a:solidFill>
                <a:latin typeface="Verdana"/>
                <a:cs typeface="Verdana"/>
              </a:rPr>
              <a:t>sector,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they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want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to 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understand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their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competitors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preferences of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their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users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design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their 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strategies accordingly.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They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want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to tweak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marketing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strategies </a:t>
            </a:r>
            <a:r>
              <a:rPr lang="en-US" sz="1200" spc="-15" dirty="0">
                <a:solidFill>
                  <a:srgbClr val="424242"/>
                </a:solidFill>
                <a:latin typeface="Verdana"/>
                <a:cs typeface="Verdana"/>
              </a:rPr>
              <a:t>for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adding 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more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value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to their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brand, </a:t>
            </a:r>
            <a:r>
              <a:rPr lang="en-US" sz="1200" dirty="0">
                <a:solidFill>
                  <a:srgbClr val="424242"/>
                </a:solidFill>
                <a:latin typeface="Verdana"/>
                <a:cs typeface="Verdana"/>
              </a:rPr>
              <a:t>provide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features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to </a:t>
            </a:r>
            <a:r>
              <a:rPr lang="en-US" sz="1200" spc="10" dirty="0">
                <a:solidFill>
                  <a:srgbClr val="424242"/>
                </a:solidFill>
                <a:latin typeface="Verdana"/>
                <a:cs typeface="Verdana"/>
              </a:rPr>
              <a:t>customers </a:t>
            </a:r>
            <a:r>
              <a:rPr lang="en-US" sz="1200" spc="15" dirty="0">
                <a:solidFill>
                  <a:srgbClr val="424242"/>
                </a:solidFill>
                <a:latin typeface="Verdana"/>
                <a:cs typeface="Verdana"/>
              </a:rPr>
              <a:t>that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add </a:t>
            </a:r>
            <a:r>
              <a:rPr lang="en-US" sz="1200" spc="25" dirty="0">
                <a:solidFill>
                  <a:srgbClr val="424242"/>
                </a:solidFill>
                <a:latin typeface="Verdana"/>
                <a:cs typeface="Verdana"/>
              </a:rPr>
              <a:t>the most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value  </a:t>
            </a:r>
            <a:r>
              <a:rPr lang="en-US"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lang="en-US" sz="1200" spc="-114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/>
                <a:cs typeface="Verdana"/>
              </a:rPr>
              <a:t>achieve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/>
                <a:cs typeface="Verdana"/>
              </a:rPr>
              <a:t>operational</a:t>
            </a:r>
            <a:r>
              <a:rPr lang="en-US"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10" dirty="0">
                <a:solidFill>
                  <a:srgbClr val="424242"/>
                </a:solidFill>
                <a:latin typeface="Verdana"/>
                <a:cs typeface="Verdana"/>
              </a:rPr>
              <a:t>efﬁciencies.</a:t>
            </a:r>
            <a:endParaRPr lang="en-US" sz="1200" dirty="0">
              <a:latin typeface="Verdana"/>
              <a:cs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6;p17">
            <a:extLst>
              <a:ext uri="{FF2B5EF4-FFF2-40B4-BE49-F238E27FC236}">
                <a16:creationId xmlns:a16="http://schemas.microsoft.com/office/drawing/2014/main" id="{846F5CE7-CC2F-4568-AB51-2DE39EA6608A}"/>
              </a:ext>
            </a:extLst>
          </p:cNvPr>
          <p:cNvSpPr txBox="1">
            <a:spLocks/>
          </p:cNvSpPr>
          <p:nvPr/>
        </p:nvSpPr>
        <p:spPr>
          <a:xfrm>
            <a:off x="741090" y="3035643"/>
            <a:ext cx="4973100" cy="23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400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9BFAD-5757-4301-9EF8-B2F4125D2F63}"/>
              </a:ext>
            </a:extLst>
          </p:cNvPr>
          <p:cNvSpPr txBox="1"/>
          <p:nvPr/>
        </p:nvSpPr>
        <p:spPr>
          <a:xfrm>
            <a:off x="1344826" y="3366023"/>
            <a:ext cx="6750952" cy="88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Objective</a:t>
            </a:r>
            <a:r>
              <a:rPr lang="en-US" sz="1200" spc="-9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-2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is</a:t>
            </a:r>
            <a:r>
              <a:rPr lang="en-US" sz="1200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to</a:t>
            </a:r>
            <a:r>
              <a:rPr lang="en-US" sz="1200" spc="-9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provide</a:t>
            </a:r>
            <a:r>
              <a:rPr lang="en-US" sz="1200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major</a:t>
            </a:r>
            <a:r>
              <a:rPr lang="en-US" sz="1200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insights</a:t>
            </a:r>
            <a:r>
              <a:rPr lang="en-US" sz="1200" spc="-9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4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which</a:t>
            </a:r>
            <a:r>
              <a:rPr lang="en-US" sz="1200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will</a:t>
            </a:r>
            <a:r>
              <a:rPr lang="en-US" sz="1200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3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help</a:t>
            </a:r>
            <a:r>
              <a:rPr lang="en-US" sz="1200" spc="-9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in</a:t>
            </a:r>
            <a:r>
              <a:rPr lang="en-US" sz="1200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-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increase</a:t>
            </a:r>
            <a:r>
              <a:rPr lang="en-US" sz="1200" spc="-9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market</a:t>
            </a:r>
            <a:r>
              <a:rPr lang="en-US" sz="1200" spc="-9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 </a:t>
            </a:r>
            <a:r>
              <a:rPr lang="en-US" sz="1200" spc="-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share  </a:t>
            </a:r>
            <a:r>
              <a:rPr lang="en-US" sz="1200" spc="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and </a:t>
            </a:r>
            <a:r>
              <a:rPr lang="en-US" sz="1200" spc="1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brand </a:t>
            </a:r>
            <a:r>
              <a:rPr lang="en-US" sz="1200" spc="-1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value </a:t>
            </a:r>
            <a:r>
              <a:rPr lang="en-US" sz="1200" spc="-1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for </a:t>
            </a:r>
            <a:r>
              <a:rPr lang="en-US" sz="1200" spc="3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product </a:t>
            </a:r>
            <a:r>
              <a:rPr lang="en-US" sz="1200" spc="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development, </a:t>
            </a:r>
            <a:r>
              <a:rPr lang="en-US" sz="1200" spc="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marketing </a:t>
            </a:r>
            <a:r>
              <a:rPr lang="en-US" sz="1200" spc="35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and </a:t>
            </a:r>
            <a:r>
              <a:rPr lang="en-US" sz="1200" spc="2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sentiment </a:t>
            </a:r>
            <a:r>
              <a:rPr lang="en-US" sz="1200" dirty="0">
                <a:solidFill>
                  <a:srgbClr val="424242"/>
                </a:solidFill>
                <a:latin typeface="Verdana" panose="020B0604030504040204" pitchFamily="34" charset="0"/>
                <a:ea typeface="Verdana" panose="020B0604030504040204" pitchFamily="34" charset="0"/>
                <a:cs typeface="Poppins" panose="00000500000000000000" pitchFamily="2" charset="0"/>
              </a:rPr>
              <a:t>classiﬁcation  engine</a:t>
            </a:r>
            <a:endParaRPr lang="en-IN" sz="1200" dirty="0">
              <a:latin typeface="Verdana" panose="020B0604030504040204" pitchFamily="34" charset="0"/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3A177727-4E51-4C2F-8B4E-34E8801C6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06" y="117561"/>
            <a:ext cx="6915879" cy="4515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z="1400" b="1" spc="-40" dirty="0">
                <a:latin typeface="Verdana"/>
                <a:cs typeface="Verdana"/>
              </a:rPr>
              <a:t>Data </a:t>
            </a:r>
            <a:r>
              <a:rPr sz="1400" b="1" spc="-45" dirty="0">
                <a:latin typeface="Verdana"/>
                <a:cs typeface="Verdana"/>
              </a:rPr>
              <a:t>understanding, </a:t>
            </a:r>
            <a:r>
              <a:rPr sz="1400" b="1" spc="-50" dirty="0">
                <a:latin typeface="Verdana"/>
                <a:cs typeface="Verdana"/>
              </a:rPr>
              <a:t>preparation </a:t>
            </a:r>
            <a:r>
              <a:rPr sz="1400" b="1" spc="-35" dirty="0">
                <a:latin typeface="Verdana"/>
                <a:cs typeface="Verdana"/>
              </a:rPr>
              <a:t>and</a:t>
            </a:r>
            <a:r>
              <a:rPr sz="1400" b="1" spc="-170" dirty="0">
                <a:latin typeface="Verdana"/>
                <a:cs typeface="Verdana"/>
              </a:rPr>
              <a:t> </a:t>
            </a:r>
            <a:r>
              <a:rPr sz="1400" b="1" spc="-20" dirty="0">
                <a:latin typeface="Verdana"/>
                <a:cs typeface="Verdana"/>
              </a:rPr>
              <a:t>EDA</a:t>
            </a:r>
            <a:endParaRPr lang="en-US" sz="1400" b="1" spc="-2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sz="1200" dirty="0">
              <a:latin typeface="Verdana"/>
              <a:cs typeface="Verdana"/>
            </a:endParaRPr>
          </a:p>
          <a:p>
            <a:pPr marL="469900" indent="-320675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Step </a:t>
            </a:r>
            <a:r>
              <a:rPr sz="1200" spc="-315" dirty="0">
                <a:solidFill>
                  <a:srgbClr val="424242"/>
                </a:solidFill>
                <a:latin typeface="Verdana"/>
                <a:cs typeface="Verdana"/>
              </a:rPr>
              <a:t>1: </a:t>
            </a:r>
            <a:r>
              <a:rPr lang="en-US" sz="1200" spc="-315" dirty="0">
                <a:solidFill>
                  <a:srgbClr val="424242"/>
                </a:solidFill>
                <a:latin typeface="Verdana"/>
                <a:cs typeface="Verdana"/>
              </a:rPr>
              <a:t>   </a:t>
            </a:r>
            <a:r>
              <a:rPr sz="1200" spc="10" dirty="0">
                <a:solidFill>
                  <a:srgbClr val="424242"/>
                </a:solidFill>
                <a:latin typeface="Verdana"/>
                <a:cs typeface="Verdana"/>
              </a:rPr>
              <a:t>Data</a:t>
            </a:r>
            <a:r>
              <a:rPr sz="1200" spc="-229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24242"/>
                </a:solidFill>
                <a:latin typeface="Verdana"/>
                <a:cs typeface="Verdana"/>
              </a:rPr>
              <a:t>pre-processing</a:t>
            </a:r>
            <a:endParaRPr lang="en-US" sz="1200" spc="5" dirty="0">
              <a:solidFill>
                <a:srgbClr val="424242"/>
              </a:solidFill>
              <a:latin typeface="Verdana"/>
              <a:cs typeface="Verdana"/>
            </a:endParaRPr>
          </a:p>
          <a:p>
            <a:pPr marL="149225" indent="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None/>
              <a:tabLst>
                <a:tab pos="469265" algn="l"/>
                <a:tab pos="469900" algn="l"/>
              </a:tabLst>
            </a:pPr>
            <a:endParaRPr sz="1200" dirty="0">
              <a:latin typeface="Verdana"/>
              <a:cs typeface="Verdana"/>
            </a:endParaRPr>
          </a:p>
          <a:p>
            <a:pPr marL="927100" lvl="1" indent="-320675">
              <a:lnSpc>
                <a:spcPct val="100000"/>
              </a:lnSpc>
              <a:spcBef>
                <a:spcPts val="60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200" spc="20" dirty="0">
                <a:solidFill>
                  <a:srgbClr val="424242"/>
                </a:solidFill>
                <a:latin typeface="Verdana"/>
                <a:cs typeface="Verdana"/>
              </a:rPr>
              <a:t>Removed</a:t>
            </a:r>
            <a:r>
              <a:rPr sz="1200" spc="-114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all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Verdana"/>
                <a:cs typeface="Verdana"/>
              </a:rPr>
              <a:t>duplicate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Verdana"/>
                <a:cs typeface="Verdana"/>
              </a:rPr>
              <a:t>ASIN</a:t>
            </a:r>
            <a:r>
              <a:rPr lang="en-US" sz="1200" spc="-30" dirty="0">
                <a:solidFill>
                  <a:srgbClr val="424242"/>
                </a:solidFill>
                <a:latin typeface="Verdana"/>
                <a:cs typeface="Verdana"/>
              </a:rPr>
              <a:t>s.</a:t>
            </a:r>
            <a:endParaRPr sz="1200" dirty="0">
              <a:latin typeface="Verdana"/>
              <a:cs typeface="Verdana"/>
            </a:endParaRPr>
          </a:p>
          <a:p>
            <a:pPr marL="927100" lvl="1" indent="-320675">
              <a:lnSpc>
                <a:spcPct val="100000"/>
              </a:lnSpc>
              <a:spcBef>
                <a:spcPts val="60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200" spc="20" dirty="0">
                <a:solidFill>
                  <a:srgbClr val="424242"/>
                </a:solidFill>
                <a:latin typeface="Verdana"/>
                <a:cs typeface="Verdana"/>
              </a:rPr>
              <a:t>Removed</a:t>
            </a:r>
            <a:r>
              <a:rPr sz="1200" spc="-114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all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rows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Verdana"/>
                <a:cs typeface="Verdana"/>
              </a:rPr>
              <a:t>having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20" dirty="0">
                <a:solidFill>
                  <a:srgbClr val="424242"/>
                </a:solidFill>
                <a:latin typeface="Verdana"/>
                <a:cs typeface="Verdana"/>
              </a:rPr>
              <a:t>no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review</a:t>
            </a:r>
            <a:r>
              <a:rPr sz="1200" spc="-114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Verdana"/>
                <a:cs typeface="Verdana"/>
              </a:rPr>
              <a:t>text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  <a:p>
            <a:pPr marL="927100" lvl="1" indent="-320675">
              <a:lnSpc>
                <a:spcPct val="100000"/>
              </a:lnSpc>
              <a:spcBef>
                <a:spcPts val="60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200" spc="40" dirty="0">
                <a:solidFill>
                  <a:srgbClr val="424242"/>
                </a:solidFill>
                <a:latin typeface="Verdana"/>
                <a:cs typeface="Verdana"/>
              </a:rPr>
              <a:t>Merged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Verdana"/>
                <a:cs typeface="Verdana"/>
              </a:rPr>
              <a:t>both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‘</a:t>
            </a:r>
            <a:r>
              <a:rPr sz="1200" spc="-10" dirty="0" err="1">
                <a:solidFill>
                  <a:srgbClr val="424242"/>
                </a:solidFill>
                <a:latin typeface="Verdana"/>
                <a:cs typeface="Verdana"/>
              </a:rPr>
              <a:t>phone</a:t>
            </a:r>
            <a:r>
              <a:rPr lang="en-US" sz="1200" spc="-10" dirty="0" err="1">
                <a:solidFill>
                  <a:srgbClr val="424242"/>
                </a:solidFill>
                <a:latin typeface="Verdana"/>
                <a:cs typeface="Verdana"/>
              </a:rPr>
              <a:t>data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’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Verdana"/>
                <a:cs typeface="Verdana"/>
              </a:rPr>
              <a:t>‘_</a:t>
            </a:r>
            <a:r>
              <a:rPr sz="1200" spc="-25" dirty="0" err="1">
                <a:solidFill>
                  <a:srgbClr val="424242"/>
                </a:solidFill>
                <a:latin typeface="Verdana"/>
                <a:cs typeface="Verdana"/>
              </a:rPr>
              <a:t>meta_cell</a:t>
            </a:r>
            <a:r>
              <a:rPr lang="en-US" sz="1200" spc="-25" dirty="0" err="1">
                <a:solidFill>
                  <a:srgbClr val="424242"/>
                </a:solidFill>
                <a:latin typeface="Verdana"/>
                <a:cs typeface="Verdana"/>
              </a:rPr>
              <a:t>phonedata</a:t>
            </a:r>
            <a:r>
              <a:rPr sz="1200" spc="-25" dirty="0">
                <a:solidFill>
                  <a:srgbClr val="424242"/>
                </a:solidFill>
                <a:latin typeface="Verdana"/>
                <a:cs typeface="Verdana"/>
              </a:rPr>
              <a:t>’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424242"/>
                </a:solidFill>
                <a:latin typeface="Verdana"/>
                <a:cs typeface="Verdana"/>
              </a:rPr>
              <a:t>with</a:t>
            </a:r>
            <a:r>
              <a:rPr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Verdana"/>
                <a:cs typeface="Verdana"/>
              </a:rPr>
              <a:t>column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Verdana"/>
                <a:cs typeface="Verdana"/>
              </a:rPr>
              <a:t>‘ASIN’</a:t>
            </a:r>
            <a:endParaRPr sz="1200" dirty="0">
              <a:latin typeface="Verdana"/>
              <a:cs typeface="Verdana"/>
            </a:endParaRPr>
          </a:p>
          <a:p>
            <a:pPr marL="469900" indent="-32067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Step </a:t>
            </a:r>
            <a:r>
              <a:rPr sz="1200" spc="-190" dirty="0">
                <a:solidFill>
                  <a:srgbClr val="424242"/>
                </a:solidFill>
                <a:latin typeface="Verdana"/>
                <a:cs typeface="Verdana"/>
              </a:rPr>
              <a:t>2: </a:t>
            </a:r>
            <a:r>
              <a:rPr sz="1200" spc="-50" dirty="0">
                <a:solidFill>
                  <a:srgbClr val="424242"/>
                </a:solidFill>
                <a:latin typeface="Verdana"/>
                <a:cs typeface="Verdana"/>
              </a:rPr>
              <a:t>Text</a:t>
            </a:r>
            <a:r>
              <a:rPr sz="1200" spc="-14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analytics</a:t>
            </a:r>
            <a:endParaRPr lang="en-US" sz="1200" spc="-5" dirty="0">
              <a:solidFill>
                <a:srgbClr val="424242"/>
              </a:solidFill>
              <a:latin typeface="Verdana"/>
              <a:cs typeface="Verdana"/>
            </a:endParaRPr>
          </a:p>
          <a:p>
            <a:pPr marL="149225" indent="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None/>
              <a:tabLst>
                <a:tab pos="469265" algn="l"/>
                <a:tab pos="469900" algn="l"/>
              </a:tabLst>
            </a:pPr>
            <a:endParaRPr sz="1200" dirty="0">
              <a:latin typeface="Verdana"/>
              <a:cs typeface="Verdana"/>
            </a:endParaRPr>
          </a:p>
          <a:p>
            <a:pPr marL="926465" marR="5080" lvl="1" indent="-320675">
              <a:lnSpc>
                <a:spcPct val="160000"/>
              </a:lnSpc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Extracted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all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positive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24242"/>
                </a:solidFill>
                <a:latin typeface="Verdana"/>
                <a:cs typeface="Verdana"/>
              </a:rPr>
              <a:t>negative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Verdana"/>
                <a:cs typeface="Verdana"/>
              </a:rPr>
              <a:t>words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Verdana"/>
                <a:cs typeface="Verdana"/>
              </a:rPr>
              <a:t>from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review</a:t>
            </a:r>
            <a:r>
              <a:rPr sz="1200" spc="-10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Verdana"/>
                <a:cs typeface="Verdana"/>
              </a:rPr>
              <a:t>text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24242"/>
                </a:solidFill>
                <a:latin typeface="Verdana"/>
                <a:cs typeface="Verdana"/>
              </a:rPr>
              <a:t>to </a:t>
            </a:r>
            <a:r>
              <a:rPr sz="1200" spc="20" dirty="0">
                <a:solidFill>
                  <a:srgbClr val="424242"/>
                </a:solidFill>
                <a:latin typeface="Verdana"/>
                <a:cs typeface="Verdana"/>
              </a:rPr>
              <a:t>make word</a:t>
            </a:r>
            <a:r>
              <a:rPr sz="1200" spc="-24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Verdana"/>
                <a:cs typeface="Verdana"/>
              </a:rPr>
              <a:t>clouds</a:t>
            </a:r>
            <a:endParaRPr sz="1200" dirty="0">
              <a:latin typeface="Verdana"/>
              <a:cs typeface="Verdana"/>
            </a:endParaRPr>
          </a:p>
          <a:p>
            <a:pPr marL="469900" indent="-320675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Step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190" dirty="0">
                <a:solidFill>
                  <a:srgbClr val="424242"/>
                </a:solidFill>
                <a:latin typeface="Verdana"/>
                <a:cs typeface="Verdana"/>
              </a:rPr>
              <a:t>3: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Verdana"/>
                <a:cs typeface="Verdana"/>
              </a:rPr>
              <a:t>Building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Verdana"/>
                <a:cs typeface="Verdana"/>
              </a:rPr>
              <a:t>sentiment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424242"/>
                </a:solidFill>
                <a:latin typeface="Verdana"/>
                <a:cs typeface="Verdana"/>
              </a:rPr>
              <a:t>classiﬁcation</a:t>
            </a:r>
            <a:r>
              <a:rPr sz="1200" spc="-11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424242"/>
                </a:solidFill>
                <a:latin typeface="Verdana"/>
                <a:cs typeface="Verdana"/>
              </a:rPr>
              <a:t>engine</a:t>
            </a:r>
            <a:endParaRPr lang="en-US" sz="1200" spc="30" dirty="0">
              <a:solidFill>
                <a:srgbClr val="424242"/>
              </a:solidFill>
              <a:latin typeface="Verdana"/>
              <a:cs typeface="Verdana"/>
            </a:endParaRPr>
          </a:p>
          <a:p>
            <a:pPr marL="469900" indent="-320675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endParaRPr sz="1200" dirty="0">
              <a:latin typeface="Verdana"/>
              <a:cs typeface="Verdana"/>
            </a:endParaRPr>
          </a:p>
          <a:p>
            <a:pPr marL="927100" lvl="1" indent="-320675">
              <a:lnSpc>
                <a:spcPct val="100000"/>
              </a:lnSpc>
              <a:spcBef>
                <a:spcPts val="86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200" dirty="0">
                <a:solidFill>
                  <a:srgbClr val="424242"/>
                </a:solidFill>
                <a:latin typeface="Verdana"/>
                <a:cs typeface="Verdana"/>
              </a:rPr>
              <a:t>Created </a:t>
            </a:r>
            <a:r>
              <a:rPr sz="1200" spc="-5" dirty="0">
                <a:solidFill>
                  <a:srgbClr val="424242"/>
                </a:solidFill>
                <a:latin typeface="Verdana"/>
                <a:cs typeface="Verdana"/>
              </a:rPr>
              <a:t>Naive </a:t>
            </a:r>
            <a:r>
              <a:rPr lang="en-US" sz="1200" spc="-20" dirty="0">
                <a:solidFill>
                  <a:srgbClr val="424242"/>
                </a:solidFill>
                <a:latin typeface="Verdana"/>
                <a:cs typeface="Verdana"/>
              </a:rPr>
              <a:t>B</a:t>
            </a:r>
            <a:r>
              <a:rPr sz="1200" spc="-20" dirty="0">
                <a:solidFill>
                  <a:srgbClr val="424242"/>
                </a:solidFill>
                <a:latin typeface="Verdana"/>
                <a:cs typeface="Verdana"/>
              </a:rPr>
              <a:t>ayes</a:t>
            </a:r>
            <a:r>
              <a:rPr sz="1200" spc="-33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lang="en-US" sz="1200" spc="-33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Verdana"/>
                <a:cs typeface="Verdana"/>
              </a:rPr>
              <a:t>model</a:t>
            </a:r>
            <a:endParaRPr sz="1200" dirty="0">
              <a:latin typeface="Verdana"/>
              <a:cs typeface="Verdana"/>
            </a:endParaRPr>
          </a:p>
          <a:p>
            <a:pPr marL="927100" lvl="1" indent="-320675">
              <a:lnSpc>
                <a:spcPct val="100000"/>
              </a:lnSpc>
              <a:spcBef>
                <a:spcPts val="86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Area </a:t>
            </a:r>
            <a:r>
              <a:rPr sz="1200" spc="25" dirty="0">
                <a:solidFill>
                  <a:srgbClr val="424242"/>
                </a:solidFill>
                <a:latin typeface="Verdana"/>
                <a:cs typeface="Verdana"/>
              </a:rPr>
              <a:t>under </a:t>
            </a:r>
            <a:r>
              <a:rPr sz="1200" dirty="0">
                <a:solidFill>
                  <a:srgbClr val="424242"/>
                </a:solidFill>
                <a:latin typeface="Verdana"/>
                <a:cs typeface="Verdana"/>
              </a:rPr>
              <a:t>curve </a:t>
            </a:r>
            <a:r>
              <a:rPr sz="1200" spc="-15" dirty="0">
                <a:solidFill>
                  <a:srgbClr val="424242"/>
                </a:solidFill>
                <a:latin typeface="Verdana"/>
                <a:cs typeface="Verdana"/>
              </a:rPr>
              <a:t>for 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train</a:t>
            </a:r>
            <a:r>
              <a:rPr sz="1200" spc="-2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424242"/>
                </a:solidFill>
                <a:latin typeface="Verdana"/>
                <a:cs typeface="Verdana"/>
              </a:rPr>
              <a:t>set: </a:t>
            </a:r>
            <a:r>
              <a:rPr sz="1200" spc="-75" dirty="0">
                <a:solidFill>
                  <a:srgbClr val="424242"/>
                </a:solidFill>
                <a:latin typeface="Verdana"/>
                <a:cs typeface="Verdana"/>
              </a:rPr>
              <a:t>0.9</a:t>
            </a:r>
            <a:r>
              <a:rPr lang="en-US" sz="1200" spc="-75" dirty="0">
                <a:solidFill>
                  <a:srgbClr val="424242"/>
                </a:solidFill>
                <a:latin typeface="Verdana"/>
                <a:cs typeface="Verdana"/>
              </a:rPr>
              <a:t>0</a:t>
            </a:r>
            <a:endParaRPr sz="1200" dirty="0">
              <a:latin typeface="Verdana"/>
              <a:cs typeface="Verdana"/>
            </a:endParaRPr>
          </a:p>
          <a:p>
            <a:pPr marL="927100" lvl="1" indent="-320675">
              <a:lnSpc>
                <a:spcPct val="100000"/>
              </a:lnSpc>
              <a:spcBef>
                <a:spcPts val="86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Area </a:t>
            </a:r>
            <a:r>
              <a:rPr sz="1200" spc="25" dirty="0">
                <a:solidFill>
                  <a:srgbClr val="424242"/>
                </a:solidFill>
                <a:latin typeface="Verdana"/>
                <a:cs typeface="Verdana"/>
              </a:rPr>
              <a:t>under </a:t>
            </a:r>
            <a:r>
              <a:rPr sz="1200" dirty="0">
                <a:solidFill>
                  <a:srgbClr val="424242"/>
                </a:solidFill>
                <a:latin typeface="Verdana"/>
                <a:cs typeface="Verdana"/>
              </a:rPr>
              <a:t>curve </a:t>
            </a:r>
            <a:r>
              <a:rPr sz="1200" spc="-15" dirty="0">
                <a:solidFill>
                  <a:srgbClr val="424242"/>
                </a:solidFill>
                <a:latin typeface="Verdana"/>
                <a:cs typeface="Verdana"/>
              </a:rPr>
              <a:t>for </a:t>
            </a:r>
            <a:r>
              <a:rPr sz="1200" spc="-10" dirty="0">
                <a:solidFill>
                  <a:srgbClr val="424242"/>
                </a:solidFill>
                <a:latin typeface="Verdana"/>
                <a:cs typeface="Verdana"/>
              </a:rPr>
              <a:t>test</a:t>
            </a:r>
            <a:r>
              <a:rPr sz="1200" spc="-27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424242"/>
                </a:solidFill>
                <a:latin typeface="Verdana"/>
                <a:cs typeface="Verdana"/>
              </a:rPr>
              <a:t>set: </a:t>
            </a:r>
            <a:r>
              <a:rPr sz="1200" spc="-45" dirty="0">
                <a:solidFill>
                  <a:srgbClr val="424242"/>
                </a:solidFill>
                <a:latin typeface="Verdana"/>
                <a:cs typeface="Verdana"/>
              </a:rPr>
              <a:t>0.</a:t>
            </a:r>
            <a:r>
              <a:rPr lang="en-US" sz="1200" spc="-45" dirty="0">
                <a:solidFill>
                  <a:srgbClr val="424242"/>
                </a:solidFill>
                <a:latin typeface="Verdana"/>
                <a:cs typeface="Verdana"/>
              </a:rPr>
              <a:t>88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226931"/>
            <a:ext cx="6300300" cy="5673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Dashboard 1</a:t>
            </a:r>
            <a:endParaRPr sz="32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E10E6E7-EE0D-471C-A02B-6E8A4CB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20" y="794260"/>
            <a:ext cx="6747460" cy="4255721"/>
          </a:xfrm>
          <a:prstGeom prst="rect">
            <a:avLst/>
          </a:prstGeom>
        </p:spPr>
      </p:pic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0888023-630B-4F47-B063-0EF8E40B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666" y="2283894"/>
            <a:ext cx="837317" cy="1335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EA19-326D-44CA-A32A-1723AC0D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384" y="856221"/>
            <a:ext cx="7072184" cy="1862700"/>
          </a:xfrm>
        </p:spPr>
        <p:txBody>
          <a:bodyPr/>
          <a:lstStyle/>
          <a:p>
            <a:r>
              <a:rPr lang="en-US" dirty="0"/>
              <a:t>We observe that SAMSUNG has high brand value.</a:t>
            </a:r>
          </a:p>
          <a:p>
            <a:r>
              <a:rPr lang="en-US" dirty="0"/>
              <a:t> We see that SAMSUNG has highest positive review sentiment percent while APPLE has a lower negative review sentiment. </a:t>
            </a:r>
          </a:p>
          <a:p>
            <a:r>
              <a:rPr lang="en-US" dirty="0"/>
              <a:t>We see that SAMSUNG has highest sales – peak in 2015 followed by BLU and LG.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561A3-A44F-49E5-97B3-0D58892C16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61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226931"/>
            <a:ext cx="6300300" cy="5673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Dashboard 2</a:t>
            </a:r>
            <a:endParaRPr sz="32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158A5E-D75D-4BA3-A44E-CEAC2206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42" y="794260"/>
            <a:ext cx="7517822" cy="4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DAC2-54CE-45F7-9F04-C40C0180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48" y="709049"/>
            <a:ext cx="6730313" cy="2388377"/>
          </a:xfrm>
        </p:spPr>
        <p:txBody>
          <a:bodyPr/>
          <a:lstStyle/>
          <a:p>
            <a:r>
              <a:rPr lang="en-US" dirty="0"/>
              <a:t>It is observed that SAMSUNG GALAXY S5 leads in the top 20 highest selling phones followed by BLU ADVANCE 4.0.</a:t>
            </a:r>
          </a:p>
          <a:p>
            <a:r>
              <a:rPr lang="en-US" dirty="0"/>
              <a:t>The least sold models are ALCATEL EVOLVE 2 and PANTECH C18 DUO.</a:t>
            </a:r>
          </a:p>
          <a:p>
            <a:r>
              <a:rPr lang="en-US" dirty="0"/>
              <a:t>Most number of unlocked cellphones are under SAMSUNG, BLU and MOTOROLA.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FE37-1648-401C-A3AA-3F303545D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669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226931"/>
            <a:ext cx="6300300" cy="5673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Dashboard 3</a:t>
            </a:r>
            <a:endParaRPr sz="32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82D3A6D9-12CF-4ABE-B25B-1E0EE1B93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41" y="904010"/>
            <a:ext cx="7367154" cy="3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9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6633-0183-4904-83DC-928C77E8C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118" y="510231"/>
            <a:ext cx="7274011" cy="1862700"/>
          </a:xfrm>
        </p:spPr>
        <p:txBody>
          <a:bodyPr/>
          <a:lstStyle/>
          <a:p>
            <a:r>
              <a:rPr lang="en-US" dirty="0"/>
              <a:t>Top verified mobile phone brands are SAMSUNG, BLU and LG.</a:t>
            </a:r>
          </a:p>
          <a:p>
            <a:r>
              <a:rPr lang="en-US" dirty="0"/>
              <a:t>IGEARPRO and DISWOE have highest average rating while TRACPHONE and PEEK have the lowest.</a:t>
            </a:r>
          </a:p>
          <a:p>
            <a:r>
              <a:rPr lang="en-US" dirty="0"/>
              <a:t>We see that APPLE and ALCATEL have highest rating distribution among other brands.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E41E8-3526-41C5-B661-DB8A114772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9104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832</Words>
  <Application>Microsoft Office PowerPoint</Application>
  <PresentationFormat>On-screen Show (16:9)</PresentationFormat>
  <Paragraphs>83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Georgia</vt:lpstr>
      <vt:lpstr>Gill Sans MT</vt:lpstr>
      <vt:lpstr>Poppins</vt:lpstr>
      <vt:lpstr>Verdana</vt:lpstr>
      <vt:lpstr>Gallery</vt:lpstr>
      <vt:lpstr>Capstone Project  Web &amp; Social Media Analytics     Presented By :       KARAN  K . S</vt:lpstr>
      <vt:lpstr>Problem Statement</vt:lpstr>
      <vt:lpstr>PowerPoint Presentation</vt:lpstr>
      <vt:lpstr>Dashboard 1</vt:lpstr>
      <vt:lpstr>PowerPoint Presentation</vt:lpstr>
      <vt:lpstr>Dashboard 2</vt:lpstr>
      <vt:lpstr>PowerPoint Presentation</vt:lpstr>
      <vt:lpstr>Dashboard 3</vt:lpstr>
      <vt:lpstr>PowerPoint Presentation</vt:lpstr>
      <vt:lpstr>Dashboard 4</vt:lpstr>
      <vt:lpstr>Dashboard 5</vt:lpstr>
      <vt:lpstr>Insights</vt:lpstr>
      <vt:lpstr>Recommendations - Features to have</vt:lpstr>
      <vt:lpstr>Suggestions to increase the brand    value</vt:lpstr>
      <vt:lpstr>Financial impact on business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Web &amp; Social Media Analytics     Presented By : Jayashree MN</dc:title>
  <dc:creator>knhar</dc:creator>
  <cp:lastModifiedBy>Srikanta Jois</cp:lastModifiedBy>
  <cp:revision>30</cp:revision>
  <dcterms:modified xsi:type="dcterms:W3CDTF">2022-03-16T16:23:55Z</dcterms:modified>
</cp:coreProperties>
</file>