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C553F3-0ED9-4B37-9D27-26B7015FF8C7}">
          <p14:sldIdLst>
            <p14:sldId id="258"/>
            <p14:sldId id="257"/>
            <p14:sldId id="25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AN KUMBHAR" initials="KK" lastIdx="1" clrIdx="0">
    <p:extLst>
      <p:ext uri="{19B8F6BF-5375-455C-9EA6-DF929625EA0E}">
        <p15:presenceInfo xmlns:p15="http://schemas.microsoft.com/office/powerpoint/2012/main" userId="af515982549ee0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03T17:28:31.44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A064707-90E3-41DB-8C13-26C4F2E584BC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C3B01B3-13E3-4AC6-B782-A6D1BC71D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78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4707-90E3-41DB-8C13-26C4F2E584BC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01B3-13E3-4AC6-B782-A6D1BC71D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68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4707-90E3-41DB-8C13-26C4F2E584BC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01B3-13E3-4AC6-B782-A6D1BC71D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109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4707-90E3-41DB-8C13-26C4F2E584BC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01B3-13E3-4AC6-B782-A6D1BC71D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800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4707-90E3-41DB-8C13-26C4F2E584BC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01B3-13E3-4AC6-B782-A6D1BC71D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195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4707-90E3-41DB-8C13-26C4F2E584BC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01B3-13E3-4AC6-B782-A6D1BC71D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521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4707-90E3-41DB-8C13-26C4F2E584BC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01B3-13E3-4AC6-B782-A6D1BC71D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144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A064707-90E3-41DB-8C13-26C4F2E584BC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01B3-13E3-4AC6-B782-A6D1BC71D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577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A064707-90E3-41DB-8C13-26C4F2E584BC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01B3-13E3-4AC6-B782-A6D1BC71D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83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4707-90E3-41DB-8C13-26C4F2E584BC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01B3-13E3-4AC6-B782-A6D1BC71D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44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4707-90E3-41DB-8C13-26C4F2E584BC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01B3-13E3-4AC6-B782-A6D1BC71D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72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4707-90E3-41DB-8C13-26C4F2E584BC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01B3-13E3-4AC6-B782-A6D1BC71D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07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4707-90E3-41DB-8C13-26C4F2E584BC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01B3-13E3-4AC6-B782-A6D1BC71D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15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4707-90E3-41DB-8C13-26C4F2E584BC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01B3-13E3-4AC6-B782-A6D1BC71D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39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4707-90E3-41DB-8C13-26C4F2E584BC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01B3-13E3-4AC6-B782-A6D1BC71D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80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4707-90E3-41DB-8C13-26C4F2E584BC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01B3-13E3-4AC6-B782-A6D1BC71D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60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4707-90E3-41DB-8C13-26C4F2E584BC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01B3-13E3-4AC6-B782-A6D1BC71D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99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A064707-90E3-41DB-8C13-26C4F2E584BC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C3B01B3-13E3-4AC6-B782-A6D1BC71D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34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etmespark.com/membership-101-the-welcome-seri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ommons.wikimedia.org/wiki/File:Styrene-from-xtal-2001-3D-balls.png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pictures.net/view-image.php?image=222894&amp;picture=thank-you-cac-champagne-text-title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AEFCA8-71E6-4CEC-8C2B-6176D265E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490980"/>
            <a:ext cx="12192000" cy="438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412367-BEB7-426F-A550-633BB5DC9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32164" y="4495943"/>
            <a:ext cx="2980952" cy="22857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B32293-9155-4839-BE5E-1BB59144E934}"/>
              </a:ext>
            </a:extLst>
          </p:cNvPr>
          <p:cNvSpPr txBox="1"/>
          <p:nvPr/>
        </p:nvSpPr>
        <p:spPr>
          <a:xfrm>
            <a:off x="7054084" y="6509877"/>
            <a:ext cx="2980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22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667E-15C9-49DD-B273-941646B6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180" y="2612569"/>
            <a:ext cx="3865134" cy="2528391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B0F0"/>
                </a:solidFill>
              </a:rPr>
              <a:t>Group member :-</a:t>
            </a:r>
            <a:br>
              <a:rPr lang="en-IN" sz="2400" b="1" dirty="0">
                <a:solidFill>
                  <a:srgbClr val="FF0000"/>
                </a:solidFill>
              </a:rPr>
            </a:br>
            <a:r>
              <a:rPr lang="en-IN" sz="2400" b="1" dirty="0">
                <a:solidFill>
                  <a:srgbClr val="FF0000"/>
                </a:solidFill>
              </a:rPr>
              <a:t>1)Ramakant</a:t>
            </a:r>
            <a:br>
              <a:rPr lang="en-IN" sz="2400" b="1" dirty="0">
                <a:solidFill>
                  <a:srgbClr val="FF0000"/>
                </a:solidFill>
              </a:rPr>
            </a:br>
            <a:r>
              <a:rPr lang="en-IN" sz="2400" b="1" dirty="0">
                <a:solidFill>
                  <a:srgbClr val="FF0000"/>
                </a:solidFill>
              </a:rPr>
              <a:t>2)</a:t>
            </a:r>
            <a:r>
              <a:rPr lang="en-IN" sz="2400" b="1" dirty="0" err="1">
                <a:solidFill>
                  <a:srgbClr val="FF0000"/>
                </a:solidFill>
              </a:rPr>
              <a:t>Hemnath</a:t>
            </a:r>
            <a:br>
              <a:rPr lang="en-IN" sz="2400" b="1" dirty="0">
                <a:solidFill>
                  <a:srgbClr val="FF0000"/>
                </a:solidFill>
              </a:rPr>
            </a:br>
            <a:r>
              <a:rPr lang="en-IN" sz="2400" b="1" dirty="0">
                <a:solidFill>
                  <a:srgbClr val="FF0000"/>
                </a:solidFill>
              </a:rPr>
              <a:t>3)Kalyani</a:t>
            </a:r>
            <a:br>
              <a:rPr lang="en-IN" sz="2400" b="1" dirty="0">
                <a:solidFill>
                  <a:srgbClr val="FF0000"/>
                </a:solidFill>
              </a:rPr>
            </a:br>
            <a:r>
              <a:rPr lang="en-IN" sz="2400" b="1" dirty="0">
                <a:solidFill>
                  <a:srgbClr val="FF0000"/>
                </a:solidFill>
              </a:rPr>
              <a:t>4)</a:t>
            </a:r>
            <a:r>
              <a:rPr lang="en-IN" sz="2400" b="1" dirty="0" err="1">
                <a:solidFill>
                  <a:srgbClr val="FF0000"/>
                </a:solidFill>
              </a:rPr>
              <a:t>Dhanaram</a:t>
            </a:r>
            <a:br>
              <a:rPr lang="en-IN" sz="2400" b="1" dirty="0">
                <a:solidFill>
                  <a:srgbClr val="FF0000"/>
                </a:solidFill>
              </a:rPr>
            </a:br>
            <a:r>
              <a:rPr lang="en-IN" sz="2400" b="1" dirty="0">
                <a:solidFill>
                  <a:srgbClr val="FF0000"/>
                </a:solidFill>
              </a:rPr>
              <a:t>5)Karan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F5E5E-10AA-40DA-BED2-C1FD543FA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04474" y="1574800"/>
            <a:ext cx="6414246" cy="4114800"/>
          </a:xfrm>
        </p:spPr>
        <p:txBody>
          <a:bodyPr>
            <a:normAutofit/>
          </a:bodyPr>
          <a:lstStyle/>
          <a:p>
            <a:r>
              <a:rPr lang="en-IN" sz="4800" b="1" dirty="0"/>
              <a:t>Introduction</a:t>
            </a:r>
            <a:endParaRPr lang="en-IN" sz="2800" b="1" u="sng" dirty="0">
              <a:solidFill>
                <a:srgbClr val="FFC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B050"/>
                </a:solidFill>
              </a:rPr>
              <a:t>What is Styrene?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B050"/>
                </a:solidFill>
              </a:rPr>
              <a:t>Manufacturing of Styrene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B050"/>
                </a:solidFill>
              </a:rPr>
              <a:t>Styrene Effects on the Health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B050"/>
                </a:solidFill>
              </a:rPr>
              <a:t>Environmental Concerns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B050"/>
                </a:solidFill>
              </a:rPr>
              <a:t>Styrene gas Leakage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B6929E-2B5A-4921-B1E0-2680D54B19E3}"/>
              </a:ext>
            </a:extLst>
          </p:cNvPr>
          <p:cNvSpPr/>
          <p:nvPr/>
        </p:nvSpPr>
        <p:spPr>
          <a:xfrm>
            <a:off x="881180" y="1412240"/>
            <a:ext cx="376194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Styrene</a:t>
            </a:r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333A1B0F-4F8D-45DF-94CE-11379C00082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0" r="10340"/>
          <a:stretch>
            <a:fillRect/>
          </a:stretch>
        </p:blipFill>
        <p:spPr>
          <a:xfrm>
            <a:off x="8483601" y="-96520"/>
            <a:ext cx="1786204" cy="1508760"/>
          </a:xfr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4AE53BC-F621-43B8-9199-27D9894B8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782" y="5349240"/>
            <a:ext cx="1623218" cy="1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9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8972-F1D0-4CBA-B134-4F06F4A0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483360"/>
            <a:ext cx="8761413" cy="197272"/>
          </a:xfrm>
        </p:spPr>
        <p:txBody>
          <a:bodyPr/>
          <a:lstStyle/>
          <a:p>
            <a:pPr algn="just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Conclusion</a:t>
            </a:r>
            <a:br>
              <a:rPr lang="en-US" b="1" dirty="0">
                <a:ln/>
                <a:solidFill>
                  <a:schemeClr val="accent4"/>
                </a:solidFill>
              </a:rPr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FDAC6A-7C27-4842-9AB1-ABFAAAED89F1}"/>
              </a:ext>
            </a:extLst>
          </p:cNvPr>
          <p:cNvSpPr/>
          <p:nvPr/>
        </p:nvSpPr>
        <p:spPr>
          <a:xfrm>
            <a:off x="6003634" y="2967335"/>
            <a:ext cx="32318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7EA19-3E25-4293-BB3C-F966DE99E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75618" y="4599685"/>
            <a:ext cx="4014782" cy="225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26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</TotalTime>
  <Words>45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PowerPoint Presentation</vt:lpstr>
      <vt:lpstr>Group member :- 1)Ramakant 2)Hemnath 3)Kalyani 4)Dhanaram 5)Karan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KUMBHAR</dc:creator>
  <cp:lastModifiedBy>KARAN KUMBHAR</cp:lastModifiedBy>
  <cp:revision>1</cp:revision>
  <dcterms:created xsi:type="dcterms:W3CDTF">2022-02-03T11:16:40Z</dcterms:created>
  <dcterms:modified xsi:type="dcterms:W3CDTF">2022-02-03T12:05:16Z</dcterms:modified>
</cp:coreProperties>
</file>