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09480" y="4360320"/>
            <a:ext cx="8077320" cy="2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r>
              <a:rPr b="0" i="1" lang="en-US" sz="1100" spc="-1" strike="noStrike" baseline="-25000">
                <a:solidFill>
                  <a:srgbClr val="000000"/>
                </a:solidFill>
                <a:latin typeface="Arial"/>
              </a:rPr>
              <a:t>FIG. 2. Schematic or decapped photos of four mainstream commercial GaN HEMTs: (a) SP-HEMT, (b) GIT, and (c) cascode GaN HEMT.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609480" y="5940000"/>
            <a:ext cx="864000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Published in: Koon Hoo Teo; Yuhao Zhang; Nadim Chowdhury; Shaloo Rakheja; Rui Ma; Qingyun Xie; Eiji Yagyu; Koji Yamanaka; Kexin Li; Tomás Palacios; </a:t>
            </a:r>
            <a:r>
              <a:rPr b="0" i="1" lang="en-US" sz="1000" spc="-1" strike="noStrike">
                <a:solidFill>
                  <a:srgbClr val="000000"/>
                </a:solidFill>
                <a:latin typeface="Arial"/>
              </a:rPr>
              <a:t>Journal of Applied Physics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 130,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160902 (2021)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DOI: 10.1063/5.0061555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Copyright © 2021 Author(s)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Main graphic" descr=""/>
          <p:cNvPicPr/>
          <p:nvPr/>
        </p:nvPicPr>
        <p:blipFill>
          <a:blip r:embed="rId1"/>
          <a:stretch/>
        </p:blipFill>
        <p:spPr>
          <a:xfrm>
            <a:off x="3214080" y="402120"/>
            <a:ext cx="2766600" cy="380988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