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09480" y="4360320"/>
            <a:ext cx="807732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r>
              <a:rPr b="0" i="1" lang="en-US" sz="1100" spc="-1" strike="noStrike" baseline="-25000">
                <a:solidFill>
                  <a:srgbClr val="000000"/>
                </a:solidFill>
                <a:latin typeface="Arial"/>
              </a:rPr>
              <a:t>FIG. 3. Schematic of vertical GaN (a) TMBS and (b) JBS rectifiers.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609480" y="5940000"/>
            <a:ext cx="864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Published in: Koon Hoo Teo; Yuhao Zhang; Nadim Chowdhury; Shaloo Rakheja; Rui Ma; Qingyun Xie; Eiji Yagyu; Koji Yamanaka; Kexin Li; Tomás Palacios;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</a:rPr>
              <a:t>Journal of Applied Physics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130,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160902 (2021)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DOI: 10.1063/5.0061555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2021 Author(s)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 descr=""/>
          <p:cNvPicPr/>
          <p:nvPr/>
        </p:nvPicPr>
        <p:blipFill>
          <a:blip r:embed="rId1"/>
          <a:stretch/>
        </p:blipFill>
        <p:spPr>
          <a:xfrm>
            <a:off x="1422360" y="1163880"/>
            <a:ext cx="6350040" cy="228600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