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  <p:sldMasterId id="2147483764" r:id="rId2"/>
  </p:sldMasterIdLst>
  <p:notesMasterIdLst>
    <p:notesMasterId r:id="rId27"/>
  </p:notesMasterIdLst>
  <p:sldIdLst>
    <p:sldId id="458" r:id="rId3"/>
    <p:sldId id="454" r:id="rId4"/>
    <p:sldId id="334" r:id="rId5"/>
    <p:sldId id="336" r:id="rId6"/>
    <p:sldId id="338" r:id="rId7"/>
    <p:sldId id="339" r:id="rId8"/>
    <p:sldId id="340" r:id="rId9"/>
    <p:sldId id="346" r:id="rId10"/>
    <p:sldId id="425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42" r:id="rId19"/>
    <p:sldId id="381" r:id="rId20"/>
    <p:sldId id="382" r:id="rId21"/>
    <p:sldId id="383" r:id="rId22"/>
    <p:sldId id="378" r:id="rId23"/>
    <p:sldId id="379" r:id="rId24"/>
    <p:sldId id="380" r:id="rId25"/>
    <p:sldId id="459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4" userDrawn="1">
          <p15:clr>
            <a:srgbClr val="A4A3A4"/>
          </p15:clr>
        </p15:guide>
        <p15:guide id="2" pos="3808" userDrawn="1">
          <p15:clr>
            <a:srgbClr val="A4A3A4"/>
          </p15:clr>
        </p15:guide>
        <p15:guide id="3" pos="832" userDrawn="1">
          <p15:clr>
            <a:srgbClr val="A4A3A4"/>
          </p15:clr>
        </p15:guide>
        <p15:guide id="4" orient="horz" pos="1848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pos="31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delwal, Sanket" initials="KS" lastIdx="1" clrIdx="0">
    <p:extLst>
      <p:ext uri="{19B8F6BF-5375-455C-9EA6-DF929625EA0E}">
        <p15:presenceInfo xmlns:p15="http://schemas.microsoft.com/office/powerpoint/2012/main" userId="S-1-5-21-661013750-2036339787-1844936127-773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6026" autoAdjust="0"/>
  </p:normalViewPr>
  <p:slideViewPr>
    <p:cSldViewPr snapToGrid="0">
      <p:cViewPr varScale="1">
        <p:scale>
          <a:sx n="74" d="100"/>
          <a:sy n="74" d="100"/>
        </p:scale>
        <p:origin x="448" y="52"/>
      </p:cViewPr>
      <p:guideLst>
        <p:guide orient="horz" pos="3624"/>
        <p:guide pos="3808"/>
        <p:guide pos="832"/>
        <p:guide orient="horz" pos="1848"/>
        <p:guide pos="6912"/>
        <p:guide pos="3147"/>
      </p:guideLst>
    </p:cSldViewPr>
  </p:slideViewPr>
  <p:outlineViewPr>
    <p:cViewPr>
      <p:scale>
        <a:sx n="33" d="100"/>
        <a:sy n="33" d="100"/>
      </p:scale>
      <p:origin x="0" y="-223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32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2506 1432,'-1'1'212,"-1"0"-1,1-1 1,0 1-1,-1 0 0,1 0 1,0 0-1,0 0 1,0 0-1,0 0 1,0 0-1,0 0 0,0 1 1,0-1-1,0 0 1,0 0-1,1 1 1,-1-1-1,0 1 0,1-1 1,-1 1-1,1-1 1,0 1-1,-1-1 1,1 1-1,0-1 0,0 1 1,0-1-1,0 1 1,0-1-1,1 3 1,8 61 438,-5-44 11,2 8-329,1 1 0,19 48 1,-14-46-103,13 56 1,-22-76-118,0-1 0,0 1 1,2 0-1,-1-1 0,2 0 1,6 11-1,-12-22-105,0 0-1,0 0 0,0 1 1,0-1-1,0 0 0,0 0 1,0 0-1,1 0 1,-1 1-1,0-1 0,0 0 1,0 0-1,0 0 0,0 0 1,0 1-1,0-1 1,0 0-1,0 0 0,0 0 1,0 1-1,0-1 0,0 0 1,0 0-1,0 0 1,0 0-1,0 1 0,-1-1 1,1 0-1,0 0 0,0 0 1,0 0-1,0 1 1,0-1-1,0 0 0,0 0 1,-1 0-1,1 0 0,0 0 1,0 0-1,0 1 0,0-1 1,0 0-1,-1 0 1,1 0-1,0 0 0,0 0 1,0 0-1,0 0 0,-1 0 1,7 2 223,-3-2-257,24 2 26,1-2 0,-1 0 0,1-2 1,-1-1-1,48-11 0,129-50 24,42-41 68,-51 19 39,91-42 45,34-13-66,484-188 552,-603 236-420,160-62-73,1001-390 129,-964 399-108,-216 85-97,488-197 78,-293 101-55,-112 49-31,307-98 22,-456 168-70,-46 15-15,6-1 42,0-4 1,94-48-1,-115 51 5,1 1 1,1 4-1,112-27 0,-87 27-18,-65 15-38,-4 2 7,0 0-1,0-1 0,-1 0 1,0-1-1,23-13 0,-20 12-48,-8 1 722,-15-7-436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2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1 114 5417,'24'-80'2407,"-14"65"5376,-9 15-7789,0-1 0,0 1 0,0 0 0,0 0 0,0 0 0,0 0 0,0 0 0,0 0 0,0 0 0,0 0 0,0 0 1,0 0-1,0 0 0,0 1 0,0-1 0,0 1 0,1-1 0,10 4 648,12-1-417,0-1 1,0-1-1,0-1 0,0-2 0,0 0 1,0-1-1,0-1 0,32-11 0,-47 12-57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9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49 2537,'-2'-1'447,"0"0"0,0 1 0,0-1 0,0 1 0,0 0 0,0 0 1,0 0-1,-1 0 0,1 0 0,0 0 0,0 0 0,-3 1 0,-33 12 1520,29-9-1873,1 0 0,0 0 0,1 1 1,-1 0-1,1 0 0,-8 8 1,12-10-88,0 1 1,1-1-1,-1 1 1,1 0 0,0-1-1,1 1 1,-1 0-1,1 0 1,-1 1-1,1-1 1,0 0-1,1 0 1,-1 1 0,1-1-1,-1 0 1,1 0-1,1 1 1,-1-1-1,1 0 1,-1 1 0,1-1-1,1 0 1,-1 0-1,0 0 1,1 0-1,0 0 1,0 0 0,0 0-1,0-1 1,6 6-1,-6-5 59,1 0-1,0-1 1,0 1 0,1-1-1,-1 0 1,1 0 0,-1 0-1,1-1 1,0 1 0,0-1-1,0 0 1,1 0-1,-1 0 1,0-1 0,1 0-1,-1 0 1,1 0 0,-1 0-1,1 0 1,-1-1-1,1 0 1,0 0 0,-1 0-1,1-1 1,0 1 0,-1-1-1,1 0 1,5-2-1,0-2 130,1-1 0,-1 0 0,0 0-1,0 0 1,-1-2 0,0 1 0,0-1-1,-1 0 1,0-1 0,13-18-1,-18 23-164,-1 1 0,0-1 0,0 1 0,0-1 0,0 0 0,-1 0 0,1 0 0,-1 0 0,0 0 0,0 0 0,0 0 0,-1 0-1,0 0 1,1 0 0,-2 0 0,1-1 0,0 1 0,-1 0 0,0 0 0,1 0 0,-2 0 0,1 0 0,0 0 0,-1 0 0,0 0-1,0 1 1,0-1 0,0 1 0,-1-1 0,1 1 0,-1 0 0,0 0 0,-4-4 0,0 2-126,1 1 1,-1-1-1,-1 1 1,1 1 0,0 0-1,-1 0 1,1 0-1,-1 1 1,0 0-1,0 0 1,0 1 0,0 0-1,0 0 1,0 1-1,-16 1 1,17 3-1635,6 3 685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40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 4113,'0'-1'70,"-1"1"0,1-1 1,0 0-1,-1 1 0,1-1 1,0 1-1,0-1 0,0 1 0,-1-1 1,1 0-1,0 1 0,0-1 1,0 0-1,0 1 0,0-1 0,0 1 1,0-1-1,0 0 0,1 1 1,-1-1-1,0 1 0,0-1 0,0 0 1,1 1-1,-1-1 0,0 1 1,0-1-1,1 1 0,-1-1 0,1 1 1,-1-1-1,0 1 0,1-1 1,-1 1-1,2-1 0,27-6 737,51 12-1074,-65-4 447,475 60 672,-489-60-764,0 0-1,0 0 1,0 0-1,0 0 0,0 0 1,0 0-1,-1 0 1,1 0-1,0 0 1,0 0-1,-1 0 1,1 0-1,-1 1 1,1-1-1,-1 0 1,0 0-1,0 1 1,1-1-1,-1 0 1,0 1-1,0-1 0,0 0 1,0 0-1,0 1 1,0-1-1,-1 0 1,0 2-1,-6 51-441,4-38 534,-84 826-140,49-429 190,31-77 817,8-224-167,-1-109-764,1 0 0,-1 0 0,0 0 0,-1 0 0,1 0 0,0 0 0,-1 0 0,0 0-1,-1 5 1,0-7 30,1 0 0,-1 0 0,1 0 0,-1 0 0,1 0 0,-1 0 0,0 0 0,1-1 0,-1 1-1,0-1 1,0 1 0,1-1 0,-4 1 0,-18 5-146,19-5-31,-36 11 256,39-12-240,-1 1 1,1-1 0,-1 0-1,0 1 1,1-1-1,-1 0 1,0 0-1,1 0 1,-1 0-1,0-1 1,1 1-1,-1 0 1,0-1-1,1 1 1,-1-1-1,1 1 1,-1-1-1,1 0 1,-1 0-1,1 0 1,0 0-1,-3-1 1,3-3-857,1 1 355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41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636 29 1992,'4'-2'629,"26"-9"1915,-29 11-2297,0 0 0,0-1 0,0 1 0,0 0 1,0-1-1,-1 1 0,1-1 0,0 1 0,0-1 0,0 1 0,0-1 0,-1 0 0,1 1 0,0-1 1,0 0-1,-1 0 0,1 1 0,-1-1 0,1 0 0,0-2 0,-21 1 2539,-150 18-2124,-3 1-310,160-16-337,-25-1 11,1 2 1,-1 1 0,1 2-1,0 2 1,-46 14-1,54-3-130,29-17 100,0-1 1,-1 0-1,1 0 0,0 1 0,0-1 0,0 0 0,-1 1 0,1-1 0,0 0 1,0 1-1,0-1 0,0 0 0,0 1 0,0-1 0,0 0 0,0 1 0,0-1 1,0 0-1,0 1 0,0-1 0,0 0 0,0 1 0,0-1 0,0 0 0,0 1 1,0-1-1,0 0 0,1 1 0,-1-1 0,0 0 0,0 1 0,21 8-70,395 97 92,-411-105-14,0 1-1,0-1 0,0 1 0,0 0 1,0 0-1,-1 1 0,1 0 0,5 3 1,-9-5-3,-1 0 0,1-1 1,-1 1-1,1 0 0,-1-1 1,1 1-1,-1 0 0,1 0 1,-1-1-1,1 1 0,-1 0 1,0 0-1,0 0 0,1 0 1,-1 0-1,0-1 0,0 1 1,0 0-1,0 0 0,0 0 1,0 1-1,-1 0 6,0 0 1,0 0-1,1 0 0,-1 0 0,0 0 1,-1 0-1,1 0 0,0-1 1,-1 1-1,1 0 0,-1-1 0,-2 3 1,-36 29 147,-68 42 1,80-57-135,-24 15 3,1 3 1,1 2-1,3 2 1,-51 54-1,97-94-2,1 0-1,-1 1 0,0 0 0,0-1 0,0 1 0,1-1 1,-1 1-1,0 0 0,1-1 0,-1 1 0,1 0 0,-1 0 0,1 0 1,-1 0-1,1-1 0,0 1 0,-1 0 0,1 0 0,0 0 0,-1 0 1,1 0-1,0 0 0,0 0 0,0 0 0,0 0 0,0 0 0,0 0 1,1 1-1,33 2 428,-27-4-530,280-23 288,-88 3-70,-193 20-383,15-1 725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41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4457,'29'-94'1951,"-29"93"-1646,1-1 1,-1 1-1,1-1 0,-1 0 1,1 1-1,0-1 0,0 1 1,0-1-1,0 1 0,0 0 1,0-1-1,0 1 0,1-2 1,0 3-291,-1-1 1,0 1-1,0-1 1,1 1 0,-1 0-1,0-1 1,1 1-1,-1 0 1,0 0-1,1 0 1,-1 0 0,1 0-1,-1 0 1,0 1-1,1-1 1,-1 0-1,2 1 1,12 2 490,43 0 125,71-5 0,-100-1-471,0 0 0,-1-2 0,0-1 0,47-16 0,-70 20-174,-5 2-3,0 0 0,0-1 0,0 1-1,0 0 1,-1 0 0,1 0 0,0 0 0,0 0-1,0 0 1,0 0 0,0-1 0,0 1-1,0 0 1,0 0 0,0 0 0,0 0 0,0 0-1,0 0 1,0-1 0,0 1 0,-1 0-1,1 0 1,0 0 0,0 0 0,0 0 0,0-1-1,1 1 1,-1 0 0,0 0 0,0 0-1,0 0 1,0 0 0,0-1 0,0 1 0,0 0-1,0 0 1,0 0 0,0 0 0,0 0-1,0 0 1,0 0 0,0-1 0,1 1 0,-1 0-1,0 0 1,0 0 0,0 0 0,-1 0-415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42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7 3649,'-8'-7'5483,"2"33"-4480,4 31-294,14 113 0,-1-19 398,-6-128-386,-2-15-455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42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5161,'-36'46'2357,"36"-46"-2318,0 0 1,0 1-1,0-1 1,0 0-1,0 0 1,0 1-1,0-1 1,0 0-1,0 0 1,0 1-1,0-1 1,0 0-1,0 0 1,0 0-1,-1 1 1,1-1-1,0 0 1,0 0-1,0 0 1,0 1-1,-1-1 1,1 0-1,0 0 1,0 0-1,0 0 1,-1 0-1,1 0 1,0 1 0,0-1-1,0 0 1,-1 0-1,1 0 1,0 0-1,0 0 1,-1 0-1,1 0 1,0 0-1,0 0 1,-1 0-1,1 0 1,0 0-1,0 0 1,-1 0-1,1 0 1,0 0-1,0 0 1,0 0-1,-1-1 1,1 1-1,0 0 1,0 0-1,0 0 1,-1 0-1,1 0 1,0-1-1,0 1 1,0 0-1,-1 0 1,5-8 2511,99 10-1828,166-19 1,-254 20-426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42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6849,'1'-3'4550,"14"2"-2893,26 2-2148,-24-1 981,17-1-249,0-2 1,48-11 0,-51 8-114,0 1 0,44 0 0,-73 5-139,-2-1-11,0 1 1,0 0-1,1 0 1,-1 0-1,0 0 1,0 0-1,1 0 0,-1 0 1,0 0-1,0 0 1,1 0-1,-1 0 1,0 0-1,1 0 1,-1 0-1,0 0 1,0 0-1,1 0 1,-1 0-1,0 0 1,0 0-1,1 0 1,-1 0-1,0 1 1,0-1-1,1 0 1,-1 0-1,0 0 1,0 0-1,0 1 1,1-1-1,-1 0 1,0 0-1,0 0 1,0 1-1,0-1 1,0 0-1,1 0 1,-1 1-1,0-1 1,-1 1-311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50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12 1520,'-36'22'1437,"35"-23"-1152,0 1 1,0-1 0,0 0 0,1 0-1,-1 0 1,0 0 0,1-1-1,-1 1 1,1 0 0,-1 0 0,1 0-1,-1 0 1,1-1 0,0 1 0,-1 0-1,1 0 1,0-1 0,0 1 0,0 0-1,0 0 1,0-3 0,0-3 1777,2 33-1959,-5 260 1352,3-290-2101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50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9 2985,'0'0'89,"0"0"0,0 0 0,0-1 0,0 1 0,0 0 0,0 0 0,1-1 0,-1 1 1,0 0-1,0-1 0,-1 1 0,1 0 0,0 0 0,0-1 0,0 1 0,0 0 0,0-1 0,0 1 0,0 0 1,0 0-1,0-1 0,-1 1 0,1 0 0,0 0 0,0 0 0,0-1 89,-1 1-89,1 0 1,0 0-1,0-1 0,-1 1 0,1 0 0,0 0 0,0 0 0,-1 0 0,1 0 0,0 0 0,0-1 0,-1 1 1,1 0-1,0 0 0,-1 0 0,1 0 0,0 0 0,0 0 0,-1 0 0,1 0 0,0 0 0,-1 0 1,1 1-1,0-1 0,0 0 0,-1 0 0,1 0 0,0 0 0,0 0 0,-1 0 0,1 1 0,0-1 1,0 0-1,-1 0 89,1 1-89,0-1 0,-17 23 1052,9-10-1200,-7 8 144,1-2 11,0 1 0,-20 41 1,16-19 184,-3-2 1,-1 0-1,-2-1 0,-1-2 1,-56 63-1,77-95-164,-1 0 0,0-1-1,0 0 1,0 0 0,0 0-1,-1-1 1,1 1 0,-1-1-1,-12 4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51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36 3793,'-1'24'2975,"4"5"-1709,-1-24-1130,-1 1 1,0 0 0,-1 0 0,0 0 0,1-1 0,-2 1-1,1 0 1,-1 0 0,0 0 0,0-1 0,0 1 0,-1 0-1,0-1 1,-5 11 0,-6 8 24,12-21 8,0 0 0,-1 0 0,1 0 0,-1 0 0,0 0 0,0 0 0,0 0 0,0-1 0,-3 3-1,-9-4 884,-4-20-142,17 18-879,-9-14 254,1 1 0,0-2-1,-11-26 1,19 37-285,-1 0-1,1 0 1,0 0-1,0 0 1,0 0-1,0-1 1,1 1-1,0 0 1,0 0-1,1 0 1,0-1-1,-1 1 1,2 0-1,-1 0 1,0 0-1,1 0 1,3-5-1,-4 9-7,0-1 0,0 1 0,0 0 0,1 0 0,-1 0 0,1 0 0,-1 0 0,0 0 0,1 1 0,-1-1 0,1 0 0,0 1 0,-1-1 0,1 1 0,0 0 0,-1-1 0,1 1 0,0 0 0,-1 0 0,1 0 0,0 0 0,1 1 0,49 4-253,-32-2 213,5-2 71,0-2 1,0 0-1,1-2 0,41-9 1,22-3 24,-67 15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3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24 4105,'-17'-4'7158,"13"0"-3463,12 1-819,221 4-1641,-221-1-1154,-1 0 0,1-1 0,-1 0 0,1 0-1,-1-1 1,9-2 0,-16-1 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5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5113,'4'12'237,"-1"-4"238,-1-1 0,0 1 0,0-1-1,0 1 1,-1 0 0,0 0 0,-1 0 0,0-1-1,0 1 1,-2 13 0,1-8-224,0 0 0,2 0 0,-1-1-1,2 1 1,-1 0 0,2-1 0,0 1 0,7 19 366,-11-35-1691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23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1720,'-1'-29'8703,"8"44"-8557,7 68-150,-3-5 4026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23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3497,'-3'1'5789,"-16"12"-5056,-19 26-101,-36 49 0,-35 37 266,107-123-952,0 0 10,0 0 0,0 1-1,0-1 1,-1 0 0,1 0-1,-1 0 1,1-1 0,-1 1-1,-5 2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24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71 3049,'38'-1'1816,"-38"1"-1640,1 1 1,0-1-1,-1 1 1,1-1-1,0 1 0,-1-1 1,1 1-1,-1-1 1,1 1-1,-1 0 0,1-1 1,-1 1-1,0 0 1,1-1-1,-1 1 0,0 0 1,1-1-1,-1 1 1,0 0-1,0 0 0,0 0 1,0-1-1,1 1 1,-1 0-1,-1 1 0,3 22 90,-2-22 11,0 0-157,0 1 1,0 0-1,0-1 0,0 1 1,0 0-1,-1-1 0,1 1 1,-1-1-1,0 1 0,1-1 1,-1 1-1,0-1 0,-1 1 0,1-1 1,0 0-1,-1 0 0,1 0 1,-1 1-1,0-2 0,-3 4 1,3-4-46,1 0 1,-1 0 0,0-1 0,0 1-1,0-1 1,1 0 0,-1 1 0,0-1 0,0 0-1,0 0 1,0 0 0,0 0 0,0 0-1,1-1 1,-1 1 0,0 0 0,0-1 0,0 0-1,0 1 1,1-1 0,-1 0 0,0 0-1,1 0 1,-1 0 0,1 0 0,-1 0 0,1 0-1,-1-1 1,-1-2 0,-3-1 73,1-1 0,0-1 0,0 1 0,1-1-1,-1 0 1,-5-14 0,8 19-146,1 0 0,0 0 0,0 0 0,1 0 0,-1 0 0,0 0 1,1 0-1,-1 0 0,1-1 0,0 1 0,-1 0 0,1 0 0,0 0 0,0 0 0,1-1 0,-1 1 0,0 0 0,1 0 0,-1 0 0,1 0 0,0 0 0,0 0 0,0 0 0,0 0 0,0 0 0,0 0 0,0 0 0,0 1 0,1-1 0,2-2 0,4 1-21,0 1-1,0-1 1,0 2-1,0-1 0,0 1 1,0 0-1,1 1 1,16 1-1,-5-1 13,27-1 6,-12 1 36,0-1-1,-1-2 1,36-7-1,-67 6 131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25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30 4489,'-5'-4'5404,"12"-4"-3515,11-4-1300,-15 11-571,-1 0 0,1 0 0,-1 0 0,1 1 0,-1-1 0,1 1 0,0 0 0,-1-1-1,1 1 1,-1 0 0,1 1 0,0-1 0,-1 0 0,1 1 0,0-1 0,-1 1 0,1 0 0,3 2 0,-5-2-12,0 0-1,1 0 1,-1 0-1,0 1 1,0-1-1,0 0 1,0 1-1,0-1 1,0 1-1,0 0 1,-1-1-1,1 1 1,-1 0-1,1-1 1,-1 1-1,1 0 1,-1-1-1,0 1 1,0 0-1,0 3 1,0 1 15,-1 0 0,0 0 0,0 0 1,-1-1-1,0 1 0,0-1 0,0 1 0,0-1 1,-1 1-1,0-1 0,0 0 0,0 0 0,-1-1 0,0 1 1,-6 6-1,-1-4 106,-15 12 294,25-13 16,15-7 234,132-31 1204,-145 27-3202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26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42 3545,'18'-26'1580,"-20"19"-187,-17 13 433,13-3-1676,0 0 0,1 1-1,-1-1 1,1 1-1,0 1 1,0-1-1,0 1 1,1-1-1,0 1 1,-1 1-1,2-1 1,-1 1-1,1-1 1,0 1-1,0 0 1,0 0 0,1 0-1,-3 9 1,5-11-147,-1-1 1,1 0-1,-1 1 1,1-1-1,0 1 1,1-1-1,-1 0 1,1 1-1,-1-1 1,1 0-1,0 1 1,0-1-1,0 0 1,1 0-1,-1 0 1,1 0-1,-1 0 1,1 0-1,0 0 1,0-1-1,1 1 1,-1-1 0,0 1-1,1-1 1,0 0-1,-1 0 1,1 0-1,0 0 1,0-1-1,0 1 1,0-1-1,0 0 1,1 1-1,-1-1 1,0-1-1,7 2 1,-3 0 82,0-1 1,1 0 0,-1 0-1,1 0 1,-1-1 0,0 0-1,1-1 1,-1 0 0,1 0 0,-1 0-1,0-1 1,1 0 0,-1-1-1,0 1 1,9-6 0,-13 6 2,0 0 0,0 0 0,0-1 0,-1 1 1,1-1-1,-1 0 0,1 1 0,-1-1 0,0 0 1,0 0-1,0-1 0,0 1 0,-1 0 0,1-1 0,-1 1 1,0 0-1,0-1 0,0 0 0,-1 1 0,1-1 1,-1 0-1,0 1 0,0-1 0,0 0 0,0 1 1,-1-1-1,1 1 0,-1-1 0,0 0 0,0 1 1,0-1-1,-4-6 0,2 5-39,0 0 1,0-1-1,0 1 1,-1 0-1,1 1 1,-1-1-1,-1 1 1,1 0-1,-1-1 1,1 2-1,-1-1 0,0 1 1,0-1-1,-10-3 1,10 5-73,1 0 0,-1 0 0,0 0 1,1 1-1,-1-1 0,0 1 0,0 1 0,0-1 1,0 1-1,0-1 0,0 2 0,0-1 1,0 0-1,0 1 0,1 0 0,-1 0 0,0 0 1,-6 3-1,-2 5-588,7 2 266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2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69 5041,'3'-15'750,"-2"13"-564,-1-1-1,1 0 1,-1 1 0,1-1 0,-1 0-1,0 1 1,0-1 0,0 0 0,0 1-1,-1-1 1,1 0 0,-1 1-1,0-4 1,0 5-63,1 1 0,0-1-1,0 0 1,-1 1 0,1-1-1,-1 0 1,1 1 0,0-1 0,-1 0-1,1 1 1,-1-1 0,1 1-1,-1-1 1,0 1 0,1-1-1,-1 1 1,1-1 0,-1 1 0,0 0-1,1-1 1,-1 1 0,0 0-1,0-1 1,1 1 0,-1 0 0,0 0-1,0 0 1,-1 0 0,-20 11 1232,18-7-1292,0 1 0,0-1-1,0 1 1,1-1 0,-1 1 0,-3 9-1,4-8-56,0 1 0,1 0 0,0 0 0,1 0 0,-1 1 0,1-1 0,1 0 0,-1 0 0,1 1 0,1-1 0,-1 0 0,4 13 0,-3-16 2,0 0-1,1-1 1,-1 1 0,1-1-1,0 1 1,1-1 0,-1 0-1,0 0 1,1 0-1,0 0 1,-1 0 0,1-1-1,0 1 1,0-1 0,1 0-1,-1 0 1,0 0-1,1 0 1,0-1 0,-1 1-1,1-1 1,0 0-1,-1 0 1,1 0 0,5 0-1,1 0 84,1 0 0,-1 0 0,0-2 0,0 1 0,0-1 0,0-1 0,0 0 0,0 0 0,0-1 0,0 0 0,13-6 0,-19 7 2,-1 0 0,0 1-1,1-1 1,-1 0 0,0 0 0,0-1 0,0 1 0,0-1 0,-1 1 0,1-1-1,-1 0 1,1 0 0,-1 0 0,0-1 0,0 1 0,0 0 0,-1-1-1,1 1 1,-1-1 0,0 1 0,0-1 0,0 0 0,0 1 0,-1-1-1,0 0 1,1 0 0,-1 0 0,-1 1 0,1-1 0,0 0 0,-1 0 0,0 1-1,-2-8 1,1 8-29,0 0 0,1 0 0,-1 0 0,-1 0 0,1 0 0,0 0 0,-1 0 0,0 1 0,1-1 0,-1 1 0,0 0 0,0 0-1,0 0 1,-1 0 0,1 0 0,0 1 0,-1 0 0,1-1 0,-1 1 0,1 0 0,-8 0 0,6 0-207,0 0-1,-1 0 1,1 1 0,0-1-1,-1 2 1,1-1 0,-1 0 0,1 1-1,0 0 1,-1 0 0,1 1-1,0-1 1,0 1 0,-6 3-1,6 1-506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28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65 5713,'9'-48'2137,"-9"47"-2074,0 1 0,0-1 0,0 0 1,0 0-1,-1 1 0,1-1 0,0 0 1,-1 0-1,1 1 0,0-1 0,-1 0 1,1 1-1,-1-1 0,1 1 0,-1-1 0,1 0 1,-1 1-1,1-1 0,-1 1 0,0-1 1,1 1-1,-1 0 0,0-1 0,1 1 1,-1 0-1,0-1 0,0 1 0,1 0 1,-1 0-1,0 0 0,0-1 0,1 1 0,-1 0 1,0 0-1,0 0 0,0 0 0,1 1 1,-2-1-1,-29 4 1131,25-2-1114,0 0-1,1 1 0,-1-1 1,0 1-1,1 1 0,-1-1 0,1 1 1,0 0-1,0 0 0,1 0 0,-1 1 1,1 0-1,0 0 0,0 0 0,1 0 1,-5 8-1,6-9-87,0 0 0,0 1 1,0-1-1,1 0 0,-1 0 0,1 1 0,0-1 0,0 1 1,1-1-1,-1 1 0,1-1 0,0 1 0,1-1 1,-1 1-1,1-1 0,-1 1 0,2-1 0,-1 0 1,0 1-1,1-1 0,-1 0 0,1 0 0,1 0 1,2 5-1,-2-6 24,1 0 1,-1-1 0,1 1-1,-1-1 1,1 0 0,0 0 0,0 0-1,0 0 1,0-1 0,0 1-1,0-1 1,1 0 0,-1 0-1,0-1 1,1 1 0,-1-1 0,0 0-1,1 0 1,-1-1 0,0 1-1,6-2 1,-2 1 65,-1 0 0,1-1 0,-1 0-1,1 0 1,-1-1 0,0 1 0,0-2 0,0 1 0,0-1 0,0 0-1,8-7 1,-13 8 17,1 0 0,-1 0-1,1 0 1,-1 0 0,0-1-1,-1 1 1,1-1 0,0 1-1,-1-1 1,0 0 0,0 1-1,0-1 1,0 0 0,0 0-1,-1 0 1,0 0 0,0 1 0,0-1-1,0 0 1,-1 0 0,1 0-1,-3-7 1,2 8-75,0 1-1,0-1 1,0 1 0,0 0 0,-1-1 0,1 1-1,-1 0 1,1 0 0,-1 0 0,0 0-1,0 0 1,0 0 0,0 0 0,0 0 0,0 1-1,-1 0 1,1-1 0,0 1 0,-1 0-1,1 0 1,-1 0 0,1 0 0,-1 0 0,0 1-1,1-1 1,-1 1 0,0 0 0,1 0-1,-1 0 1,0 0 0,0 0 0,1 0 0,-4 2-1,-5 0-384,0 0-1,1 1 0,-19 8 0,18-4-134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3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16 109 1880,'48'-12'1509,"-49"12"-1367,1 0 1,-1 0-1,1 0 1,-1 0-1,1 0 1,-1-1-1,0 1 1,1 0-1,0 0 1,-1 0-1,1-1 1,-1 1-1,1 0 1,-1-1 0,1 1-1,-1 0 1,1-1-1,0 1 1,-1 0-1,1-1 1,0 1-1,-1-1 1,1 1-1,0-1 1,0 1-1,-1-1 1,1 1-1,0-1 1,0 1-1,0-1 1,0 1-1,0-1 1,0 1-1,0-1 1,0 1-1,0-1 1,0 1-1,0-1 1,0 0-1,0 1 1,0-1 0,0 1-1,0-1 1,1 1-1,-1-1 1,0 1-1,0 0 1,1-1-1,-1 1 1,0-1-1,1 1 1,-1-1-1,0 1 1,1 0-1,-1-1 1,1 1-1,-1 0 1,0-1-1,2 1 1,-6 2-86,0 0 0,0 1 0,0 0 0,0-1 0,1 1 0,-1 1 0,1-1 0,0 0 0,0 1 1,0 0-1,1 0 0,-1-1 0,1 2 0,0-1 0,0 0 0,0 0 0,1 1 0,-1-1 0,1 1 0,0-1 0,0 6 0,1-7-55,0 0 0,0 0 0,0 0 0,0 0 0,0-1 0,1 1 0,-1 0 0,1 0 0,0 0 0,0-1 0,0 1 0,0 0 0,0-1 0,1 1 0,-1-1 0,1 1 0,0-1 0,0 0 0,-1 0 0,1 0 0,1 0 0,-1 0 0,0 0 0,0 0-1,1-1 1,-1 1 0,1-1 0,-1 0 0,1 0 0,0 0 0,0 0 0,-1 0 0,1 0 0,5 0 0,2 0 102,-1 0 0,0-1 0,0 0 1,0-1-1,1 0 0,-1 0 0,0-1 0,0 0 0,0-1 0,-1 0 0,1 0 0,-1-1 1,1 0-1,-1 0 0,0-1 0,12-10 0,-17 13-3,1-1 0,-1 0 0,0 0 0,0 0 0,0-1 0,0 1 0,0-1 0,-1 0 0,0 1 0,0-1 0,0 0 0,0-1 0,0 1 0,-1 0 0,0 0 0,0-1 0,0 1 0,0 0 0,-1-1 0,0 1 0,0-1 0,0 1 0,0-1 0,-1 1 0,1 0 0,-1-1 1,0 1-1,-1 0 0,1-1 0,-1 1 0,0 0 0,0 0 0,0 0 0,0 1 0,-6-7 0,5 6-81,-1 1 1,1-1-1,-1 1 1,0 0-1,0 0 1,-1 1-1,1-1 1,0 1 0,-1 0-1,0 0 1,1 0-1,-1 1 1,0 0-1,0 0 1,0 0-1,0 0 1,0 1 0,-6 0-1,6 0-116,1-1 1,-1 2-1,0-1 0,0 0 0,0 1 0,0 0 1,1 0-1,-1 0 0,0 1 0,1 0 0,-1 0 1,1 0-1,-1 0 0,1 1 0,0-1 0,0 1 1,0 0-1,-5 6 0,4 5-1376,13 4 554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31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72 4297,'22'-49'1824,"-22"48"-1777,0 1 0,1 0 0,-1 0 0,0-1 0,0 1 0,0 0 0,0-1 0,0 1 0,0 0 0,0-1 0,0 1 0,0 0-1,0 0 1,0-1 0,0 1 0,0 0 0,0-1 0,0 1 0,0 0 0,-1-1 0,1 1 0,0 0 0,0 0 0,0-1 0,0 1 0,0 0-1,-1 0 1,1-1 0,0 1 0,0 0 0,-1 0 0,1 0 0,0-1 0,0 1 0,-1 0 0,1 0 0,0 0 0,-1 0 0,-15-1 1424,-15 10 465,30-9-1862,-4 2 9,1 0 0,-1 0 0,1 1 0,0-1-1,0 1 1,0 0 0,0 0 0,0 0 0,1 1 0,-1-1 0,1 1 0,0 0-1,-5 7 1,7-8-93,-1 0 0,1 0 0,0-1 0,-1 1-1,2 0 1,-1 0 0,0 0 0,0 0 0,1 0-1,0 0 1,0 0 0,-1 0 0,2 1 0,-1-1 0,0 0-1,1 0 1,-1 0 0,1 0 0,0 0 0,0-1-1,0 1 1,0 0 0,1 0 0,1 3 0,0-3 52,1 1 1,-1-1-1,1 1 1,0-1-1,0 0 1,0-1-1,0 1 1,1-1-1,-1 0 1,1 0-1,-1 0 1,1 0-1,0-1 1,-1 0-1,1 0 1,0 0-1,0 0 1,0-1-1,0 0 1,0 0-1,0 0 1,0-1-1,0 0 1,-1 0-1,1 0 1,7-3-1,-7 3 61,-1 0 1,0 0-1,1 0 0,-1-1 0,0 0 0,0 0 0,0 0 0,0-1 1,0 1-1,-1-1 0,1 0 0,-1 0 0,1 0 0,-1 0 1,0-1-1,-1 1 0,1-1 0,0 0 0,-1 0 0,0 0 0,0 0 1,0 0-1,0 0 0,-1 0 0,0-1 0,0 1 0,0-1 1,0 1-1,0-7 0,-2 8-67,1-1 0,-1 1 0,0-1 0,0 1 0,0-1 0,0 1 1,0 0-1,-1 0 0,0 0 0,1-1 0,-1 1 0,0 1 0,-1-1 0,1 0 0,0 0 0,-1 1 1,0 0-1,1-1 0,-1 1 0,0 0 0,0 0 0,0 1 0,0-1 0,-1 0 0,1 1 0,-7-2 1,5 2-107,-1-1 0,1 1 0,-1 0 0,0 1 0,0-1 0,0 1 0,1 1 0,-1-1 0,0 1 0,0 0 0,1 0 0,-1 0 0,0 1 0,1 0 0,0 0 0,-7 3 0,-3 9-1170,10 2 509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5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289 152 4297,'5'-4'411,"0"0"0,-1 0 0,1-1 0,-1 1 0,0-1 0,0 0 1,-1 0-1,0 0 0,0-1 0,0 1 0,0-1 0,-1 0 0,0 0 0,0 1 0,-1-1 0,1 0 0,-1-1 1,0 1-1,-1-9 0,0 13-327,-1 0 0,1 0 0,-1 0 0,0 0 0,1 1 0,-1-1 0,0 0 0,0 1 0,0-1 0,0 0 1,-1 1-1,1 0 0,0-1 0,-1 1 0,1 0 0,-1-1 0,1 1 0,-1 0 0,0 0 0,1 0 0,-1 0 0,0 1 0,0-1 1,1 0-1,-1 1 0,0-1 0,0 1 0,0 0 0,0 0 0,0 0 0,0-1 0,-3 2 0,-3-2-23,0 1 0,1 0 0,-1 1-1,0-1 1,0 1 0,1 1 0,-10 2-1,7 1-49,0 0 0,0 1 0,0 0 0,1 0 0,0 1 0,0 1 0,1-1 0,0 1 0,0 0 0,1 1 0,-8 12-1,1 1-24,0 0-1,2 1 0,-18 48 0,19-39 7,3 1 0,0 0 0,2 0 0,2 0 0,0 1 0,3 0 0,1-1 0,7 62 0,-6-87 9,1-1-1,0 1 1,1-1-1,0 0 0,0 0 1,0 0-1,1 0 0,0 0 1,0 0-1,1-1 1,0 0-1,0 0 0,0-1 1,10 9-1,-11-11 13,-1 0-1,0-1 1,1 0 0,-1 1-1,1-1 1,0-1 0,0 1-1,-1-1 1,1 1-1,0-1 1,0 0 0,1 0-1,-1-1 1,0 1 0,0-1-1,0 0 1,0 0 0,0-1-1,1 1 1,-1-1-1,0 0 1,0 0 0,0 0-1,0 0 1,0-1 0,-1 1-1,1-1 1,5-4-1,-1 0 37,0 0-1,-1 0 0,0-1 0,-1 0 0,0 0 0,0-1 1,0 1-1,-1-1 0,0-1 0,0 1 0,4-13 0,2-9 35,-2 1 0,6-35 0,-15 64-83,-2 12-119,-1-3 98,1 2 0,0-1 0,0 0 0,1 0 0,1 0-1,0 1 1,0-1 0,2 12 0,-1-16 27,0 0 1,1 0-1,0-1 1,0 1-1,0 0 1,0-1-1,1 0 1,0 0-1,0 1 1,0-2-1,1 1 1,0 0-1,0-1 1,0 0 0,0 1-1,1-2 1,-1 1-1,1 0 1,0-1-1,0 0 1,0 0-1,1-1 1,-1 1-1,1-1 1,-1 0-1,1-1 1,0 1-1,0-1 1,0 0-1,0-1 1,-1 0-1,1 1 1,0-2-1,0 1 1,0-1-1,0 0 1,0 0-1,0 0 1,-1-1-1,1 0 1,-1 0-1,1-1 1,-1 1-1,0-1 1,0 0-1,0-1 1,0 1-1,0-1 1,6-7-1,-6 6 11,0 0 1,-1 0-1,0-1 0,0 1 0,0-1 0,-1 0 0,1 0 0,-2-1 1,1 1-1,-1-1 0,1 1 0,-2-1 0,1 0 0,-1 0 0,0 1 1,0-1-1,-1 0 0,0 0 0,0 0 0,-1 0 0,0 0 1,0 0-1,-1 0 0,0 1 0,0-1 0,0 1 0,-1-1 0,0 1 1,-5-9-1,5 9-21,-1 1 1,0-1-1,0 1 1,0 0 0,-1 0-1,1 0 1,-1 1-1,-1-1 1,1 1-1,0 1 1,-1-1 0,0 1-1,0 0 1,0 0-1,0 0 1,0 1-1,-1 0 1,1 0 0,-1 1-1,1 0 1,-1 0-1,1 0 1,-1 1-1,0 0 1,0 0 0,1 1-1,-1 0 1,1 0-1,-1 1 1,-9 3-1,9-3-12,0 1 0,0-1 0,0 2 0,0-1-1,1 1 1,0 0 0,-1 0 0,2 1 0,-9 7 0,12-9 8,0-1 0,1 0 1,-1 1-1,1-1 1,0 1-1,-1-1 1,1 1-1,1-1 0,-1 1 1,0 0-1,1-1 1,-1 1-1,1 0 1,0 0-1,0 0 0,0-1 1,0 1-1,0 0 1,1 0-1,-1-1 1,1 1-1,0 0 0,0-1 1,0 1-1,0 0 1,0-1-1,0 0 1,2 3-1,1 1 8,0-1 1,0 0-1,0 0 1,1 0-1,-1 0 1,1-1-1,0 0 0,0 0 1,1 0-1,-1 0 1,1-1-1,0 0 1,0 0-1,0-1 0,0 0 1,0 0-1,1 0 1,-1-1-1,1 0 1,-1 0-1,1 0 1,-1-1-1,1 0 0,11-1 1,-8 0 16,1-1 0,-1 1-1,1-2 1,-1 1 0,0-1 0,1-1 0,-2 0 0,1 0 0,0-1 0,-1 0 0,0-1-1,0 0 1,-1 0 0,13-13 0,-13 10 13,-1 0 0,-1-1 0,1 0 0,-1-1 1,-1 1-1,0-1 0,6-22 0,16-86 167,-14 52-126,-7 47-50,9-53 35,-14 68-56,-1-1-1,1 1 1,-1 0-1,0 0 1,-1 0 0,1 0-1,-1 0 1,0 0 0,0 0-1,0 0 1,-4-7-1,5 11-3,0 1-1,0-1 0,-1 0 0,1 0 0,0 0 0,-1 0 0,1 0 0,-1 0 0,0 0 0,1 1 0,-1-1 0,1 0 0,-1 0 0,0 1 0,0-1 0,1 0 0,-1 1 0,0-1 0,0 1 0,0-1 0,0 1 0,0-1 0,0 1 0,0 0 0,0-1 0,1 1 0,-1 0 0,0 0 0,0 0 0,0 0 0,0 0 0,0 0 0,0 0 0,0 0 0,0 0 0,0 0 0,0 1 0,0-1 0,0 0 0,0 1 0,0-1 0,0 0 1,0 1-1,0-1 0,0 1 0,-1 1 0,0 0-15,-1 1 0,0 0 0,1 0 0,0 0 0,0 0 0,0 1 0,0-1 0,0 1 0,0-1 0,-1 7 0,-2 10-11,1 0 0,1 0 0,1 0-1,1 1 1,0-1 0,2 0 0,5 38 0,3 50 34,-9-79 9,2 0-1,2 0 1,0 0 0,2-1-1,12 38 1,-17-63-2,1 0-1,-1 0 1,1-1 0,-1 1-1,1-1 1,0 0 0,0 1-1,0-1 1,0 0-1,1 0 1,-1 0 0,0 0-1,1-1 1,0 1 0,-1-1-1,1 1 1,0-1 0,0 0-1,-1 0 1,1 0-1,0-1 1,0 1 0,0-1-1,0 1 1,0-1 0,0 0-1,0 0 1,4-1 0,-4 1 11,1 0 0,0-1 0,-1 0 0,1 0 0,0 0 0,-1 0 0,0 0 0,1-1 0,-1 1 0,0-1 0,1 0 0,-1 0 0,0 0 0,-1-1 0,1 1 0,0-1 0,-1 1 0,1-1 0,-1 0 0,0 0 0,0 0 0,0 0 0,2-4 0,-7-1-1717,2 7 1006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31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7626,'-30'23'2838,"17"-16"-2065,9-4-703,0 0 1,0 0-1,0 1 0,0 0 1,0-1-1,1 1 0,0 0 1,0 1-1,0-1 0,0 1 0,1-1 1,0 1-1,0 0 0,0 0 1,0 0-1,1 0 0,0 0 1,0 0-1,-1 9 0,2-11-65,0 0 0,0 0 0,0 1 0,0-1 0,0 0 0,1 0 0,-1 0 0,1 0 0,0-1 0,0 1 0,0 0 0,0 0 0,1 0 0,-1-1 0,1 1 0,0-1 0,-1 1 0,1-1 0,0 1 0,0-1 0,1 0 0,-1 0 0,0 0 0,1-1 0,-1 1 0,1 0 0,0-1 0,-1 0 0,1 1 0,0-1 0,0 0-1,0 0 1,0-1 0,4 1 0,4 0 108,0 0-1,0-1 1,0-1 0,0 0-1,-1 0 1,1-1-1,0 0 1,-1-1-1,14-5 1,-20 6 38,1 0 1,0 0 0,0 0-1,-1 0 1,0-1-1,1 1 1,-1-1 0,0 0-1,0-1 1,-1 1 0,1-1-1,-1 1 1,1-1-1,-1 0 1,0-1 0,-1 1-1,1 0 1,-1-1-1,0 1 1,0-1 0,3-9-1,-5 12-88,0-1-1,1 1 0,-1 0 1,0-1-1,0 1 0,-1 0 1,1-1-1,0 1 0,-1 0 0,1-1 1,-1 1-1,0 0 0,0 0 1,0-1-1,0 1 0,0 0 1,0 0-1,0 0 0,-1 1 1,1-1-1,-1 0 0,-1-2 1,-1 2-21,0-1 1,0 1 0,0-1-1,0 1 1,-1 0 0,1 0 0,0 1-1,-1 0 1,1-1 0,-9 0 0,2 1-238,0 0 1,-1 0 0,1 2 0,-1-1 0,1 1 0,-1 1 0,1 0 0,-16 5-1,21-4-1181,8-1 513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32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23 4161,'-2'-2'380,"-1"-1"1,1 1-1,-1 0 1,1 1-1,-1-1 0,0 0 1,0 1-1,0 0 1,0-1-1,0 1 1,0 0-1,0 1 0,0-1 1,0 0-1,-4 1 1,4 0-267,0 0 0,0 0 1,0 1-1,0 0 1,0-1-1,1 1 0,-1 0 1,0 0-1,0 1 0,1-1 1,-1 0-1,1 1 1,-5 3-1,3-1-127,-1 0-1,1 0 1,1 1 0,-1-1 0,1 1-1,0 0 1,0 0 0,0 0 0,0 0 0,1 0-1,0 1 1,0-1 0,1 1 0,0 0-1,-2 10 1,2-9 15,1 0-1,0 1 1,0-1-1,1 0 1,0 0-1,0 0 1,0 0-1,1 0 1,0 0-1,1 0 1,5 11-1,-5-14 9,0 0-1,0 0 0,0-1 1,0 1-1,1-1 0,-1 1 0,1-1 1,0-1-1,0 1 0,0 0 1,0-1-1,1 0 0,-1 0 0,1 0 1,-1-1-1,1 1 0,0-1 1,6 1-1,-4-1 74,-1 0-1,1 0 1,-1 0-1,1-1 1,-1 0 0,1 0-1,-1-1 1,1 0 0,-1 0-1,0 0 1,1-1 0,-1 0-1,0 0 1,0-1-1,0 0 1,0 0 0,-1 0-1,11-8 1,-11 6 28,-1 1 1,0-1-1,-1 0 1,1 0-1,-1-1 0,0 1 1,0-1-1,0 1 1,-1-1-1,0 0 0,0 0 1,-1 0-1,1 0 1,-1 0-1,-1-1 0,1 1 1,-1 0-1,0 0 1,-2-13-1,2 15-81,-1 0 0,1 0 0,-1 0-1,0 0 1,-1 0 0,1 0 0,-1 0 0,1 1 0,-1-1-1,0 0 1,-1 1 0,1 0 0,0-1 0,-1 1 0,0 0 0,0 0-1,0 1 1,0-1 0,0 0 0,-1 1 0,1 0 0,-8-4 0,4 3-67,-1 1 1,1-1 0,-1 1-1,0 1 1,0 0 0,0 0-1,0 0 1,0 1 0,0 0-1,0 0 1,-8 2 0,15-2-119,-1 1 0,1-1 1,-1 0-1,1 0 1,0 1-1,-1-1 0,1 0 1,0 1-1,-1 0 0,1-1 1,0 1-1,0 0 0,0-1 1,-1 1-1,1 0 1,0 0-1,0 0 0,0 0 1,0 0-1,1 0 0,-2 2 1,-3 11-1211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3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0 5769,'-6'0'635,"0"1"0,0-1 1,0 1-1,0 0 0,1 0 0,-1 1 0,-10 3 0,12-2-595,0-1 0,-1 1 0,1 0 0,0 0-1,0 0 1,0 0 0,1 1 0,-1 0 0,1-1 0,0 1 0,0 1-1,0-1 1,1 0 0,-1 1 0,-2 5 0,3-4-42,0-1 0,-1 1 0,2 0 0,-1-1 0,1 1 0,0 0 0,0 0 0,0 0 0,1 0 0,0 0 0,0 0 1,0 0-1,1 0 0,0 0 0,0-1 0,1 1 0,4 11 0,-4-13 34,1 0 0,-1 0 1,1-1-1,0 1 0,0-1 0,0 1 1,0-1-1,1 0 0,-1-1 0,1 1 1,0 0-1,0-1 0,0 0 0,0 0 0,0 0 1,0-1-1,1 1 0,-1-1 0,1 0 1,-1 0-1,1 0 0,-1-1 0,10 0 1,-8 0 108,0 0 0,1 0 1,-1-1-1,1 0 0,-1 0 0,0 0 1,1-1-1,-1 0 0,0 0 1,0-1-1,0 0 0,-1 0 1,1 0-1,-1-1 0,1 1 1,-1-1-1,0-1 0,-1 1 1,7-8-1,-8 8-64,-1 0-1,1 0 1,-1 0 0,0 0-1,0-1 1,-1 1 0,1-1 0,-1 1-1,0-1 1,0 1 0,-1-1-1,1 1 1,-1-1 0,0 0 0,-1 1-1,1-1 1,-1 0 0,1 1 0,-1-1-1,-1 1 1,1-1 0,-1 1-1,1 0 1,-1-1 0,-1 1 0,1 0-1,-5-6 1,4 6-123,-1 0-1,1 0 1,-1 0 0,1 1 0,-1 0-1,0 0 1,0 0 0,-1 0 0,1 1-1,-1-1 1,1 1 0,-1 0-1,0 0 1,1 1 0,-1 0 0,0-1-1,0 2 1,0-1 0,0 0 0,0 1-1,0 0 1,0 0 0,0 1-1,0-1 1,0 1 0,0 0 0,0 1-1,0-1 1,0 1 0,1 0 0,-1 0-1,-4 3 1,-3 6-561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33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46 7482,'6'-24'2047,"-6"23"-1987,0 1 0,-1-1 0,1 1 0,0-1 0,0 1 0,0-1 0,0 1 0,-1 0 0,1-1 0,0 1 0,0-1 0,-1 1 0,1 0-1,0-1 1,-1 1 0,1 0 0,-1-1 0,1 1 0,0 0 0,-1 0 0,1-1 0,-1 1 0,1 0 0,0 0 0,-1 0 0,1-1 0,-1 1 0,0 0 0,-2 0 33,0 0 1,1 1-1,-1-1 0,0 1 1,1-1-1,-1 1 1,0 0-1,1 0 1,-1 0-1,1 1 1,-1-1-1,1 0 0,0 1 1,-1 0-1,-1 2 1,-2 1-86,1 0 0,1 1 0,-1 0 0,1 0 1,0 0-1,0 0 0,0 1 0,1 0 0,0-1 1,1 1-1,-1 0 0,1 0 0,1 1 0,-1-1 0,1 0 1,0 1-1,1-1 0,0 12 0,0-16 8,1 0-1,-1 1 0,0-1 1,1 0-1,0 0 1,-1 1-1,1-1 0,0 0 1,1 0-1,-1 0 1,1 0-1,-1-1 0,1 1 1,0 0-1,0 0 1,0-1-1,0 0 0,1 1 1,-1-1-1,0 0 1,1 0-1,0 0 0,-1 0 1,1-1-1,0 1 0,0-1 1,0 1-1,0-1 1,0 0-1,1-1 0,-1 1 1,0 0-1,0-1 1,0 0-1,1 1 0,-1-1 1,0-1-1,1 1 1,-1 0-1,0-1 0,0 0 1,7-1-1,-1-1 129,1-1-1,0 1 1,0-2-1,-1 1 1,0-1 0,0 0-1,0-1 1,-1 0-1,14-14 1,-16 15-17,-1 0 0,0 0 1,0-1-1,-1 1 0,1-1 0,-1-1 1,-1 1-1,1 0 0,-1-1 1,0 0-1,0 0 0,-1 0 0,0 0 1,2-13-1,-4 17-103,0 1 1,0-1-1,0 0 0,-1 0 1,1 0-1,-1 0 0,0 0 1,0 1-1,0-1 1,0 0-1,0 1 0,0-1 1,-1 0-1,1 1 0,-1 0 1,0-1-1,1 1 0,-1 0 1,0 0-1,-1 0 0,1 0 1,0 0-1,-1 1 1,1-1-1,0 1 0,-1-1 1,0 1-1,1 0 0,-1 0 1,0 0-1,0 0 0,1 1 1,-1-1-1,0 1 1,0 0-1,0-1 0,-3 2 1,-5-2-216,0 1 0,1 0 1,-1 1-1,0 0 1,0 1-1,1 0 1,-1 0-1,-18 8 0,15 0-2012,7 3 906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34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10042,'-12'9'1707,"7"-6"-1590,0 0 0,0 0 1,0 1-1,0 0 0,0 0 0,1 0 0,0 0 0,0 1 0,0 0 0,0 0 0,1 0 0,0 0 1,0 0-1,0 1 0,1-1 0,0 1 0,0 0 0,0 0 0,1-1 0,-2 8 0,3-9-115,0 0-1,0 0 0,0 0 0,0 0 1,0 0-1,1 0 0,0 0 0,-1 0 1,2 0-1,-1 0 0,0-1 1,1 1-1,0 0 0,-1-1 0,2 1 1,-1-1-1,0 0 0,1 1 0,-1-1 1,1 0-1,0-1 0,0 1 0,0 0 1,5 2-1,-4-3 17,0 0 0,0-1 0,1 1 0,-1-1 0,1 0 0,-1 0 0,1-1 0,0 1 0,-1-1 0,1 0 1,-1 0-1,1-1 0,0 1 0,-1-1 0,1 0 0,-1 0 0,1-1 0,-1 1 0,0-1 0,8-4 0,-1-1 64,1 0-1,-1 0 1,-1-1-1,1-1 1,13-13-1,-21 19 21,0 0 0,0 0-1,0-1 1,-1 1-1,1 0 1,-1-1 0,0 0-1,0 1 1,0-1-1,0 0 1,-1 0 0,0 0-1,1 0 1,-2-1-1,1 1 1,0 0 0,-1 0-1,0 0 1,0-1-1,0 1 1,-1-5 0,0 6-54,-1 0 0,0 0 0,0 0 0,-1 0 0,1 0 1,0 0-1,-1 0 0,0 1 0,0-1 0,0 1 0,0 0 1,0 0-1,0 0 0,0 0 0,-1 0 0,1 1 0,-1 0 1,1-1-1,-1 1 0,0 1 0,1-1 0,-1 0 0,0 1 1,-5 0-1,-7-1-174,0 0 1,0 1 0,0 1-1,-22 3 1,24-1-616,8-2 309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35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56 1080,'-1'-2'21,"1"1"0,-1-1 0,0 1 0,0-1 0,0 1 0,1-1 0,-1 0 0,1 1 0,-1-1-1,1 0 1,0 1 0,0-1 0,0 0 0,0 1 0,0-1 0,0 0 0,0 0 0,0 1 0,1-1 0,-1 0 0,1-2 0,2 3 28,-1 0 0,1 0 0,-1 0 0,0 1 0,1-1 0,-1 0 0,1 1 0,0 0 0,-1-1 0,1 1 0,-1 0 0,5 1 0,10-1 147,45-5 773,-39 2-109,-1 1 1,0 2 0,1 0-1,32 4 1,-54-1-782,0 0 1,0 0-1,0 0 1,-1 0 0,1-1-1,-1 1 1,0 0-1,0 0 1,0 0-1,0 0 1,-1 0 0,1 0-1,-2 4 1,1 5 15,2 5-72,0 0 0,2 1-1,0-1 1,1 0 0,7 19-1,-5-15 6,0 0-1,5 42 1,-8 37 7,-13 131-1,-1 0 26,3 7 186,1 61 203,59 206 202,-46-463-575,4 16 78,-5-35 16,-2 0 1,0 0-1,-1 1 0,-1-1 1,-2 28-1,0-49-31,0 0 0,-1 0 1,1 0-1,0 0 0,0-1 0,-1 1 0,0 0 0,1-1 0,-1 0 1,0 1-1,1-1 0,-1 0 0,0 0 0,0 0 0,0 0 0,0 0 0,0 0 1,0 0-1,0-1 0,0 1 0,-1-1 0,1 0 0,-4 1 0,-65 6 641,56-6-434,-90 5-405,102-7-481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36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42 3161,'-1'-4'681,"-14"-34"5586,13 65-5864,24 595-57,-13-530-269,6 139 3084,-8-229-2897,0-1 0,1 0 0,-1 0 0,1 0 0,9-1 0,-16 0-149,59 1-75,-13-1 13,1 2-1,-1 3 1,84 18 0,-124-20 230,-7-3-353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24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21 2569,'-77'-18'1545,"55"16"4176,30 11-1568,1 0-4924,85 96 876,39 89-34,-46-62-45,-56-90-18,-2 2 0,-2 0 0,-1 2 0,35 90 0,-5 27 64,106 214 0,-85-207-27,-50-107-28,1-1 0,4-1 0,54 78 0,-63-103 4,-1 1 0,-2 1-1,-2 1 1,21 63 0,28 59 74,54 46 152,-51-83-38,-69-123-185,20 32 216,-15-31-239,1 0-1,0 0 1,-1-1 0,1 0-1,0-1 1,0 1-1,0-1 1,-1-1 0,1 1-1,0-1 1,0 0-1,-1-1 1,1 0 0,11-4-1,11-6-1,-2-1-1,28-17 1,-26 14-3,-10 6 2,325-167 60,-224 116-7,207-144-1,-68 38-16,385-225 120,-620 378-127,-12 9 1,0-1 0,-1-1 1,0 0-1,0-1 1,-1 0-1,0 0 0,-1-1 1,17-20-1,-26 29-56,0 0 0,1 0 0,-1-1 0,0 1 0,0 0 0,0 0 0,0 0 0,1-1-1,-1 1 1,0 0 0,0-1 0,0 1 0,0 0 0,0 0 0,0-1 0,0 1 0,0 0 0,0-1-1,1 1 1,-1 0 0,0 0 0,-1-1 0,1 1 0,0 0 0,0-1 0,0 1 0,0 0 0,0 0 0,0-1-1,0 1 1,0 0 0,0-1 0,-1 1 0,1 0 0,0 0 0,0-1 0,0 1 0,-1 0 0,1 0-1,0 0 1,0-1 0,0 1 0,-1 0 0,1 0 0,-2 0-568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16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14 9994,'8'-7'3041,"0"0"-3745,-16 12-673,-1 9 1073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7:34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80 204 7066,'-55'35'6570,"55"-35"-6522,99 2 790,-90-3-735,0 0 0,0 0 0,0-1 0,0 0 1,0 0-1,-1-1 0,1-1 0,-1 1 0,0-1 0,0-1 0,0 1 1,-1-1-1,1-1 0,-1 1 0,-1-1 0,1 0 0,-1-1 1,0 0-1,5-7 0,-9 11-36,0 0 1,0 0-1,-1 0 0,1 0 1,-1 0-1,0 0 1,0-1-1,0 1 0,0 0 1,-1 0-1,1-1 1,-1 1-1,0-1 1,0 1-1,0 0 0,-1-1 1,1 1-1,-1 0 1,-1-5-1,1 4-19,-1-1 1,0 1-1,-1-1 0,1 1 1,-1 0-1,0 0 0,0 0 1,0 0-1,0 1 1,-1-1-1,0 1 0,-5-4 1,4 3-36,-1 1 1,1 0 0,-1 0 0,0 0 0,1 1 0,-1 0 0,0 0 0,-1 0 0,-10-1 0,13 2-22,0 1 1,0 0-1,0 0 0,0 0 1,0 1-1,0-1 1,0 1-1,0 0 1,0 0-1,0 0 1,0 1-1,0 0 1,1-1-1,-1 1 1,-4 3-1,-1 3-13,1 0-1,-1 1 1,2-1 0,-1 1 0,1 1-1,1 0 1,-1 0 0,2 0 0,0 0-1,0 1 1,0 0 0,-3 14 0,1 5 0,0-1 0,2 1 0,-2 46 0,6-66 16,0-6 1,1 0 0,0 0 1,0 1-1,0-1 0,1 0 0,0 6 1,0-8 2,0 0 1,0-1 0,0 1 0,0 0 0,0-1 0,0 1-1,0-1 1,0 1 0,1-1 0,-1 1 0,1-1-1,-1 0 1,1 0 0,-1 0 0,1 0 0,0 0-1,2 1 1,6 2 12,1 0 0,-1-1 0,0 0 0,1-1-1,-1-1 1,21 2 0,66-5 68,-90 2-68,68-7 45,-69 6-33,1-1-1,-1 1 1,1-1 0,-1 0 0,0 0-1,0-1 1,0 0 0,10-6 0,-9 1 218,-7 8-252,0 0 0,0 0 0,0 0 0,0 0 0,0 0 0,0 0 0,0-1 0,0 1 0,1 0 0,-1 0 0,0 0 0,0 0 0,0 0 0,0 0 0,0-1 0,0 1 0,0 0 0,0 0 0,0 0 0,0 0 0,0 0 0,0 0 0,0-1 0,0 1 0,0 0 0,0 0 0,0 0 0,0 0 0,0 0 0,0-1 0,0 1 0,-1 0 0,1 0 0,0 0 0,0 0 0,0 0 0,0 0 0,0 0 0,0-1 0,0 1 0,0 0 0,0 0 0,-1 0 0,1 0 0,0 0 0,0 0 0,0 0 0,0 0 0,0 0 0,0 0 0,-1 0 0,1 0 0,0 0 0,0 0 0,0 0 0,0 0 0,0 0 0,0 0 0,-1 0 0,1 0 0,0 0 0,0 0 0,-1 0-301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8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274 225 4617,'16'-39'871,"-11"29"-362,-1-1 0,0-1-1,-1 1 1,0-1 0,2-18-1,-4 26-402,-1 1-1,0-1 1,0 1-1,0-1 1,0 0-1,-1 1 1,1-1-1,-1 1 0,0 0 1,0-1-1,0 1 1,-1 0-1,1-1 1,-1 1-1,1 0 1,-1 0-1,0 0 1,-1 0-1,1 1 0,0-1 1,-1 1-1,1-1 1,-1 1-1,0 0 1,0 0-1,0 0 1,0 0-1,0 0 0,-4-1 1,2 1 28,0 0 0,-1 0 0,1 1 0,0 0 0,-1 0 0,0 0 0,1 1-1,-1-1 1,1 1 0,-1 0 0,0 1 0,1 0 0,-1 0 0,1 0 0,-1 0 0,1 1 0,-8 3 0,-3 3-138,5-3-18,0 1 1,0 0 0,0 0 0,-16 14 0,24-17 16,0 0-1,1 0 1,-1 0 0,0 1-1,1-1 1,0 1 0,0 0 0,0-1-1,0 1 1,1 0 0,-1 0-1,1 0 1,0 0 0,0 0 0,0 1-1,1-1 1,0 8 0,0-9 4,0-1 1,1 1-1,0 0 1,-1-1-1,1 1 1,0-1 0,0 0-1,0 1 1,1-1-1,-1 0 1,1 0-1,-1 0 1,1 0 0,0 0-1,3 4 1,38 28 43,-18-16-18,-12-7-12,-1 1 1,-1 0-1,0 0 0,0 1 1,-2 0-1,1 1 1,-2 0-1,12 25 0,-17-31-1,0-1 0,-1 1 1,0 0-1,0-1 0,0 1 0,-1 0 0,-1 0 0,1 0 0,-1 0 0,-1 0 0,1 0 0,-1 0 0,-1 0 0,1 0 0,-1-1 0,-1 1 0,1-1 0,-1 1 0,-8 12 0,4-9 34,0 1-1,-1-2 0,-1 1 0,0-1 0,-11 10 1,18-17-24,-1-1 0,1 0 0,-1 1 0,0-1 1,0 0-1,0-1 0,1 1 0,-2 0 0,1-1 0,0 0 1,0 0-1,0 0 0,-1 0 0,1 0 0,0-1 1,-1 1-1,1-1 0,0 0 0,-1 0 0,1 0 1,-1-1-1,1 1 0,0-1 0,-1 0 0,-5-2 1,3-3 29,-1 0 1,1-1-1,0 1 1,1-2-1,-1 1 1,1-1-1,1 1 1,0-1-1,0 0 1,-5-15-1,6 14-34,0 0 0,1 0 0,0 0 0,-1-15 0,3 20-29,-1 1 0,1 0 0,0 0 0,0-1 0,0 1 0,1 0 0,-1 0 0,1-1 0,0 1 0,0 0 1,0 0-1,0 0 0,1 0 0,-1 0 0,1 1 0,3-6 0,-5 8 3,1 0 1,-1 0-1,1-1 0,-1 1 0,1 0 1,-1 0-1,1 0 0,-1 0 1,1 0-1,-1-1 0,1 1 0,-1 0 1,1 0-1,-1 0 0,1 0 1,-1 1-1,1-1 0,-1 0 0,1 0 1,-1 0-1,1 0 0,-1 0 1,1 1-1,-1-1 0,1 0 0,-1 0 1,1 1-1,-1-1 0,0 0 1,1 1-1,-1-1 0,1 0 0,-1 1 1,0-1-1,0 1 0,1-1 1,-1 1-1,1 0 0,14 22-91,-12-19 72,15 30-16,-14-24 42,1-1-1,1 0 1,-1 0-1,10 11 0,-13-18 7,1 1-1,0-1 1,-1 1 0,1-1-1,0 0 1,0 0-1,0 0 1,1-1-1,-1 1 1,0-1 0,1 0-1,-1 0 1,1 0-1,-1 0 1,1 0-1,6 0 1,-2-1 40,0 0-1,0 0 1,0-1 0,0 0 0,0 0-1,0-1 1,0 0 0,0 0 0,0-1-1,-1 0 1,1 0 0,-1-1 0,0 0-1,0 0 1,7-6 0,-5 2 46,-1 0 0,0-1 0,0 0 0,0-1 0,-1 0 0,-1 0 1,0 0-1,0-1 0,5-13 0,3-19 86,-1-1-1,-2 0 1,-2 0 0,4-57 0,-13 98-185,2-13 4,1-2-33,-1 0 1,-1-1-1,-2-25 0,-1 39-299,-2 15 76,0 23 123,-17 238-83,-10 223 272,27-436 289,0-47 465,1-38 123,1-2-768,2 1-1,1-1 1,1 1 0,1-1-1,11-38 1,-9 49-172,0 1 1,2 0 0,0 0 0,1 0 0,1 1 0,0 1-1,2-1 1,-1 1 0,20-19 0,-27 31-2,-1 0-1,1 0 1,1 0 0,-1 0-1,0 1 1,1-1 0,-1 1 0,1 0-1,0 0 1,-1 1 0,1-1 0,0 1-1,0 0 1,0 0 0,0 0-1,0 0 1,0 1 0,1-1 0,6 1-1,-8 1 5,0 0-1,0 0 0,-1 0 0,1 0 0,-1 0 1,1 1-1,-1-1 0,1 1 0,-1-1 0,0 1 1,0 0-1,0 0 0,0 0 0,0 0 0,0 0 1,-1 1-1,1-1 0,-1 0 0,1 1 0,-1-1 1,0 1-1,0 0 0,0-1 0,0 1 0,0 0 1,-1-1-1,1 1 0,-1 0 0,0 4 0,0-3 11,0 0 1,0 1-1,0-1 0,-1 0 0,1 0 0,-1 0 0,0 1 0,-1-1 0,1 0 0,-1 0 0,1 0 0,-1-1 0,0 1 0,-1 0 0,1-1 0,-1 1 1,1-1-1,-1 0 0,0 0 0,0 0 0,-1 0 0,1-1 0,-1 1 0,1-1 0,-1 0 0,0 0 0,1 0 0,-1 0 0,0-1 0,-7 2 0,5 0 13,-1-1-1,0 0 1,0-1-1,0 0 0,0 0 1,0 0-1,-1-1 0,1 0 1,0 0-1,0-1 1,0 0-1,0 0 0,0-1 1,0 0-1,0 0 0,1 0 1,-12-7-1,16 9-14,1-1 0,-1 0 0,1 0 0,-1 0 0,1 0 0,-1 0 0,1 0 0,0 0 0,-1-1 0,1 1 0,0-1 0,0 1 0,0-1 0,0 1 1,0-1-1,0 1 0,1-1 0,-1 0 0,0-2 0,1 3-4,0 0-1,1 0 1,-1 0 0,1 0 0,-1 0 0,1 0 0,-1 0 0,1 1 0,0-1 0,-1 0 0,1 0 0,0 1-1,0-1 1,0 0 0,-1 1 0,1-1 0,0 1 0,0-1 0,0 1 0,0-1 0,0 1 0,0 0 0,2-1-1,12-3-36,-1 2-1,1-1 0,21 0 1,-26 3 56,22-3-29,-7 2 13,0-1 0,0-2 0,-1 0 0,42-13 1,-59 14 8,-1 0 1,1 0 0,0-1 0,-1 1-1,0-1 1,0-1 0,0 0 0,0 1-1,-1-2 1,0 1 0,0 0 0,0-1-1,-1 0 1,0 0 0,0-1-1,0 1 1,-1-1 0,0 0 0,0 0-1,2-10 1,-4 12-4,0-1 0,0 1 0,-1 0 1,0 0-1,0 0 0,0-1 0,-1 1 0,0 0 0,0 0 0,0 0 0,0 0 0,-1 0 1,0 0-1,-3-6 0,5 10-9,-1-1 0,0 1-1,0-1 1,0 1 0,0 0 0,0 0 0,0-1 0,0 1 0,-1 0 0,1 0 0,0 0 0,-1 0-1,1 0 1,-1 1 0,1-1 0,-1 0 0,1 1 0,-1-1 0,-1 0 0,1 1-6,-1 0 1,1 1 0,0-1-1,0 0 1,0 1 0,0-1-1,0 1 1,0 0 0,0 0-1,0 0 1,0 0 0,0 0-1,0 0 1,1 0 0,-1 0-1,0 1 1,1-1 0,-1 1-1,0 1 1,-5 6-7,1 0 0,0 0 1,1 0-1,0 1 0,0-1 0,1 1 0,0 0 0,1 1 1,0-1-1,1 1 0,0-1 0,1 1 0,0 0 0,1 0 1,0-1-1,0 1 0,1 0 0,1 0 0,-1-1 1,2 1-1,0-1 0,7 18 0,-10-27 21,1 0 0,0 0 1,-1-1-1,1 1 0,0 0 0,0-1 1,0 1-1,-1-1 0,1 1 0,0-1 1,0 1-1,0-1 0,0 0 0,0 1 1,0-1-1,0 0 0,0 0 0,0 0 0,0 1 1,0-1-1,0 0 0,0-1 0,0 1 1,0 0-1,-1 0 0,1 0 0,0 0 1,0-1-1,0 1 0,0 0 0,0-1 1,0 1-1,0-1 0,0 1 0,-1-1 0,1 1 1,0-1-1,0 0 0,0 0 0,29-27 131,-20 14-122,-1-2-1,-1 1 0,0-2 1,-1 1-1,0-1 0,-2 1 1,4-21-1,-15 69-117,1 1 1,2 0-1,0 39 0,3-71 108,0 0-1,0 0 1,0 0-1,0 0 1,1 0-1,-1 0 1,0 0-1,0 0 0,1 0 1,-1 0-1,0 0 1,1 0-1,-1 0 1,1-1-1,-1 1 1,1 0-1,-1 0 0,1-1 1,0 1-1,-1 0 1,1 0-1,0-1 1,-1 1-1,1-1 1,0 1-1,0-1 1,1 1-1,0-1 4,-1 0 1,1 0-1,-1 0 1,1 0-1,-1 0 0,1-1 1,-1 1-1,1-1 0,-1 1 1,1-1-1,-1 0 1,0 1-1,1-1 0,-1 0 1,2-1-1,40-42 142,-29 24-100,24-45 0,14-22-35,-48 81-24,1 0 1,0 0-1,0 0 0,1 1 0,0 0 0,-1 0 1,2 1-1,-1-1 0,0 1 0,11-4 0,-11 6-95,10-2 241,-15 0-102,-8 0-153,5 3 113,0 1 0,0 0 0,-1 0 0,1 0 0,0 0-1,0 0 1,0 0 0,0 0 0,0 1 0,0-1 0,0 1 0,0-1 0,0 1 0,1 0 0,-1 0 0,0 0 0,0 0 0,0 0 0,1 0 0,-1 0 0,1 1 0,-1-1 0,1 0 0,-1 1 0,-1 2 0,-26 39 3,26-38-7,-3 8 4,0-1-1,1 1 0,1 0 0,0 0 0,1 0 1,0 1-1,1-1 0,0 1 0,1 0 1,1 20-1,0-31 6,0-1 0,0 1 0,1 0 1,-1-1-1,1 1 0,0-1 0,0 1 1,0-1-1,0 1 0,0-1 0,0 1 1,0-1-1,1 0 0,-1 0 0,1 0 1,0 0-1,0 0 0,0 0 1,0 0-1,4 2 0,-2-1 7,1 0 0,0-1 0,0 0 0,1 0 0,-1 0-1,0-1 1,1 0 0,-1 0 0,11 1 0,-5-2 12,0 0 1,0 0-1,0-1 0,0-1 1,-1 0-1,1 0 0,0-1 1,-1 0-1,21-10 0,-23 7-2,1 0-1,-1-1 0,0 0 0,-1 0 1,0-1-1,0 0 0,0 0 0,-1 0 1,-1-1-1,1 0 0,-1 0 0,-1-1 1,0 1-1,0-1 0,4-17 0,-1-2 7,-2 0-1,-1-1 0,-1 0 1,-1-36-1,-2 65-23,0-1 1,0 0-1,0 0 0,0 1 0,0-1 1,0 0-1,0 0 0,-1 0 0,1 1 1,-1-1-1,1 0 0,-1 1 0,0-1 1,0 0-1,1 1 0,-1-1 0,-2-1 1,3 3-2,-1-1 0,0 1-1,1 0 1,-1 0 0,0 0 0,1 0 0,-1-1 0,0 1 0,0 0 0,1 0 0,-1 0 0,0 0 0,1 1 0,-1-1-1,0 0 1,0 0 0,1 0 0,-1 1 0,0-1 0,1 0 0,-1 0 0,1 1 0,-1-1 0,0 1 0,1-1-1,-1 0 1,0 2 0,-4 2-12,1 0 0,0 0-1,1 1 1,-1-1 0,1 1 0,0 0-1,0 0 1,0 0 0,-2 7-1,-2 9-3,1-1-1,1 1 1,2 1-1,-3 39 1,5-48 19,1 0 0,1 0 1,0 0-1,1 0 0,0 0 1,1 0-1,1-1 0,0 1 0,8 17 1,-11-28 7,1 1 0,-1-1 0,1 0 1,0 0-1,0 1 0,-1-1 0,1 0 1,0 0-1,1-1 0,-1 1 0,0 0 1,1-1-1,-1 1 0,1-1 0,-1 0 1,1 0-1,-1 0 0,1 0 0,0 0 0,0-1 1,-1 1-1,1-1 0,4 1 0,3-1-130,0-1-1,0 0 1,0-1-1,18-4 1,-23 5-39,0-1-988,0 3 439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12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59 2369,'-4'-33'4569,"4"31"-4325,0 1-1,0 0 1,0 0 0,-1 0-1,1 0 1,0-1-1,-1 1 1,1 0-1,-1 0 1,1 0 0,-1 0-1,1 0 1,-1 0-1,0 0 1,0 0-1,1 1 1,-1-1 0,0 0-1,0 0 1,0 0-1,0 1 1,0-1 0,0 1-1,0-1 1,0 1-1,-1-1 1,13 34 99,18 51-155,20 70-31,-22-72-126,3-1 0,58 110 0,-70-153-27,98 247 42,-12-27-13,-79-193-10,-2 0 1,21 102-1,-28-98 8,2-2-1,39 94 0,39 60 38,50 107 158,-78-209-83,-43-79-71,40 87 1,-36-56-37,60 173 107,-63-172 76,3 0 1,49 88-1,-21-45-104,75 153 181,-108-218 158,32 97 0,-47-126-107,-8-21-393,-1 1 0,1 0 0,0 0 0,-1 0 0,1-1 0,-1 1-1,1 0 1,-1 0 0,1 0 0,-1 0 0,0 0 0,0 0 0,1 0 0,-1 0 0,0 0 0,0 0 0,0 0 0,0 0 0,0 0 0,0 0 0,0 0 0,0 0 0,-1 2 0,-12 0-471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15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1615 1960,'-31'11'619,"22"-7"168,0-1 0,0 0 0,-1-1 1,-14 0 4506,37-10-4566,23-10-1118,104-60 466,220-159 1,-64 37 99,321-191 120,-154 125-168,-282 186-109,-131 62 12,-2-3-1,-1-1 1,66-44 0,-78 45 55,-27 17 51,1-1 0,-1 0 0,0-1 0,9-8 346,-17 14-475,0-1 0,0 1 0,-1 0 0,1 0 0,0-1-1,0 1 1,0 0 0,-1 0 0,1-1 0,0 1 0,0 0 0,0-1 0,0 1-1,0 0 1,-1-1 0,1 1 0,0 0 0,0-1 0,0 1 0,0 0 0,0-1-1,0 1 1,0 0 0,0-1 0,0 1 0,0 0 0,0-1 0,1 1 0,-1 0-1,0-1 1,0 1 0,0 0 0,0 0 0,0-1 0,1 1 0,-1 0-1,0-1 1,0 1 0,0 0 0,1 0 0,-1 0 0,0-1 0,1 1 0,-1 0-1,0 0 1,0 0 0,1-1 0,-1 1 0,0 0 0,1 0 0,0 0 0,14-10-64,-15 10 60,8-5-5,0 0 0,0-1 0,-1 0 0,0 0 0,0 0 0,12-15 0,8-8 1,-12 15-8,0 0 1,1 1-1,24-14 0,-35 23 6,-5 4 0,0 0 0,0 0-1,0 0 1,0 0 0,0 1 0,0-1-1,0 0 1,0 0 0,0 0 0,0 0-1,0 0 1,1 0 0,-1 0 0,0 0-1,0 0 1,0 0 0,0 0 0,0 1-1,0-1 1,0 0 0,0 0 0,0 0-1,0 0 1,0 0 0,0 0 0,0 0 0,0 0-1,1 0 1,-1 0 0,0 0 0,0 0-1,0 0 1,0 0 0,0 0 0,0 0-1,0 0 1,0 0 0,0 0 0,0 0-1,1 0 1,-1 0 0,0 0 0,0 0-1,0 0 1,0 0 0,0 0 0,0 0-1,0 0 1,0 0 0,0 0 0,0 0 0,1 0-1,-1 0 1,0 0 0,0 0 0,2 13-1,10 33-21,31 77 0,-25-77 4,19 71 1,-25-71 20,23 55 1,-21-67-1,-2 0 0,-2 0 1,10 58-1,16 79-25,-27-136 23,2-2 0,1 1 0,1-2 0,2 0 0,34 54-1,-45-79 2,105 192 0,108 176 34,-185-321-23,-3 1 1,-2 1-1,34 103 1,-38-93 12,3-2-1,53 97 1,34 45 220,13 21 191,-67-136-283,54 88 319,-87-126-297,30 86 0,-39-92-153,2-1 1,1 0 0,28 43-1,0-16-8,108 184 38,-56-67-25,-41-84 1,80 204 0,-8 4 51,-106-259-28,-19-40 37,-5-10 16,1 1-1,0-1 0,0 0 1,1 0-1,0 0 1,-1 0-1,2-1 0,-1 1 1,5 5-1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1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93 1624,'-35'-70'1186,"12"48"7391,23 22-8426,59 95 1762,26 34-1701,-70-104-153,-1 1-1,-2 1 1,9 27 0,78 205 319,-87-230-245,2-1 0,31 50 0,-8-16-52,-4-9-10,67 82 0,-63-89-38,-8-11-11,-17-22-12,-1 1 0,0 1 0,-1 0 0,11 21 0,137 286 222,-128-270-140,42 57 0,-43-67-12,90 113 149,-20-29-131,90 170 69,-179-280-155,36 58 60,-29-48-41,-1 0 1,-2 1-1,16 39 1,14 26 40,-30-63-38,20 60-1,2 4 37,-5-23-4,-15-32-33,1 0 1,45 70-1,-23-43-1,-28-44-11,21 29 0,-21-32-7,0 0 0,-2 1 1,15 37-1,-6-12 1,22 69 21,-5-13-2,-1-29-30,-25-54 2,0 1 0,-1-1 0,0 1 0,-2 1 0,7 30 0,-12-37 9,1-1 1,0 0-1,1 0 0,0-1 0,1 1 0,0-1 0,9 16 1,-12-25 178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2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2929 2064,'-44'4'838,"-2"0"2960,45-4-3506,0 0-1,0 0 0,-1 1 1,1-1-1,0 0 1,0 0-1,-1 0 1,1-1-1,0 1 0,0 0 1,0 0-1,-1-1 1,1 1-1,0-1 1,0 1-1,0-1 0,0 1 1,-2-2-1,14-2-309,4 0 17,-1 0 0,0 0 1,1-1-1,-2-1 0,1-1 1,-1 0-1,0 0 0,0-1 1,18-16-1,-7 5 9,0 0-1,1 2 1,44-23 0,220-116 34,-183 97-28,-61 31-1,64-50 0,18-13 74,-27 28 54,144-81 301,-153 92-323,-2-4 0,97-79 0,-180 131-116,65-45 48,2 2 1,86-39 0,-104 55 24,74-54 1,16-10 39,-1 16-20,52-29-11,-147 77-60,82-66 0,-10 10-2,-70 52-20,46-26 22,122-57 0,-119 67 4,135-96 94,-12 6-5,-173 114-83,-2-1 0,88-68-1,-91 60-8,3 2 0,0 2 0,83-39 0,-104 57-13,14-7 14,62-22-1,-85 36-3,0 0 1,0-2-1,-1 0 1,16-12-1,-32 20-23,50-22 16,0-7 9,-50 28-18,0 1-1,0 0 0,-1 0 0,1 0 0,-1-1 0,1 1 0,-1 0 0,1-1 0,-1 1 0,0-1 0,1 1 0,-1 0 0,0-1 0,0 1 1,0-1-1,0 1 0,0 0 0,-1-3 0,1-2-534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29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285 415 5441,'-40'-69'2214,"36"62"-1697,1 0 0,1-1 0,-1 0 0,-1-9 0,4 13-310,-1 1-1,1 0 1,-1 0-1,0 0 1,0 0 0,0 0-1,-1 0 1,-2-5 0,2 7-183,1-1 0,-1 1 0,0 0 0,1 0 0,-1 0 0,0 0 0,0 0 0,0 0 0,0 0 1,0 1-1,0-1 0,0 1 0,0-1 0,0 1 0,0 0 0,0 0 0,-4 0 0,2 0-25,0 1 0,0-1 0,0 1 0,0 0 0,-1 0 0,1 1 0,1-1 0,-1 1 0,0 0-1,0 0 1,1 0 0,-1 1 0,1-1 0,-1 1 0,-4 5 0,-7 8-9,-25 31 1,22-24-31,13-16 30,0 1 0,0-1 0,1 1 0,0 1 0,1-1 1,-1 0-1,2 1 0,-1 0 0,1 0 0,1 0 0,-1 0 0,2 0 0,-1 0 0,1 0 0,0 0 0,1 0 0,0 0 0,3 11 0,-3-17 18,0 1 0,0-1-1,0 0 1,0 1 0,1-1 0,-1 0 0,1 0 0,0 0-1,0 0 1,0 0 0,0 0 0,0-1 0,1 1 0,-1-1-1,1 0 1,0 1 0,-1-1 0,1 0 0,0 0 0,0-1-1,0 1 1,1-1 0,-1 0 0,0 1 0,1-1-1,-1-1 1,6 2 0,-5-1 35,1-1 0,0 0-1,-1 0 1,1 0 0,0 0-1,-1-1 1,1 1 0,0-1 0,-1-1-1,1 1 1,-1 0 0,0-1-1,1 0 1,-1 0 0,0 0 0,0-1-1,0 0 1,0 1 0,-1-1-1,5-4 1,-3 0 96,0 0 0,0 0 0,-1 0 0,7-15 0,-8 15-34,0 1 1,1-1-1,0 0 0,0 1 0,9-11 0,-10 15-63,-3 2-57,-1 1-1,1 0 0,-1-1 0,1 1 0,-1 0 0,1 0 0,-1 0 0,1-1 0,0 1 0,0 0 0,-1 0 0,1 0 0,0 0 0,0 0 0,0-1 0,0 1 0,0 0 0,0 0 0,0 0 0,0 0 0,0 0 0,1 1 0,6 29 21,11 16-15,-16-43 13,0-1-1,1 1 0,-1-1 1,1 0-1,-1 0 0,1 0 1,0 0-1,0 0 0,1-1 1,-1 1-1,0-1 0,1 0 1,0 0-1,-1 0 0,1 0 1,0-1-1,6 2 0,-5-2 13,0 0 0,0 0 0,1 0 1,-1-1-1,0 1 0,0-1 0,1-1 0,-1 1 0,0-1 0,0 0 0,9-2 0,-5-2 25,-1 1 0,0-1-1,0-1 1,-1 1 0,1-1 0,-1-1-1,-1 1 1,1-1 0,-1 0 0,0-1-1,-1 0 1,0 1 0,0-2 0,0 1-1,4-15 1,-7 19-30,-1 0 0,0-1-1,0 1 1,-1-1 0,1 1-1,-1-1 1,0 1 0,0-1-1,-1 0 1,1 1 0,-1-1 0,0 1-1,0 0 1,-1-1 0,1 1-1,-1 0 1,0 0 0,0 0-1,0 0 1,-1 0 0,0 0-1,1 0 1,-1 1 0,0 0-1,-1-1 1,1 1 0,-1 0 0,1 1-1,-1-1 1,0 1 0,0-1-1,0 1 1,0 0 0,0 1-1,0-1 1,-1 1 0,1 0-1,-1 0 1,1 0 0,-1 0 0,1 1-1,-1 0 1,1 0 0,-1 0-1,1 0 1,-1 1 0,1 0-1,-9 2 1,11-2-22,0-1 1,0 1-1,0 0 0,-1 0 1,1 0-1,0 1 0,0-1 1,0 0-1,1 1 0,-1 0 1,0-1-1,1 1 0,-1 0 1,1 0-1,-1-1 0,1 1 1,0 0-1,0 1 0,0-1 1,0 0-1,0 0 1,0 0-1,0 1 0,1-1 1,0 0-1,-1 1 0,1-1 1,0 0-1,0 1 0,0-1 1,0 0-1,0 1 0,1 2 1,0-1 9,0 0 0,1-1 0,-1 1 0,1-1 0,-1 0 0,1 1 0,0-1 0,0 0 1,0 0-1,1 0 0,-1 0 0,1 0 0,0-1 0,-1 1 0,1-1 0,0 0 0,1 0 1,-1 0-1,0 0 0,7 2 0,-2-2 19,0 0 1,0-1 0,0 0-1,0-1 1,0 1-1,1-2 1,-1 1-1,0-1 1,0 0 0,0-1-1,0 0 1,0 0-1,0-1 1,0 0-1,-1 0 1,12-7-1,-5 2 20,0 0 0,-1-1 0,0-1-1,0 0 1,-1-1 0,-1 0-1,17-22 1,-22 24-13,0 0 1,-1 0-1,0-1 1,-1 0-1,0 0 1,0 0-1,-1-1 0,3-20 1,-2-6 37,0-46-1,-3 50-40,0 31-20,0-7 1,-1-1 1,0 1-1,0 0 0,-1-1 1,0 1-1,0 0 0,-1 0 1,0 0-1,-5-11 0,7 20-8,0-1 0,-1 1 0,1-1 0,0 1 0,-1-1 0,1 1 0,-1-1 0,1 1 0,-1-1 0,1 1 0,-1 0 0,0-1 0,1 1 0,-1 0 0,1-1 0,-1 1 0,0 0 0,1 0 0,-1-1 0,0 1 0,1 0 0,-1 0 0,0 0 0,1 0 0,-1 0 0,0 0 0,1 0 0,-1 0 0,0 0 0,1 1 0,-1-1 0,0 0 0,1 0 0,-1 1 0,0-1 0,1 0 0,-1 1 0,1-1 0,-1 0 0,1 1 0,-1-1 0,0 1 0,-23 23-269,21-21 244,-1 2 5,1 0 0,-1 1-1,1-1 1,0 1 0,0 0 0,1-1 0,-1 1-1,1 1 1,-2 10 0,1 7-34,-2 32 1,1-4 16,-1-21 35,1-5 9,0 34 0,4-51-1,0 0-1,1 0 1,0 0-1,0 0 1,1 0 0,1 0-1,5 14 1,-6-18 7,0 0 1,0 0 0,1 0-1,0 0 1,0 0 0,0-1-1,0 1 1,1-1-1,0 0 1,0 0 0,0 0-1,0-1 1,0 1 0,1-1-1,0 0 1,-1 0 0,1-1-1,9 4 1,-7-3 31,0-1 0,0 0 0,0 0 1,0-1-1,13 2 0,-17-3-18,0 0 0,-1 0-1,1-1 1,-1 1 0,1-1 0,0 1 0,-1-1 0,0 0 0,1 0-1,-1 0 1,1 0 0,-1-1 0,0 1 0,0 0 0,0-1 0,0 0 0,0 1-1,0-1 1,2-3 0,-1 3 33,0-1-716,-5 2 391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30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54 2497,'-12'-53'7848,"12"53"-7820,0 0 0,-1 0 0,1 0 1,0 0-1,-1-1 0,1 1 0,0 0 0,0 0 1,-1 0-1,1 0 0,0 0 0,-1 0 0,1 0 0,0 0 1,-1 0-1,1 0 0,0 0 0,-1 0 0,1 1 1,0-1-1,-1 0 0,1 0 0,0 0 0,0 0 0,-1 0 1,1 1-1,0-1 0,0 0 0,-1 0 0,1 0 1,0 1-1,0-1 0,-1 0 0,1 0 0,0 1 0,0-1 1,0 0-1,0 0 0,0 1 0,-1-1 0,1 0 1,0 1-1,-13 15-13,13-15 15,-23 28 103,-2 0 0,0-2 0,-55 44-1,36-28 342,-9 5 365,45-44-680,7-4-117,1 0 0,-1 1 0,0-1 0,0 0 0,0 1 0,1-1 0,-1 1 0,0-1 0,1 1 0,-1-1 0,0 1-1,1-1 1,-1 1 0,1 0 0,-2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3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219 259 4249,'3'-21'656,"0"7"319,-1 1 1,-1-1-1,0 0 0,-1 0 0,0 0 0,-1 0 1,-4-19-1,5 31-910,-1 0-1,0 0 1,1 0 0,-1 1 0,0-1 0,0 0-1,-1 0 1,1 1 0,0-1 0,0 1-1,-1-1 1,1 1 0,-1-1 0,1 1 0,-1 0-1,0 0 1,0 0 0,-3-2 0,2 2-35,0 0 0,-1 0 0,1 1 0,0-1 0,-1 1 0,1 0 0,-1 0 0,1 0 0,-1 0 0,-4 1 0,-1 1-37,1 0 0,-1 1-1,1 0 1,0 0 0,0 1-1,0 0 1,-14 9 0,13-6-11,4-4 4,0 0 0,1 0 0,-1 0 1,1 1-1,0-1 0,0 1 0,1 0 0,-1 0 0,1 1 0,-1-1 0,2 1 0,-1 0 0,0-1 0,1 1 1,-2 6-1,2-5-2,2-5 10,-1 0 0,1 0-1,-1 1 1,1-1-1,-1 0 1,1 1 0,0-1-1,0 0 1,0 1-1,0-1 1,0 0 0,0 1-1,0-1 1,0 0-1,0 1 1,1-1 0,-1 0-1,0 1 1,1-1-1,-1 0 1,1 1 0,0-1-1,-1 0 1,1 0-1,0 0 1,0 0 0,0 0-1,0 0 1,0 0-1,0 0 1,0 0 0,0 0-1,0 0 1,0-1-1,0 1 1,2 0 0,14 10 4,0-1 0,0-1 0,1-1 0,0-1 0,29 9 0,-26-10 14,0 1 0,-1 1 0,36 20 0,-54-27-12,0 0 0,-1 0 1,1 0-1,-1 0 1,0 0-1,1 0 0,-1 1 1,0-1-1,0 0 0,0 1 1,0-1-1,0 1 1,0-1-1,0 1 0,0-1 1,0 1-1,-1 0 1,1-1-1,-1 1 0,1 0 1,-1 0-1,0 1 1,0 0 3,0-1 1,-1 0 0,1 1-1,-1-1 1,0 1 0,0-1-1,0 0 1,0 0 0,0 0-1,0 1 1,-1-1 0,1 0-1,-4 3 1,-5 4 45,0 0 0,0 0 0,-1-1 0,-16 9 0,21-13-10,-1 0 0,0 0 0,0-1 1,-1 0-1,1 0 0,-1-1 0,1 0 1,-10 1-1,14-2-24,1-1 0,0 0 0,-1 0 0,1 0 0,0 0 1,0-1-1,-1 1 0,1 0 0,0-1 0,-1 0 0,1 0 0,0 1 0,0-1 0,0 0 0,0-1 1,0 1-1,0 0 0,0-1 0,0 1 0,1-1 0,-1 1 0,0-1 0,1 0 0,-1 0 0,1 0 1,0 0-1,0 0 0,0 0 0,0 0 0,0 0 0,-1-3 0,1 3-24,1 1-1,-1-1 0,0 1 1,1 0-1,-1-1 0,1 1 1,0-1-1,-1 1 0,1-1 1,0 1-1,0-1 0,0 1 1,0-1-1,0 1 0,1-3 1,0 4-14,1-1-1,-1 0 1,0 0 0,1 1 0,-1-1 0,1 1 0,-1 0 0,1-1-1,-1 1 1,1 0 0,-1 0 0,1 0 0,-1 0 0,1 0-1,-1 0 1,1 0 0,-1 1 0,1-1 0,1 1 0,1-1 21,84 7 14,-78-6 3,0-2 1,-1 0 0,1 0-1,0 0 1,0-1 0,0-1-1,14-5 1,-17 5 23,0-1-1,0 1 1,-1-1 0,0-1-1,0 1 1,0-1 0,0 0-1,-1 0 1,1 0-1,-1-1 1,8-12 0,-9 9 44,1 0 1,-1 0 0,-1 0 0,0-1 0,0 1 0,-1-1-1,0 0 1,1-16 0,-2-2-3,0 0-1,-2 0 1,-1 0 0,-2 1 0,0-1-1,-9-29 1,12 54-110,-5-13 86,6 16-71,0-1 0,0 1 0,-1 0-1,1-1 1,0 1 0,0 0 0,-1 0 0,1-1 0,0 1-1,0 0 1,-1 0 0,1-1 0,0 1 0,-1 0 0,1 0-1,0 0 1,-1 0 0,1-1 0,0 1 0,-1 0-1,1 0 1,0 0 0,-1 0 0,1 0 0,0 0 0,-1 0-1,1 0 1,-1 0 0,1 0 0,0 0 0,-1 0 0,1 0-1,0 0 1,-1 1 0,1-1 0,-1 0 0,-1 7-183,-8 165-107,9-168 296,16 427 16,-14-424-6,1 21 62,-1 0 0,-5 50 0,0-69 174,-2-16 113,-3-17 72,4 3-381,2-1 0,0 0 1,2 0-1,0 0 0,1 0 0,1 0 1,1 0-1,1 0 0,1 0 0,1 1 1,1-1-1,1 1 0,14-29 0,-15 38-68,1 0 0,1 0 0,0 0 0,0 1 0,1 0 0,0 1 0,1 0 0,14-10 0,-20 16 2,1 1 1,0 0-1,-1 0 0,1 1 1,1-1-1,-1 1 0,0 0 1,1 1-1,10-3 0,-12 4 5,0 0-1,0 0 1,0 0 0,-1 0-1,1 1 1,0-1-1,0 1 1,0 0-1,0 0 1,-1 1 0,1-1-1,0 1 1,-1 0-1,0 0 1,6 4 0,-7-5 10,0 0 0,0 1 1,0-1-1,0 1 1,0 0-1,0 0 0,-1 0 1,1 0-1,0 0 1,-1 0-1,0 0 0,0 0 1,1 1-1,-1-1 1,0 0-1,-1 1 1,1-1-1,0 1 0,-1-1 1,1 4-1,-1-3 7,-1 1-1,1-1 1,-1 0-1,0 0 1,0 0-1,0 0 1,0 0-1,-1-1 1,1 1-1,-1 0 1,1-1-1,-1 1 1,0-1-1,-3 4 1,-4 2 16,0 1 1,0-2-1,-1 0 1,0 0-1,0 0 1,-1-1 0,-16 6-1,20-9 13,-1 0-1,0-1 1,-1 0-1,1 0 1,-14 0-1,18-2-10,0 0 0,0 0 0,0 0 0,0 0 0,0-1 0,0 0-1,0 0 1,0 0 0,0 0 0,1-1 0,-1 1 0,0-1 0,-3-2 0,6 3-16,0 1 0,0-1 1,0 1-1,1-1 0,-1 0 1,0 1-1,0-1 0,1 0 1,-1 1-1,0-1 1,1 0-1,-1 0 0,1 0 1,-1 1-1,1-1 0,0 0 1,-1 0-1,1 0 0,0 0 1,-1 0-1,1 0 0,0 0 1,0 0-1,0-2 1,0 2-10,1 0 0,-1 0 1,1-1-1,0 1 0,-1 0 1,1 0-1,0 0 0,0 0 1,0 0-1,0 0 0,0 0 1,0 0-1,0 0 1,0 1-1,2-2 0,4-2-35,1 0 0,-1 1 0,1 0 0,13-3 0,100-14-70,-93 18 126,1-2 0,-1-1 0,0-1 0,41-16 0,-67 21-5,1 0 1,-1 0 0,1 0 0,-1 0 0,0-1 0,1 0 0,-1 1 0,0-1 0,0 0 0,0 0 0,-1 0 0,1 0-1,0 0 1,1-3 0,-2 3 2,-1 0-1,1 1 0,-1-1 1,1 0-1,-1 0 0,0 1 1,1-1-1,-1 0 0,0 0 1,0 0-1,-1 1 0,1-1 1,0 0-1,-1 0 1,1 0-1,-1 1 0,1-1 1,-1 0-1,0 1 0,0-1 1,-1-2-1,0 1-9,1 0 1,-1 0-1,0 0 0,-1 0 1,1 0-1,0 1 0,-1-1 1,0 1-1,1-1 0,-1 1 1,0 0-1,-6-3 0,8 5-11,-1 0-1,1-1 0,-1 1 1,1 0-1,0 0 0,-1 0 1,1 0-1,-1 0 0,1 0 1,-1 0-1,1 1 0,-1-1 1,1 0-1,-1 1 0,1 0 1,0-1-1,-1 1 0,1 0 1,0-1-1,0 1 0,0 0 1,-1 0-1,1 0 0,0 0 1,0 0-1,0 0 0,0 0 1,0 1-1,1-1 0,-1 0 1,0 0-1,1 1 0,-2 1 1,-4 7-39,0 1 0,1-1 0,0 1 0,0 0 0,-4 20 0,8-27 47,0 1-1,1-1 0,0 1 0,0-1 0,0 1 0,0 0 1,1-1-1,-1 1 0,1-1 0,0 1 0,1-1 0,-1 0 1,1 1-1,0-1 0,0 0 0,0 0 0,5 7 0,-6-10 9,0 0-1,-1 0 1,1 0 0,0 0-1,0 0 1,0 0-1,0 0 1,0-1-1,0 1 1,0 0-1,0-1 1,0 1-1,0 0 1,0-1-1,0 0 1,1 1-1,-1-1 1,0 0-1,0 1 1,1-1-1,-1 0 1,0 0-1,0 0 1,0 0-1,1 0 1,-1 0-1,0-1 1,0 1-1,1 0 1,-1 0-1,0-1 1,0 1-1,0-1 1,0 1-1,0-1 1,0 0-1,2-1 1,1-1 16,-1 1 1,0-1-1,0 0 1,0 0-1,0-1 0,-1 1 1,1 0-1,-1-1 0,4-7 1,2-10 34,-5 14-43,-1-1-1,1 1 1,0 0-1,1 0 1,0 0-1,0 0 0,0 0 1,1 1-1,10-11 1,-15 17-21,1 0 1,-1 0 0,0 0-1,0 0 1,0-1-1,0 1 1,0 0-1,1 0 1,-1 0-1,0 0 1,0 0-1,0 0 1,0 0-1,1 0 1,-1 0 0,0 0-1,0 0 1,0 0-1,0 0 1,1 0-1,-1 0 1,0 0-1,0 0 1,0 0-1,0 0 1,1 0 0,-1 0-1,0 0 1,0 0-1,0 0 1,0 0-1,1 0 1,-1 0-1,0 0 1,0 0-1,0 1 1,0-1-1,1 0 1,-1 0 0,0 0-1,0 0 1,0 0-1,0 0 1,0 1-1,0-1 1,0 0-1,0 0 1,0 0-1,1 0 1,-1 1 0,0-1-1,0 0 1,0 0-1,0 0 1,0 0-1,0 1 1,0-1-1,0 0 1,0 0-1,0 1 1,-1 17-290,1-5 352,-1 2-58,1-2 8,-1-1 1,2 1 0,0-1-1,4 24 1,-5-35-1,1 0-1,-1 0 1,0 0 0,0 0-1,1 0 1,-1 0 0,1 0-1,-1 0 1,1-1 0,-1 1-1,1 0 1,-1 0 0,1 0-1,0-1 1,-1 1 0,1 0-1,0-1 1,0 1 0,-1-1-1,1 1 1,0-1-1,0 1 1,0-1 0,1 1-1,-1-1 7,0 0-1,1 0 0,-1 0 0,0 0 1,1-1-1,-1 1 0,0 0 0,0-1 0,1 1 1,-1-1-1,0 1 0,0-1 0,0 0 1,0 1-1,2-3 0,5-4 55,0-1 0,0 0 1,10-14-1,-12 14-57,7-8 29,-1 3-11,0-1 0,-1 0 1,-1-1-1,-1-1 0,12-24 0,-20 40-28,-1-1 0,1 0-1,-1 0 1,1 1 0,-1-1 0,0 0-1,0 0 1,1 0 0,-1 0 0,0 1-1,0-1 1,0 0 0,0 0 0,0 0-1,0 0 1,0 0 0,0 1 0,0-1-1,0 0 1,-1 0 0,1 0 0,0 0-1,-1 1 1,1-1 0,0 0-1,-1 0 1,1 1 0,-1-1 0,1 0-1,-1 1 1,0-1 0,1 0 0,-1 1-1,1-1 1,-1 1 0,0-1 0,0 1-1,1-1 1,-1 1 0,0 0 0,0-1-1,1 1 1,-1 0 0,0-1-1,0 1 1,0 0 0,0 0 0,0 0-1,-1 0 1,0 0-23,-1 0 0,0 0 0,0 0 0,0 1 0,1-1 0,-1 1 0,0 0 0,1 0 0,-1 0 0,0 0 0,1 0 0,-1 1 0,1-1 1,-5 4-1,3 0 7,0 0 1,1 0 0,-1 0 0,1 1 0,0 0 0,0-1 0,1 1 0,0 0 0,0 0 0,0 1 0,1-1 0,0 0 0,0 1 0,0-1 0,1 0 0,0 1 0,0-1 0,1 0 0,0 1 0,2 7 0,-2-9 21,0-1 1,0 1-1,1 0 1,0-1-1,0 1 1,0-1-1,1 0 1,-1 1-1,1-1 1,0 0-1,7 6 1,-8-7 2,1-1-1,0 0 1,0 0 0,0-1 0,0 1-1,0-1 1,0 1 0,0-1-1,0 0 1,1 0 0,-1 0 0,0-1-1,1 1 1,-1-1 0,1 0-1,-1 1 1,1-2 0,4 0-1,-3 0 18,1-1-1,-1 1 1,0-1-1,0-1 1,0 1-1,0-1 0,0 0 1,0 0-1,-1-1 1,1 1-1,-1-1 0,0 0 1,6-8-1,-1 1 22,0 0 0,-1-1 0,0 0-1,8-18 1,-13 23-23,-1 0-1,0 0 1,0 0-1,0 0 1,1-14-1,-3 18-23,0 1 0,0 0 0,0-1 0,0 1-1,0-1 1,0 1 0,-1 0 0,1-1 0,-1 1 0,1 0 0,-1-1 0,0 1 0,0 0 0,0 0-1,0 0 1,-1 0 0,1 0 0,0 0 0,-1 0 0,0 0 0,1 1 0,-3-3 0,3 3-9,0 1 0,0-1 0,0 1 0,0-1 0,0 1 0,0 0 0,0-1 0,0 1 0,0 0 0,0 0 0,0-1 0,0 1 0,0 0 0,0 0 0,0 0 0,0 1 0,0-1 0,0 0 0,0 0 0,0 0 0,0 1 0,-1 0 0,0 0-10,0 0 1,0 0-1,0 1 0,1-1 1,-1 1-1,1-1 0,-1 1 1,1 0-1,-1-1 0,0 3 1,-2 2-18,1-1 0,1 1 0,-1-1 0,1 1 0,0 0 0,-3 11 0,5-10 33,-1-1-1,1 0 0,0 0 1,1 0-1,-1 1 0,1-1 0,1 0 1,-1 0-1,1 0 0,0 0 1,0 0-1,1-1 0,-1 1 0,1-1 1,1 1-1,-1-1 0,9 9 1,-9-10 20,1 0 1,0 0-1,0 0 1,0-1-1,0 0 1,1 0-1,-1 0 1,1 0-1,0-1 1,0 0-1,0 0 1,0 0-1,0-1 1,0 1 0,1-1-1,-1-1 1,0 1-1,1-1 1,-1 0-1,1 0 1,5-1-1,8-5 199,-19 6-265,1-1 1,-1 1-1,1 0 0,-1 0 0,1-1 1,-1 1-1,1 0 0,-1-1 0,1 1 1,-1 0-1,1-1 0,-1 1 0,1-1 1,-1 1-1,0-1 0,1 1 0,-1-1 1,0 1-1,1-1 0,-1 1 0,0-1 1,0 1-1,0-1 0,1 0 0,-1 1 1,0-2-1,-2 0-433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33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164 383 6233,'20'-79'2605,"-20"77"-2459,1 1 1,-1-1-1,0 0 0,0 1 1,0-1-1,0 0 1,0 1-1,0-1 0,0 0 1,-1 1-1,1-1 1,0 1-1,-1-1 0,0 1 1,-1-4-1,2 5-80,-1-1-1,0 0 1,1 1-1,-1-1 1,0 0-1,1 1 0,-1-1 1,0 1-1,0-1 1,0 1-1,0 0 1,0-1-1,1 1 1,-1 0-1,0 0 1,0-1-1,0 1 1,0 0-1,-1 0 1,-3 0 58,0 1 0,1 0 0,-1 0 0,0 0 0,1 0 1,-8 4-1,9-4-87,-5 3-28,0 1 1,0 0-1,0 1 0,0-1 1,1 2-1,0-1 0,0 1 0,1 0 1,0 0-1,0 1 0,1-1 0,0 1 1,0 1-1,0-1 0,1 1 1,1 0-1,-1-1 0,2 2 0,-1-1 1,-1 13-1,4-20-5,0 1-1,0-1 1,0 0 0,0 0-1,1 0 1,-1 0 0,1 0-1,-1 1 1,1-1 0,0 0-1,0 0 1,0-1 0,0 1-1,0 0 1,0 0 0,1 0-1,-1-1 1,1 1 0,-1-1-1,1 1 1,0-1 0,-1 1-1,1-1 1,0 0 0,0 0-1,0 0 1,0 0 0,0 0-1,3 1 1,0-1 24,-1 1-1,1-1 1,0 0 0,0 0 0,0-1-1,0 1 1,0-1 0,0 0 0,0-1-1,0 1 1,0-1 0,5-1 0,-3-1 47,0 0 0,0 0 0,0-1 0,-1 0 0,1 0 0,-1 0 1,0-1-1,0 0 0,-1 0 0,1-1 0,-1 1 0,0-1 0,-1-1 0,1 1 1,-1 0-1,5-12 0,-7 13-45,0 0-1,0 0 1,0 0 0,0 0 0,-1-1-1,0 1 1,0-1 0,0 1 0,-1-1-1,0 1 1,0-1 0,0 1 0,-1-1-1,0 1 1,0-1 0,0 1 0,-1-1-1,0 1 1,0 0 0,0 0 0,0 0-1,-1 0 1,-5-7 0,6 10-41,1 0 1,-1 0 0,0 1 0,0-1-1,0 1 1,0-1 0,0 1-1,0 0 1,0-1 0,0 1-1,0 0 1,-1 1 0,1-1-1,0 0 1,-1 1 0,1-1 0,-1 1-1,1 0 1,-1-1 0,1 1-1,-1 1 1,1-1 0,-1 0-1,1 0 1,0 1 0,-1 0 0,1-1-1,0 1 1,-1 0 0,-2 1-1,2 0-13,-1 0 0,1 0 1,0 0-1,0 0 0,0 0 0,0 1 0,0-1 0,0 1 0,1 0 0,-1 0 0,1 0 0,0 0 1,0 0-1,0 1 0,0-1 0,0 0 0,1 1 0,0 0 0,-2 4 0,3-6 20,0-1 1,-1 1-1,1-1 0,0 1 0,0-1 0,0 1 0,1-1 0,-1 1 0,0-1 1,1 1-1,-1-1 0,0 0 0,1 1 0,0-1 0,-1 0 0,1 1 1,0-1-1,0 0 0,1 2 0,1 0 3,-1-1-1,0 0 1,1-1 0,-1 1-1,1 0 1,-1-1 0,1 0 0,0 1-1,3 0 1,6 1 12,-1 0 1,0-1-1,1 0 1,11-1-1,-11-1 30,0 0-1,1-1 1,-1-1-1,0 0 1,0-1 0,0 0-1,-1-1 1,1 0-1,-1 0 1,0-2 0,0 1-1,0-1 1,-1-1-1,0 0 1,0-1 0,-1 0-1,0 0 1,0-1-1,8-9 1,-13 11 24,-1 0-1,0 0 1,1 0-1,-2 0 1,1 0-1,-1-1 1,0 1-1,-1-1 1,0 1 0,0-1-1,-1 1 1,0-16-1,-1 7-1,-1-1-1,0 1 0,-1-1 1,-10-29-1,11 42-69,0 0 1,1 0-1,-2 0 1,1 1-1,0-1 0,-1 1 1,1-1-1,-1 1 1,0 0-1,-4-3 0,6 5-4,0 1-1,1-1 0,-1 0 0,0 1 0,0-1 0,0 1 0,0-1 0,0 1 1,0 0-1,0-1 0,0 1 0,0 0 0,0 0 0,0 0 0,0 0 0,-1 0 1,1 0-1,0 0 0,0 0 0,0 0 0,0 0 0,0 0 0,0 1 0,0-1 1,0 1-1,0-1 0,0 0 0,0 1 0,0 0 0,0-1 0,1 1 0,-1-1 1,0 1-1,0 0 0,1 0 0,-1-1 0,0 1 0,1 0 0,-1 0 0,0 0 1,1 0-1,-1 0 0,1 0 0,0 0 0,-1 1 0,-3 7-35,0 0 0,1 0 0,0 1 0,1-1-1,0 1 1,-2 15 0,2 62-30,2-62 53,-6 233-28,0-118 63,-23 240 69,28-372-55,0-1 1,-1 0-1,0 0 0,-1 0 0,1 0 1,-1 0-1,0 0 0,-1-1 0,-8 12 1,10-15-1,0-1 1,0 0 0,0 0 0,0 0-1,0-1 1,-1 1 0,1 0 0,0-1-1,-1 0 1,0 1 0,1-1 0,-1 0-1,0 0 1,1-1 0,-1 1 0,0 0-1,0-1 1,0 0 0,0 0 0,1 0-1,-1 0 1,0 0 0,0 0 0,0-1-1,0 1 1,1-1 0,-5-1 0,2 0-1,0 0 0,0 0 0,0-1 0,0 0 0,1 1 0,-1-1 0,1-1 0,0 1 0,0-1 0,0 1 0,1-1 0,-1 0 0,1-1 0,0 1 0,0 0 0,0-1 0,0 0 0,1 0 0,0 1 0,0-2 0,0 1 0,1 0 0,0 0 0,0 0 0,0-1 0,1 1 0,-1 0 0,1-1 0,0 1 0,2-11-1,3-3-42,0 0 0,1 1 0,2-1 0,-1 1-1,2 1 1,0-1 0,1 2 0,22-28-1,-7 17 2,2 0 0,0 2 0,55-37 0,-76 57 90,-9 5-1061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34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29 6145,'-6'-10'3426,"1"9"-2198,-1 10-1278,-3 13 57,1 1-1,1-1 1,-4 26 0,-1 8 41,-2-12 60,-1 0 0,-24 48 1,18-45 132,11-19 978,8-23 781,7-21-831,62-149-628,20-108-583,-84 270-386,0 10 125,3 19 56,-4-17 282,9 36-32,2-2 0,2 1 0,2-2 0,38 70 0,-52-106 25,0-1 1,1 0 0,0 0 0,0 0-1,0 0 1,6 3 0,-9-7 410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34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6393,'1'-4'4747,"-1"4"-4671,14-4 1405,77-2-209,-10 1-499,-36 1-184,55-14 1,-97 18-1149,-5 0 304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8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36 6329,'0'-3'350,"1"1"0,-2 0 0,1 0 0,0 0 0,0 0 0,-1 0 0,1 0 0,-1 0 0,1-1 0,-1 1 0,0 1 0,-1-4 0,1 5-261,1-1 0,-1 1 0,1-1 0,-1 1 0,1-1 0,-1 1 0,1 0 0,-1-1 0,1 1 0,-1 0 0,0-1 1,1 1-1,-1 0 0,0 0 0,1-1 0,-1 1 0,0 0 0,1 0 0,-1 0 0,0 0 0,1 0 0,-1 0 0,0 0 0,1 0 0,-2 1 0,-2 0-13,1 1 0,-1-1-1,0 1 1,1 0-1,-1 1 1,1-1 0,0 1-1,0-1 1,0 1-1,0 0 1,-2 4 0,-17 18 12,1 1 1,2 1 0,1 1-1,1 1 1,1 1 0,-22 57-1,33-71-45,-1 1 0,2-1 0,0 1-1,2 0 1,-1 0 0,2 1 0,0-1-1,1 0 1,1 1 0,1-1-1,0 0 1,1 0 0,1 0 0,1-1-1,6 18 1,-3-19 13,1 0 1,0 0-1,1-1 1,0 0-1,1-1 0,1 0 1,0-1-1,1 0 1,25 18-1,-8-18 95,-14-10 14,-16-2-158,0 0 0,1 0 0,-1 0 0,0 0 0,0 0 0,0 0 0,0 0 0,1 0 0,-1 0 0,0 0 0,0 0 0,0 0 0,1-1 0,-1 1 0,0 0 0,0 0 0,0 0 0,0 0 0,0 0 0,1 0 0,-1 0 1,0-1-1,0 1 0,0 0 0,0 0 0,0 0 0,0 0 0,1 0 0,-1-1 0,0 1 0,0 0 0,0 0 0,0 0 0,0 0 0,0-1 0,0 1 0,0 0 0,0 0 0,0 0 0,0-1 0,0 1 0,0 0 0,0 0 0,0 0 0,0 0 0,0-1 0,0 1 0,0 0 0,-3-3-738,2 1 411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37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915 9 5433,'-6'-2'254,"0"0"0,0 0 0,-1 1 0,1 0 0,0 1 0,-1-1-1,1 1 1,-1 0 0,1 1 0,-9 1 0,-7 2-416,-34 13 0,32-10 394,-76 29 240,-141 71 0,-27 11 1127,263-116-1568,-7 2 35,0 0 0,0 1 0,0 0-1,1 1 1,0 0 0,0 1-1,0 1 1,-9 8 0,19-16-131,1 0 1,-1 0-1,1 0 1,0 0-1,-1 0 1,1-1-1,0 1 1,-1 0-1,1 0 1,-1 0-1,1 0 1,0-1-1,-1 1 1,1 0-1,0 0 1,0-1-1,-1 1 1,1 0-1,0-1 1,0 1-1,-1 0 1,1-1-1,0 1 1,0 0-1,0-1 1,-1 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37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548 102 4233,'101'-80'2266,"-87"63"-1042,-14 17-1209,1 0 1,-1 0-1,0 0 0,0 0 0,0 0 1,0 0-1,0-1 0,0 1 0,0 0 1,0 0-1,0 0 0,0 0 0,0 0 1,0-1-1,0 1 0,0 0 0,0 0 1,0 0-1,0 0 0,0 0 0,0 0 1,0-1-1,0 1 0,0 0 0,0 0 1,0 0-1,0 0 0,0 0 0,-1 0 1,1-1-1,0 1 0,0 0 0,0 0 1,0 0-1,0 0 0,0 0 0,0 0 1,0 0-1,-1 0 0,1 0 0,0 0 1,0-1-1,0 1 0,0 0 0,0 0 1,0 0-1,-1 0 0,1 0 0,0 0 1,0 0-1,-18 4 642,-17 12-517,2 2-1,0 1 1,-36 28-1,38-26-53,-45 30 496,-163 80 0,214-120-422,-6 3 310,-35 20-1,66-34-460,0 0 0,0 0 0,-1 0 0,1 0 0,0 0 0,0 0 0,-1 0 0,1 0-1,0 0 1,0 1 0,0-1 0,0 0 0,-1 0 0,1 0 0,0 0 0,0 0 0,0 0 0,0 0-1,-1 1 1,1-1 0,0 0 0,0 0 0,0 0 0,0 0 0,0 1 0,0-1 0,0 0 0,-1 0 0,1 0-1,0 1 1,0-1 0,0 0 0,0 0 0,0 0 0,0 1 0,0-1 0,0 0 0,0 0 0,0 0 0,0 1-1,0-1 1,0 0 0,0 0 0,1 0 0,-1 1 0,0-1 0,0 0 0,0 0 0,0 0 0,0 1 0,0-1-1,0 0 1,0 0 0,1 0 0,-1 0 0,13 5 261,-8-4-304,35 11 106,72 18 25,-77-22-21,0-2-1,1-1 0,0-2 1,-1-1-1,1-2 1,0-1-1,0-2 0,-1-2 1,41-10-1,-74 15-17,0-1-1,0 1 1,0-1 0,0 0 0,0 1 0,0-1-1,0 0 1,-1 0 0,1 0 0,0 0-1,0-1 1,-1 1 0,1 0 0,-1-1-1,3-2 1,-4 3-25,1 1-1,-1-1 0,0 1 1,0-1-1,0 1 0,0-1 1,0 1-1,0-1 0,0 1 1,0-1-1,0 1 1,0-1-1,0 1 0,0-1 1,-1 1-1,1-1 0,0 1 1,0-1-1,0 1 0,-1-1 1,1 1-1,-1-1 1,-16-13 236,-58-31-681,70 40-769,4 0 508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39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5 146 5649,'0'-2'122,"-1"1"1,0-1-1,0 0 0,1 0 0,-1 0 1,1 0-1,0 0 0,-1 0 0,1 0 0,0 0 1,0-1-1,0 1 0,1 0 0,-1 0 1,0 0-1,1 0 0,-1 0 0,1 0 1,0 1-1,0-1 0,-1 0 0,1 0 0,1 0 1,-1 1-1,0-1 0,0 0 0,1 1 1,-1-1-1,0 1 0,1 0 0,0-1 0,-1 1 1,1 0-1,0 0 0,-1 0 0,1 0 1,0 0-1,0 0 0,3 0 0,3-1-71,0 0 1,1 0-1,-1 1 0,1 0 0,-1 1 1,1 0-1,-1 0 0,1 1 0,-1 0 0,0 0 1,14 5-1,-3-1-53,0 2 0,-1 0 0,32 18 0,-45-22 4,0 0 1,1 0-1,-1 1 0,0 0 1,-1 0-1,1 0 0,-1 0 1,1 1-1,-1 0 0,-1 0 1,1 0-1,-1 0 1,0 1-1,0-1 0,0 1 1,-1 0-1,0-1 0,0 1 1,0 0-1,-1 0 0,0 1 1,0-1-1,-1 0 0,1 0 1,-2 0-1,1 1 0,0-1 1,-1 0-1,0 0 0,-1 0 1,1 0-1,-4 8 0,0 0 49,0-1-1,-1 0 0,-1 0 1,0 0-1,-1-1 0,0 0 0,0-1 1,-2 0-1,1 0 0,-1-1 1,-1 0-1,0-1 0,-15 11 1,25-19-13,0-1 0,-1 1 0,1 0 0,0 0 0,-1-1 0,1 1 0,-1-1 0,1 1 0,-1-1 0,1 1 0,-1-1 0,1 0 0,-1 0 0,0 0 0,1 0 0,-1 0 0,1 0 0,-4-1 0,4 0 3,0 1 0,0-1-1,0 0 1,0 1 0,0-1-1,0 0 1,0 0 0,1 0-1,-1 0 1,0 0 0,0 0-1,1 0 1,-1 0 0,1 0 0,-1 0-1,1 0 1,-1-1 0,0 0-1,0-6 75,0 1-1,0 0 0,0-1 0,1 1 0,0-1 1,2-8-1,0 2-69,0 0 0,2 0 0,-1 1 0,2-1 0,0 1 0,0 0 0,2 0 0,-1 1 0,2-1 0,16-21 0,-5 12-80,1 1-1,0 0 0,2 1 1,29-21-1,-18 22-46,-16 16-29,-16 3 102,-1 0-1,1 0 1,-1 0 0,0 1-1,1-1 1,-1 0 0,1 0-1,-1 1 1,1-1 0,-1 0-1,1 1 1,-1-1 0,0 0-1,1 1 1,-1-1-1,0 1 1,0-1 0,1 1-1,-1-1 1,0 1 0,0-1-1,1 1 1,-1-1 0,0 1-1,0-1 1,0 1 0,0 0-1,2 14-54,-2 0-1,0-1 0,-2 16 0,1-14 64,0 0 0,3 27 0,0-25 8,1 0 0,1-1 0,8 25 0,-10-38-2,-1 0 0,1 0 0,0 0 0,0 0 1,0 0-1,0 0 0,1-1 0,-1 1 0,1-1 0,0 0 0,0 0 0,1 0 1,-1 0-1,0-1 0,1 1 0,0-1 0,-1 0 0,1 0 0,0 0 1,5 1-1,-1-1 36,-1-1 1,1 0 0,0-1 0,-1 0 0,1 0 0,0-1-1,0 0 1,-1 0 0,1-1 0,-1 0 0,1 0-1,-1-1 1,0 0 0,0 0 0,0 0 0,0-1-1,7-6 1,-10 8 2,0-1 0,0 0 0,0-1 0,0 1 1,-1-1-1,1 1 0,-1-1 0,0 0 0,0 0 0,0-1 0,-1 1 0,1 0 0,-1-1 0,0 0 0,-1 1 0,1-1 0,-1 0 0,0 0 0,0 0 0,0 0 0,-1 0 0,0 0 0,0 0 0,0 0 0,0 0 0,-3-10 0,-2 1-13,-1 0-1,-1 0 0,-1 0 1,1 1-1,-2 0 1,0 1-1,-1 0 0,0 0 1,0 1-1,-1 1 0,-1 0 1,-20-15-1,26 22-56,0-1 1,0 1-1,0 0 0,0 1 1,0-1-1,0 1 0,-1 1 0,1-1 1,-1 1-1,-11-1 0,15 2 11,0 0 0,1 0-1,-1 0 1,0 0 0,1 1-1,-1-1 1,1 1 0,-1 0 0,1 0-1,-1 0 1,1 0 0,-1 0-1,1 0 1,0 0 0,0 1-1,-1 0 1,1-1 0,0 1-1,1 0 1,-1 0 0,0 0-1,0 0 1,1 0 0,-1 0 0,1 0-1,0 1 1,-1-1 0,0 5-1,0-2 7,0 1-1,1-1 0,0 0 1,0 1-1,0-1 0,1 0 1,0 1-1,0-1 0,0 1 1,1-1-1,-1 0 0,1 1 1,1-1-1,-1 0 0,1 0 1,3 9-1,-2-10 12,-1 0 1,1-1-1,-1 1 1,1-1-1,0 0 1,0 0-1,1 0 0,-1 0 1,1 0-1,-1-1 1,1 0-1,0 1 1,0-1-1,0-1 0,0 1 1,0-1-1,0 1 1,0-1-1,1 0 1,7 0-1,-1 0 17,0-1 0,0 0 0,0-1-1,0 0 1,0-1 0,0 0 0,0-1 0,-1 0 0,1 0 0,-1-1 0,0-1-1,0 0 1,0 0 0,10-8 0,-9 5 10,1 0 0,-2-1 0,1-1 0,-1 0 0,-1 0 0,0-1 0,0 0 1,-1-1-1,0 0 0,9-21 0,-17 32-30,9-23 48,-9 24-57,0-1 0,0 1 1,0-1-1,0 1 1,0-1-1,0 1 1,0 0-1,0-1 1,0 1-1,0-1 0,0 1 1,-1-1-1,1 1 1,0 0-1,0-1 1,0 1-1,0-1 1,-1 1-1,1 0 1,0-1-1,0 1 0,-1 0 1,1-1-1,0 1 1,-1 0-1,1 0 1,0-1-1,-1 1 1,1 0-1,-1 0 0,1-1 1,0 1-1,-1 0 1,1 0-1,-1 0 1,1 0-1,0 0 1,-1 0-1,1 0 0,-1 0 1,1 0-1,-1 0 1,1 0-1,-1 0 1,-1 4-111,-2 12 100,1 1 0,1-1 1,0 1-1,1 0 0,1 0 1,2 18-1,-2-34 19,1 12 6,0-1 0,1 0-1,0 0 1,1 0 0,0-1 0,1 1-1,0-1 1,9 16 0,-12-24 7,1 1-1,0-1 1,0 0 0,0 0 0,0 0-1,1 0 1,0 0 0,-1 0 0,1-1-1,0 1 1,0-1 0,0 0 0,0 0-1,1 0 1,-1 0 0,1-1-1,-1 1 1,1-1 0,-1 0 0,1 0-1,0 0 1,-1 0 0,1-1 0,0 0-1,0 1 1,0-2 0,-1 1 0,1 0-1,0-1 1,6-1 0,-4 0 12,-1 0 0,1 0 0,-1-1-1,0 0 1,0 0 0,0 0 0,0-1 0,-1 0 0,1 0 0,-1 0 0,0 0 0,0-1 0,-1 1 0,1-1 0,-1 0 0,0 0 0,0 0 0,-1-1 0,0 1 0,0 0 0,2-7-1,0-1 17,-1 1-1,-1-1 0,0 0 0,0 0 0,-1 0 0,-1 0 0,0 0 0,-3-19 1,3 22-50,0 10 7,0 0 0,0 0 0,0 0 0,0-1 0,0 1 0,0 0 0,0 0 0,0 0 1,0 0-1,0 0 0,0 0 0,0-1 0,0 1 0,0 0 0,0 0 0,0 0 0,0 0 1,0 0-1,0 0 0,0-1 0,0 1 0,0 0 0,0 0 0,0 0 0,0 0 0,-1 0 1,1 0-1,0 0 0,0 0 0,0-1 0,0 1 0,0 0 0,0 0 0,0 0 0,0 0 1,0 0-1,-1 0 0,1 0 0,0 0 0,0 0 0,0 0 0,0 0 0,0 0 0,0 0 1,0 0-1,-1 0 0,1 0 0,0 0 0,0 0 0,0 0 0,0 0 0,0 0 0,0 0 1,-1 0-1,1 0 0,0 0 0,0 0 0,0 0 0,0 0 0,0 0 0,0 0 0,0 0 1,-1 0-1,1 0 0,0 0 0,0 1 0,0-1 0,0 0 0,-1 0-152,0 9-62,2 5 203,1 0-1,6 25 1,-3-19 9,-3-14 10,-1 1 0,1-1 0,0 1 0,1-1 0,-1 0-1,1 0 1,1 0 0,-1 0 0,1 0 0,0-1 0,0 1 0,0-1 0,1 0 0,0-1-1,8 7 1,-10-9 10,1 0 0,0 0 0,0 0 0,0 0 0,0-1 0,1 1 0,-1-1 0,0-1 1,0 1-1,1 0 0,-1-1 0,1 0 0,-1 0 0,0 0 0,1-1 0,-1 1 0,0-1 0,1 0 0,-1 0 0,0-1 0,0 1 0,0-1 0,6-3 0,-4 2 14,1-1-1,-1-1 1,0 1 0,0-1 0,0 0-1,-1 0 1,1 0 0,-1-1 0,-1 0-1,1 0 1,-1 0 0,0-1 0,0 1-1,-1-1 1,0 0 0,0 0 0,0 0-1,2-15 1,-4 15-24,0 1 0,-1-1 0,1 1-1,-1-1 1,-1 0 0,0 1 0,1-1 0,-2 1 0,1-1-1,-1 1 1,0-1 0,-1 1 0,1 0 0,-1 0 0,0 0-1,-1 1 1,1-1 0,-1 1 0,0-1 0,-1 1 0,1 1-1,-7-7 1,7 9-19,1-1 0,0 1 0,-1-1 0,1 1 0,-1 0 0,0 0 0,0 1 0,0-1 0,0 1 0,0 0 0,0 0 0,0 0 0,-5 0 0,7 1 1,0 0 0,1 0 0,-1 1 0,0-1 0,0 0 0,0 1 0,0-1 0,1 1 0,-1-1 0,0 1 0,1 0 0,-1 0 0,0 0 0,1 0 0,-1 0 0,1 0 0,-1 0-1,1 1 1,0-1 0,-1 0 0,1 1 0,0-1 0,0 1 0,0 0 0,0-1 0,0 1 0,1 0 0,-1-1 0,0 1 0,1 0 0,-1 3 0,0-2 5,1 1 1,0-1-1,0 0 0,0 0 0,0 1 1,1-1-1,-1 0 0,1 0 1,0 0-1,-1 1 0,2-1 1,-1 0-1,0 0 0,1 0 1,-1-1-1,1 1 0,0 0 1,0-1-1,0 1 0,0-1 0,0 1 1,1-1-1,-1 0 0,1 0 1,4 3-1,2 2 29,1-1-1,0-1 1,0 0 0,1 0-1,20 7 1,-19-9-149,0-1 0,1 0 0,-1-1 0,0 0 0,1 0 0,21-3 0,-23 0-298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4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175 382 7210,'64'-44'2520,"-57"34"-1473,-12 4-426,-16 4-144,20 2-444,-12 1 12,1 0 0,0 1-1,0 0 1,0 1 0,0 0 0,0 1 0,1 0 0,-1 1 0,1 1-1,-20 12 1,31-17-43,-1-1 0,0 0-1,1 1 1,-1-1 0,1 1 0,-1-1-1,1 1 1,-1-1 0,1 1 0,-1-1-1,1 1 1,0-1 0,-1 1-1,1 0 1,0-1 0,-1 1 0,1 0-1,0-1 1,0 1 0,-1 0-1,1-1 1,0 1 0,0 0 0,0-1-1,0 1 1,0 0 0,0 0-1,0-1 1,1 1 0,-1 0 0,0-1-1,0 1 1,0 0 0,1-1 0,-1 1-1,0 0 1,1-1 0,-1 1-1,0-1 1,1 1 0,-1-1 0,1 1-1,-1 0 1,1-1 0,0 1-1,31 25 58,-24-21-35,54 33 76,-44-28-75,-1 1 0,29 23 1,-44-33-25,-1 0 1,0 0-1,0 0 0,1 0 1,-1 0-1,0 0 1,0 1-1,0-1 0,-1 0 1,1 1-1,0-1 1,0 1-1,-1-1 0,1 1 1,-1-1-1,1 1 1,-1 0-1,0-1 0,0 1 1,1-1-1,-1 1 1,0 0-1,-1-1 0,1 3 1,-1-1 4,0-1 0,0 1-1,-1 0 1,1-1 0,-1 0 0,1 1 0,-1-1 0,0 0 0,0 0 0,0 0-1,0 0 1,-4 3 0,-6 3 31,1-1 1,-1 0-1,0-1 0,-22 8 0,-32 5 117,59-17-120,0-1 0,0 0-1,0-1 1,0 1 0,0-1 0,0-1-1,-11-1 1,16 2-21,1-1 0,0 1-1,-1 0 1,1 0-1,0-1 1,0 1 0,-1-1-1,1 1 1,0-1 0,0 0-1,0 1 1,-1-1 0,1 0-1,0 0 1,0 0 0,0 0-1,1 0 1,-1 0-1,0 0 1,0 0 0,0 0-1,1 0 1,-2-2 0,2 2-4,0-1 1,0 1-1,0-1 1,0 1-1,0-1 1,0 1-1,1-1 1,-1 1-1,0-1 1,1 1 0,-1-1-1,1 1 1,0-1-1,-1 1 1,1 0-1,2-3 1,0-1-8,1 1-1,0-1 1,0 1 0,0 0 0,0 0 0,1 0 0,0 0 0,0 1-1,6-3 1,14-3-17,1 1-1,0 2 1,0 0 0,0 2-1,33-2 1,35-5 34,-68 6 18,-1 0 1,-1-1-1,1-1 1,33-16-1,-51 20 1,-1 0-1,0-1 1,0 0 0,0 0-1,-1 0 1,1 0 0,-1-1-1,0 0 1,0 0 0,-1-1-1,0 1 1,0-1-1,0 0 1,0 0 0,-1 0-1,0 0 1,0-1 0,-1 1-1,0-1 1,3-13 0,-4-6 50,0-1 0,-1 1 0,-2-1 1,0 0-1,-13-49 0,7 33-99,-4-46 1,11 84-211,0 5 43,-4 12-70,-3 26 4,-4 76 278,4 140 0,8-209-16,-1 35 20,-3 152 15,0-170 41,-20 101 0,21-151-41,3-8 11,-1-1 0,0 1-1,0-1 1,0 1-1,0-1 1,-1 1-1,1-1 1,-4 5 0,5-8-41,0 0 0,0 0 0,0 0 1,0 1-1,-1-1 0,1 0 1,0 0-1,0 0 0,0 1 0,-1-1 1,1 0-1,0 0 0,0 0 0,0 0 1,-1 0-1,1 1 0,0-1 1,0 0-1,-1 0 0,1 0 0,0 0 1,0 0-1,-1 0 0,1 0 0,0 0 1,0 0-1,-1 0 0,1 0 1,0 0-1,0 0 0,-1 0 0,1 0 1,0 0-1,0 0 0,-1-1 0,1 1 1,0 0-1,0 0 0,0 0 1,-1 0-1,1 0 0,0-1 0,0 1 1,0 0-1,-1 0 0,1 0 0,0 0 1,0-1-1,0 1 0,0 0 1,0 0-1,0-1 0,-1 1 0,1 0 1,0 0-1,0-1 0,0 1 0,0 0 1,0-1-1,-8-20 769,2-2-673,1 0 1,0 0-1,2-1 1,1 1-1,1-1 0,1 0 1,1 1-1,1-1 0,9-41 1,-6 45-133,1 0 0,1 0 0,1 1 0,0 0 0,1 0 0,1 1 0,1 1 0,0-1 0,2 2 0,0 0 0,25-25 0,-25 30-36,0-1 0,1 1 1,0 1-1,1 1 1,27-14-1,-37 21 31,0-1 0,0 2 1,0-1-1,0 0 0,1 1 0,-1 0 0,0 0 1,1 1-1,-1 0 0,1-1 0,-1 2 0,1-1 0,-1 1 1,1 0-1,-1 0 0,0 0 0,0 1 0,1 0 0,-1 0 1,0 0-1,0 0 0,6 6 0,-9-7 11,-1 0 0,1 0 0,-1 0 0,0 0 0,0 0 0,0 0 1,0 1-1,0-1 0,0 0 0,0 1 0,0-1 0,0 1 0,-1-1 0,1 1 0,0-1 0,-1 1 0,0 0 0,1-1 0,-1 1 0,0 2 0,0-1 0,0 0 0,-1 0-1,1 0 1,-1-1 0,0 1 0,0 0-1,0 0 1,0 0 0,0-1 0,-3 5-1,-2 2 1,-1 0-1,0 0 0,-1 0 1,-15 13-1,14-14 22,-1 0 0,0-1 0,-1 0 1,1 0-1,-22 9 0,25-14 3,1 0 1,-1 0-1,0 0 1,0-1-1,0 0 1,0 0-1,0-1 1,0 0-1,0 0 1,0-1-1,-13-2 1,18 2-11,1 1 0,-1 0 0,0-1 0,1 1 0,-1-1 0,1 0 0,-1 1 0,1-1 0,-1 0 0,1 0 0,-1 0 0,1 0-1,0 0 1,0 0 0,-1 0 0,1-1 0,0 1 0,0 0 0,-1-3 0,2 3-8,-1 0 0,1 0 0,0-1 0,0 1-1,0 0 1,0 0 0,0 0 0,0-1 0,0 1 0,0 0-1,1 0 1,-1 0 0,0 0 0,1 0 0,-1-1-1,1 1 1,-1 0 0,1 0 0,0 0 0,-1 0 0,1 0-1,0 0 1,0 1 0,-1-1 0,1 0 0,0 0 0,0 0-1,1 0 1,8-6-46,1 0 0,-1 1 0,1 0 0,0 1 0,0 0 0,1 1-1,15-5 1,86-14-105,-28 12 131,57-10 49,-114 15 9,-1-1 1,-1-1 0,31-14-1,-53 20-23,-1 0 1,1 1-1,-1-2 1,0 1-1,1 0 0,-1-1 1,0 1-1,-1-1 0,6-5 1,-7 7-13,-1 0 1,1 0-1,-1 0 1,1-1-1,-1 1 1,1 0-1,-1 0 1,1 0-1,-1 0 1,0-1-1,0 1 0,1 0 1,-1 0-1,0-1 1,0 1-1,0 0 1,-1 0-1,1 0 1,0-1-1,0 1 1,-1 0-1,1 0 1,0 0-1,-1-1 1,0 1-1,1 0 1,-1 0-1,1 0 1,-1 0-1,0 0 1,0 0-1,0 0 1,-1-1-1,0 0-14,-1 0 0,1 0 0,-1 0 0,1 0 0,-1 0 0,0 0-1,0 1 1,0-1 0,0 1 0,0 0 0,0 0 0,0 0 0,-1 1 0,1-1 0,0 0 0,-5 1-1,3 0-7,0 1-1,-1-1 0,1 1 0,0 1 1,0-1-1,0 1 0,0-1 0,0 1 0,-7 4 1,2 0-12,0 1 1,0 0 0,1 0 0,0 1 0,0 0 0,1 1 0,0 0 0,-9 13 0,14-17 26,0 0 1,0 0-1,0 1 0,1-1 1,0 1-1,0-1 1,0 1-1,1-1 1,-1 1-1,2 0 1,-2 11-1,2-14 8,1 0-1,-1-1 1,0 1-1,1-1 1,0 1 0,0-1-1,-1 1 1,1-1 0,1 1-1,-1-1 1,0 0-1,1 0 1,-1 0 0,1 1-1,-1-1 1,1-1 0,0 1-1,0 0 1,0 0-1,0-1 1,0 1 0,0-1-1,1 0 1,-1 1 0,0-1-1,1 0 1,-1 0-1,5 1 1,-2-1 9,0-1 0,0 1 0,0-1 0,0 0 0,0 0 1,0 0-1,0-1 0,0 0 0,-1 0 0,1 0 0,0 0 0,0-1 0,-1 0 0,1 0 0,-1 0 0,0 0 1,5-4-1,9-6 54,-2 0 1,26-25 0,-37 32-54,5-6-31,-1 0 1,0 0 0,0-1-1,-1 0 1,-1 0 0,10-22-1,-23 45-211,2-3 193,0 0-1,0 0 1,0 1-1,1-1 1,1 1-1,-1 0 1,2-1-1,-2 11 1,2-10 40,1-1 0,1 0 0,-1 0 1,1 0-1,1 1 0,-1-1 0,1 0 0,1 0 0,3 9 0,-5-15 6,0 0-1,0 0 0,0 0 0,1 0 0,-1-1 1,0 1-1,1 0 0,-1 0 0,1-1 0,0 1 1,-1-1-1,1 1 0,0-1 0,0 0 0,0 0 1,0 0-1,0 0 0,0 0 0,0 0 0,1 0 1,-1-1-1,0 1 0,0-1 0,1 0 0,-1 1 1,0-1-1,0 0 0,1-1 0,-1 1 0,0 0 1,0 0-1,1-1 0,-1 0 0,0 1 0,0-1 1,0 0-1,0 0 0,3-1 0,6-5 36,1-1 0,-1 0 0,-1-1 0,1 0 0,-1 0 0,-1-1 0,0 0 0,8-12 0,8-8 11,112-108-45,-136 137-24,11-11 10,-11 7-44,-9 5-125,6 1 161,0-1-1,0 1 0,0 0 0,0-1 0,0 1 1,0 0-1,0 0 0,0 1 0,0-1 0,-2 3 1,-4 1-10,-3 3 11,0 1 0,1 0 1,-1 1-1,2 0 0,0 0 0,0 1 1,1 0-1,0 1 0,1 0 0,0 0 1,1 0-1,-8 24 0,12-30 14,1 1 0,0 0-1,0 0 1,1 0 0,0 0-1,0 9 1,1-13-1,-1 0-1,1 0 1,0 0 0,-1 0-1,1 0 1,1 0 0,-1-1-1,0 1 1,1 0-1,-1-1 1,1 1 0,0-1-1,0 1 1,0-1 0,0 0-1,0 0 1,4 3-1,2 0 13,-1-2-1,0 1 0,1-1 0,0 0 0,0 0 0,0-1 0,0 0 0,0-1 0,0 0 0,1 0 1,-1 0-1,0-1 0,1-1 0,-1 1 0,0-1 0,0-1 0,1 1 0,7-4 0,3-1 24,0-1 0,0 0 0,-1-1 0,0-1 0,-1-1 0,25-18 0,-26 15 7,0 0 0,0-1 1,17-21-1,-28 30-38,0-1 0,0-1 0,-1 1 0,0-1 1,0 0-1,-1 0 0,0 0 0,0 0 0,0-1 0,-1 1 0,2-15 1,-4 21-13,0 0 0,0 0 0,0 0 0,0 0 1,0 0-1,0 0 0,0 0 0,0-1 0,-1 1 1,1 0-1,0 0 0,-1 0 0,1 0 1,-1 0-1,1 0 0,-1 1 0,0-1 0,1 0 1,-1 0-1,0 0 0,1 0 0,-1 1 0,0-1 1,0 0-1,0 1 0,0-1 0,0 0 0,0 1 1,0-1-1,0 1 0,0 0 0,0-1 0,0 1 1,0 0-1,0 0 0,0-1 0,0 1 1,0 0-1,-2 0 0,0 0-18,0 0-1,-1 0 1,1 1-1,-1-1 1,1 1 0,-1 0-1,1 0 1,0 0 0,0 0-1,-1 0 1,-3 3-1,3-1 24,0 0 0,0 1 0,0-1 0,0 1 0,0 0 0,1 0 0,-1 1 0,1-1 0,0 1 0,1-1 0,-1 1 0,1 0 0,0 0 0,0 0 0,0 0 0,1 0 0,0 1 0,0-1 0,0 0-1,1 1 1,-1-1 0,1 1 0,1-1 0,-1 1 0,1-1 0,0 0 0,0 1 0,0-1 0,1 0 0,0 0 0,0 0 0,0 0 0,1 0 0,-1-1 0,1 1 0,0-1 0,1 1 0,-1-1 0,1 0 0,0 0-1,0-1 1,0 1 0,0-1 0,0 0 0,1 0 0,0 0 0,0-1 0,-1 1 0,1-1 0,1 0 0,-1-1 0,0 1 0,0-1 0,8 1 0,-9-2-114,0 0 1,1 1-1,-1-1 0,0-1 1,0 1-1,0-1 1,0 0-1,0 1 0,0-2 1,-1 1-1,1 0 1,0-1-1,0 0 0,-1 0 1,5-3-1,5 3-3949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42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228 390 6241,'-1'-2'295,"-1"0"-1,0 0 1,0 0-1,0 0 1,0 0-1,0 1 0,0-1 1,-1 1-1,1-1 1,-1 1-1,1 0 1,-1 0-1,1 0 0,-1 0 1,-4 0-1,1 0-103,1 0 0,-1 1 0,0 0 0,0 0 0,1 1 0,-1-1-1,-7 3 1,4-1-169,0 1 0,0 0 0,1 0 0,-1 1 0,1 0 0,0 1 0,0 0 0,0 0 0,-9 8 0,13-10-19,0 1 1,1 0-1,-1 0 1,1 0 0,0 1-1,0-1 1,0 1-1,1-1 1,-1 1-1,1 0 1,0 0-1,0 0 1,1 0 0,-1 7-1,1-8 6,2-1 1,-1 1-1,0-1 1,1 1-1,0-1 0,0 0 1,0 1-1,0-1 1,0 0-1,0 0 0,1 1 1,0-1-1,0 0 1,0-1-1,0 1 0,0 0 1,0 0-1,1-1 0,-1 0 1,1 1-1,0-1 1,0 0-1,4 2 0,4 3 61,-1-1-1,2 0 0,-1-1 0,0 0 0,1-1 0,0 0 0,0-1 0,1-1 0,-1 1 0,22-1 0,-27-1-6,-1-1 1,0 0-1,1-1 0,-1 0 0,0 0 0,0 0 0,1-1 0,-1 0 0,0 0 0,0 0 0,-1-1 0,1 0 0,0 0 0,-1 0 1,0-1-1,0 0 0,0 0 0,0 0 0,-1 0 0,1-1 0,-1 0 0,0 0 0,4-7 0,-5 6-11,-1-1 0,1 1 0,-1-1 0,-1 0 0,1 1-1,-1-1 1,0 0 0,-1 0 0,1 0 0,-2 0 0,1 0 0,-1 1 0,0-1-1,0 0 1,0 0 0,-5-9 0,3 5-22,-1 0 0,-1 0-1,0 0 1,-1 1 0,0 0 0,0 0-1,-1 0 1,-16-17 0,18 23-44,0 0 1,0 0-1,0 0 1,-1 1-1,1 0 1,-1 0 0,0 0-1,0 1 1,0 0-1,0 0 1,-1 0-1,1 1 1,0 0-1,-1 0 1,-12 0-1,15 1-3,0 1 0,-1-1 0,1 1 1,0-1-1,0 1 0,-1 1 0,1-1 0,0 1 0,0-1 0,0 1 0,1 0 0,-1 0 0,0 1 0,1-1 0,-1 1 0,1 0 0,0 0 1,0 0-1,0 0 0,0 1 0,1-1 0,-1 1 0,1-1 0,-3 8 0,4-8 12,-1-1 0,2 1 0,-1-1 0,0 1 0,0-1 0,1 1 0,0-1 0,-1 1 0,1 0 0,0-1 0,0 1 0,0 0 0,1-1 0,-1 1 0,1 0 0,-1-1-1,1 1 1,0-1 0,1 4 0,0-3 3,1 1 0,-1-1 0,1 0 0,0 0 0,0 0 0,0 0 0,0 0-1,0-1 1,0 1 0,1-1 0,4 3 0,5 1 12,1-1 1,0 0-1,0 0 0,0-2 1,0 1-1,16 0 1,-19-3 10,1 0 0,0-1 1,0 0-1,-1-1 0,1 0 1,0-1-1,-1 0 0,0-1 1,1-1-1,17-7 0,-21 7-1,0 0 0,-1 0 0,0-1-1,0 0 1,0 0 0,0-1 0,-1 0-1,0 0 1,0-1 0,0 1 0,-1-1-1,0-1 1,-1 1 0,1-1 0,3-10-1,-1 0 16,-1 0 0,-2 0 0,1-1 0,1-28 0,-2-79 92,-8 85-228,4 39 91,-1 0 1,1 0-1,0 0 0,-1 1 1,1-1-1,-1 0 0,0 1 1,0-1-1,1 0 1,-1 1-1,0-1 0,-1 1 1,1-1-1,0 1 0,0 0 1,0-1-1,-1 1 0,-2-2 1,3 3-10,1 0 1,-1 1 0,0-1-1,1 0 1,-1 1-1,0-1 1,1 1 0,-1-1-1,1 1 1,-1-1-1,1 1 1,-1-1-1,1 1 1,-1 0 0,1-1-1,0 1 1,-1-1-1,1 1 1,0 0 0,0 0-1,-1-1 1,1 1-1,0 0 1,0-1 0,0 1-1,0 0 1,0 0-1,0-1 1,0 2-1,-4 23-143,-3 34-5,3-29 156,1 0 0,2 0-1,1 32 1,6-12 50,-4 1 0,-5 92 0,-9-49 19,-28 108-1,31-169-16,-1-1 0,-1 0 0,-2-1 0,-2 0 0,0-1 0,-36 50 0,49-77-2,-1 1-1,1-1 1,-1 0 0,0 0 0,-6 5 0,9-8-16,-1 0-1,0 1 1,1-1 0,-1 0-1,0 1 1,1-1 0,-1 0-1,0 0 1,1 1 0,-1-1-1,0 0 1,1 0 0,-1 0-1,0 0 1,0 0 0,1 0-1,-1 0 1,0 0 0,1 0-1,-1-1 1,0 1 0,0 0-1,1 0 1,-1-1 0,0 1 0,1 0-1,-1-1 1,1 1 0,-1-1-1,1 1 1,-1-1 0,0 1-1,1-1 1,0 1 0,-1-1-1,1 1 1,-1-1 0,0 0-1,-6-11 159,-1-1 0,1 0 0,1 0 0,0 0-1,1-1 1,0 1 0,-3-20 0,3 8-125,2 0 1,0-1-1,1-33 1,2 52-65,1 1 0,0-1 0,0 0 0,0 0 0,1 0 0,0 1 1,0-1-1,1 1 0,-1 0 0,2 0 0,-1 0 0,1 0 0,-1 0 0,2 0 1,-1 1-1,0 0 0,1 0 0,0 0 0,1 1 0,-1 0 0,1 0 0,-1 0 0,1 0 1,0 1-1,1 0 0,-1 0 0,0 1 0,1 0 0,0 0 0,-1 0 0,10 0 1,0-1-213,1 2 1,0 0-1,0 1 1,0 1 0,21 3-1,-27 0-2566,-9-2 2250,7 5-501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42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5265,'-2'5'2627,"-13"28"-79,-33 82-2623,-44 100 247,74-182 266,-1-2-1,-1 0 0,-2-1 1,-35 38-1,57-68-363,-1 1-1,1 0 1,0 0 0,-1-1-1,1 1 1,-1-1-1,1 1 1,-1 0 0,0-1-1,1 1 1,-1-1-1,1 0 1,-1 1 0,0-1-1,0 1 1,1-1 0,-1 0-1,0 1 1,1-1-1,-1 0 1,0 0 0,0 0-1,0 0 1,1 0 0,-1 0-1,0 0 1,-1 0-1,2-1 15,-1 0-1,1 0 0,0 1 0,-1-1 1,1 0-1,0 0 0,-1 0 0,1-1 0,0 1 1,0 0-1,0 0 0,0 0 0,0 0 1,0 0-1,0 0 0,1-1 0,11-49 823,13-24-671,2 0 0,4 2 0,65-110 1,-92 176-257,1-1 0,1 1 1,-1 0-1,1 0 0,1 0 1,-1 1-1,1 0 1,0 0-1,0 1 0,1 0 1,0 0-1,10-5 0,-17 10 4,0-1 0,0 1-1,0 0 1,0-1 0,0 1-1,0 0 1,0 0-1,0 0 1,0-1 0,0 1-1,0 0 1,0 0 0,0 0-1,0 1 1,0-1-1,0 0 1,0 0 0,0 1-1,0-1 1,0 0-1,0 1 1,0-1 0,0 1-1,0-1 1,-1 1 0,1 0-1,0-1 1,0 1-1,0 0 1,-1 0 0,1-1-1,0 1 1,-1 0-1,1 0 1,0 2 0,2 3-40,0 0 0,-1 0 0,0 0 0,2 12 0,0-3 26,3 12-21,8 24 5,11 69 1,-24-105 57,0 0-1,1-1 1,1 1 0,0-1 0,1 0 0,1 0 0,0 0 0,1-1 0,0 1 0,1-2-1,17 22 1,-23-31-185,11 13 676,-8-12-857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43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5185,'1'-14'2753,"18"14"-377,5-3-663,5 0-617,4 3-88,-3-5-384,3 5-144,-2 2-216,2-1-48,-6-1-64,-8-4-24,-5-1-24,-3-3 0,0 3 16,-2 2-296,-4 0-1256,-4 3 1024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43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6033,'2'-2'328,"0"1"0,1-1 0,-1 0 0,0 1 0,1 0 0,-1-1 0,1 1 0,-1 0 1,1 0-1,-1 1 0,1-1 0,0 1 0,0-1 0,-1 1 0,1 0 0,0 0 0,3 0 0,54 6 976,-39-2-774,4-1-200,-1 0-115,-1 0 0,0-1 0,1-2 0,-1 0 1,42-7-1,-45-3-1828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43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56 126 4969,'-6'-108'2334,"5"91"288,-1 25-1869,0-2-377,-7 64 259,-1 71-1,5-45-348,0-39-151,-5 122 375,10-176-451,1-2-24,-1 0 1,0-1 0,0 1 0,0 0 0,0 0 0,0 0 0,0 0 0,0-1-1,0 1 1,0 0 0,0 0 0,-1 0 0,1 0 0,0-1 0,-1 1-1,1 0 1,0 0 0,-1-1 0,1 1 0,-1 0 0,0 1 0,-1-3 193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48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98 6761,'1'-3'718,"-1"1"0,0-1 0,1 1-1,-1-1 1,0 1 0,0-1 0,0 1-1,-2-6 1,2 8-695,0-1 0,0 0 1,-1 0-1,1 1 0,-1-1 0,1 0 0,-1 0 0,1 1 1,-1-1-1,1 1 0,-1-1 0,0 0 0,1 1 1,-1-1-1,0 1 0,1 0 0,-1-1 0,0 1 0,0-1 1,1 1-1,-1 0 0,0 0 0,0-1 0,0 1 0,1 0 1,-1 0-1,0 0 0,0 0 0,-1 0 0,5 2 77,-1 0-1,2 0 1,-1-1-1,0 1 1,0-1-1,4 1 0,-3-1-51,0-1 0,1 0-1,-1 0 1,0 0-1,0-1 1,0 1-1,0-1 1,0 0-1,0 0 1,0 0-1,4-3 1,-4 3 15,-3 1-46,0 0 0,-1-1 1,1 1-1,0 0 0,0 0 0,-1 0 1,1-1-1,0 1 0,-1 0 0,1-1 0,0 1 1,-1-1-1,1 1 0,0-1 0,-1 1 1,1-1-1,-1 1 0,1-1 0,-1 1 0,1-1 1,-1 0-1,0 1 0,1-1 0,-1 0 1,0 0-1,1 1 0,-1-1 0,0 0 1,0 0-1,0 1 0,1-1 0,-1 0 0,0 0 1,0 1-1,0-1 0,-1 0 0,1 0 1,0 1-1,0-1 0,0 0 0,0 0 0,-1 1 1,1-1-1,0 0 0,-1 1 0,1-1 1,0 0-1,-1 1 0,1-1 0,-1 0 1,1 1-1,-1-1 0,0 1 0,0-1 0,-2-2 45,0 0-1,0 0 1,0 1-1,-1-1 1,1 1-1,-1 0 0,-7-3 1,10 4-69,-1 0 0,1 1 1,-1-1-1,1 1 0,-1-1 0,1 1 1,-1 0-1,1 0 0,-1-1 0,1 1 1,-1 0-1,1 0 0,-1 1 0,1-1 1,-1 0-1,1 0 0,-1 1 0,1-1 1,-1 1-1,1-1 0,0 1 0,-1 0 1,1-1-1,0 1 0,-1 0 0,1 0 0,0 0 1,0 0-1,0 0 0,0 0 0,0 0 1,0 1-1,0-1 0,0 0 0,0 1 1,0-1-1,1 0 0,-1 1 0,1-1 1,-1 3-1,0 0-6,0 0-1,1 0 1,0 0 0,0 0 0,0 0-1,0 1 1,0-1 0,1 0-1,0 0 1,0 0 0,0-1 0,0 1-1,1 0 1,2 4 0,-4-7 18,1-1 1,-1 1 0,1 0-1,0-1 1,-1 1-1,1-1 1,0 1-1,0-1 1,0 1 0,-1-1-1,1 1 1,0-1-1,0 0 1,0 1 0,0-1-1,0 0 1,0 0-1,0 0 1,-1 0 0,1 0-1,0 0 1,0 0-1,0 0 1,0 0-1,0 0 1,0 0 0,0-1-1,0 1 1,0 0-1,-1-1 1,1 1 0,0 0-1,0-1 1,0 1-1,-1-1 1,1 0-1,0 1 1,0-2 0,3 0 24,-1 0 0,0-1 0,0 1 1,1-1-1,-2 0 0,1 0 1,3-4-1,-4 3 23,0-1 0,0 1 0,0-1 0,0 0 0,1-7 0,-2 11-42,-1 0 0,0 0 0,0 0 0,0 0 0,1 0 0,-1 0 0,0 0 0,0-1 0,-1 1 0,1 0 0,0 0 0,0 0 0,0 0 0,-1 0 0,1 0 0,-1 0 0,1 0 0,-1 0 0,1 0 0,-1 0 0,0 0 0,1 0 0,-1 0 0,0 0 0,0 0 0,1 1 0,-1-1 0,0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9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220 17 4817,'0'0'113,"0"-1"-1,0 1 1,1-1 0,-1 1-1,0-1 1,0 1 0,0-1-1,0 1 1,0-1 0,0 1-1,0-1 1,0 1 0,0-1 0,0 1-1,0-1 1,0 1 0,0-1-1,-1 1 1,1-1 0,0 1-1,0-1 1,-1 1 0,1-1-1,0 1 1,0-1 0,-1 1-1,1 0 1,-1-1 0,1 1-1,0 0 1,-1-1 0,1 1-1,-1 0 1,1-1 0,-1 1-1,1 0 1,-1 0 0,1 0-1,-1-1 1,0 1 0,-16 21 1237,-18 58-1803,29-65 928,-45 117 85,28-67 275,-54 105 0,75-168 927,4-11-691,10-32-378,19-57-733,-31 97 79,10-28-1,7-28 2,3 1-1,49-99 1,-68 155-53,-1-1 1,1 1-1,0-1 1,0 1-1,0 0 1,0-1-1,0 1 1,0 0-1,0 0 1,0-1-1,1 1 1,-1 0-1,0 0 1,1 0-1,2-1 1,-4 2 6,1 0 0,0 0-1,-1 0 1,1 1 0,-1-1 0,1 0 0,0 0 0,-1 0 0,1 1-1,-1-1 1,1 0 0,-1 1 0,1-1 0,-1 0 0,1 1 0,-1-1-1,0 1 1,1-1 0,-1 0 0,1 1 0,-1-1 0,0 1 0,1 0-1,-1-1 1,0 1 0,0-1 0,0 1 0,1 0 0,2 11-46,1 0 1,-2 0-1,2 18 1,1-1 71,14 62-45,-13-56 55,2 0 0,1-1-1,1 0 1,27 59 0,-29-86 196,-8-7-249,0 0 0,0 0 1,0 0-1,0 0 0,0-1 1,0 1-1,0 0 0,0 0 1,0 0-1,0 0 0,0 0 1,0 0-1,0 0 0,0 0 1,0 0-1,0 0 0,0-1 1,0 1-1,0 0 1,0 0-1,0 0 0,0 0 1,0 0-1,0 0 0,1 0 1,-1 0-1,0 0 0,0 0 1,0 0-1,0 0 0,0 0 1,0 0-1,0 0 0,0 0 1,0 0-1,0 0 0,0 0 1,1 0-1,-1 0 1,0 0-1,0 0 0,0 0 1,0 0-1,0 0 0,0 0 1,-1-2-432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49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0 506 4785,'55'-48'1904,"-41"37"3315,-5 7-3686,-7 3-1471,1 0-1,0-1 1,-1 1 0,0 0 0,1-1 0,-1 0-1,0 0 1,0 1 0,0-1 0,3-4-1,1 0 57,1-1-20,-1 1 1,0-1 0,-1 0-1,0-1 1,0 1 0,0-1 0,-1 0-1,5-13 1,5-11 224,-9 21-243,0 0 1,-1 0 0,0 0 0,-1 0-1,0-1 1,-1 1 0,0-1 0,0 0-1,-1 0 1,-2-22 0,-28-117 147,29 151-238,0-1 0,0 1 0,0 0-1,0 0 1,0 0 0,0 0 0,0-1 0,0 1 0,0 0 0,0 0 0,0 0-1,0 0 1,0-1 0,0 1 0,0 0 0,0 0 0,0 0 0,0 0 0,0 0-1,0-1 1,0 1 0,0 0 0,0 0 0,-1 0 0,1 0 0,0 0 0,0 0-1,0-1 1,0 1 0,0 0 0,0 0 0,-1 0 0,1 0 0,0 0 0,0 0 0,0 0-1,0 0 1,0 0 0,-1 0 0,1 0 0,0 0 0,0 0 0,0 0 0,0 0-1,-1 0 1,1 0 0,-4 11-385,-14 200 92,12-115 301,10 165-1,-3-242 11,-1-14-4,2 27 39,-1 0 1,-1 0 0,-2 0 0,-11 57 0,11-146 1116,2-6-1001,14-113-1,-4 121-221,25-78 0,-33 129 52,-1 1 1,1-1 0,0 1-1,0 0 1,0-1 0,0 1-1,0 0 1,1 0 0,-1 1-1,1-1 1,0 0 0,0 1-1,0 0 1,0 0 0,0 0 0,1 0-1,-1 0 1,1 0 0,-1 1-1,1 0 1,-1 0 0,1 0-1,0 0 1,0 0 0,-1 1-1,1 0 1,0 0 0,0 0-1,0 0 1,-1 0 0,1 1-1,0-1 1,0 1 0,-1 0-1,1 1 1,-1-1 0,1 0-1,-1 1 1,1 0 0,-1 0 0,0 0-1,0 0 1,0 1 0,0-1-1,3 4 1,-3-2 9,0-1-1,0 1 1,-1 0 0,1 0 0,-1 0-1,0 0 1,0 1 0,-1-1 0,1 0-1,-1 1 1,0-1 0,0 1 0,-1 0-1,1-1 1,-1 1 0,0 0 0,0-1-1,-1 1 1,1-1 0,-1 1 0,0 0-1,0-1 1,0 1 0,-1-1 0,0 0-1,0 0 1,-4 8 0,3-7 11,0-1 0,-1 1 0,1-1 0,-1 0 0,1 0 0,-1-1 0,0 1 0,0-1 0,-1 0 0,1 0 0,-1 0 0,0-1 0,0 1 0,0-1 0,0 0 0,0 0 0,0-1 0,0 0 0,0 0 0,-1 0 0,1 0 0,0-1 0,-1 0 0,-6-1 0,8 1-52,1-1 1,0 0-1,0 0 1,0 0-1,0 0 1,0 0 0,0 0-1,0-1 1,0 0-1,0 0 1,0 1 0,1-1-1,-1-1 1,1 1-1,0 0 1,-1-1-1,-2-4 1,6 1-1258,8-3 519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49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6369,'47'-28'4457,"-39"23"-3280,13 4-457,3-2-176,12-2-240,2 2-56,4 0-72,-1 1-32,-5-1-16,-4-2-16,-11 0-16,-4 1 0,-6 1 0,-5 3-200,1 3-1112,-6 16-2593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0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5233,'5'5'2297,"4"-2"-729,4-2-472,9-1-272,3 0 41,8 0-329,1 2-96,-1 0-104,0-2-24,-5-5-64,-3 0-24,-9-1-48,-4-2-24,-4 5-16,-5 0-168,1 1-1296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1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291 138 4665,'-39'-118'1859,"31"98"-95,11 29-1846,-7 6 106,-1 0 0,0-1 0,-11 23 0,-2 3 176,-24 73 313,-58 138 407,96-242-825,2-2 52,-1 0 0,0 0 1,0-1-1,-1 0 0,1 0 0,-1 0 1,-1 0-1,1 0 0,-9 7 0,13-13-146,0 0-1,0 1 0,0-1 0,0 0 1,-1 0-1,1 0 0,0 0 0,0 0 1,0 0-1,-1 1 0,1-1 0,0 0 1,0 0-1,0 0 0,-1 0 1,1 0-1,0 0 0,0 0 0,-1 0 1,1 0-1,0 0 0,0 0 0,0 0 1,-1 0-1,1 0 0,0 0 0,0 0 1,-1 0-1,1 0 0,0 0 0,0-1 1,0 1-1,-1 0 0,1 0 0,0 0 1,0 0-1,0 0 0,0-1 0,-1 1 1,1 0-1,0 0 0,0 0 0,0 0 1,0-1-1,0 1 0,0 0 0,-1 0 1,1 0-1,0-1 0,0 1 0,0 0 1,0 0-1,0 0 0,0-1 0,0 1 1,0 0-1,0 0 0,0-1 0,0 1 1,3-20-2984,6-14 1602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2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3329,'9'-4'4371,"-4"21"-2227,-4-13-2494,64 189 1973,-48-111-1282,-14-62-238,1-1-1,0 1 1,2-1-1,13 35 1,2-30-373,-23-25-29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5201,'5'-8'2521,"7"4"-857,9-6-688,1 6 24,6-3-311,5 0-185,-7 3-240,6-2-80,-9 5-80,-4-4-24,0 2-8,-8 3 48,-3 0-1136,1 12-3193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2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3905,'11'-21'763,"-8"15"-236,0 0 0,1 0 0,0 0 0,7-8 0,-10 13-459,0 1-1,0-1 1,0 0 0,0 1-1,0-1 1,0 1 0,1 0-1,-1-1 1,0 1 0,0 0-1,0-1 1,1 1 0,-1 0-1,0 0 1,0 0 0,0 0-1,1 1 1,-1-1 0,0 0-1,0 0 1,0 1 0,0-1 0,0 0-1,1 1 1,-1-1 0,0 1-1,0 0 1,0-1 0,0 1-1,1 1 1,2 1 1,1 0 1,-1 0 0,0 0-1,0 1 1,6 7-1,2 7 152,0 1 1,15 34-1,-20-37-135,1 1-1,1-1 1,1-1 0,21 28-1,-13-27 192,-18-16-324,1 1-1,0 0 1,0-1-1,-1 1 1,1-1 0,0 1-1,0-1 1,0 1 0,0-1-1,0 0 1,0 1-1,-1-1 1,1 0 0,0 0-1,0 1 1,0-1 0,0 0-1,0 0 1,2 0 0,-3-2-391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3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220 130 4777,'-4'-106'2076,"1"86"152,2 19-2209,1 1 0,0 0 1,0 0-1,0 0 0,0 0 0,0-1 1,0 1-1,0 0 0,0 0 0,0 0 0,0 0 1,-1-1-1,1 1 0,0 0 0,0 0 0,0 0 1,0 0-1,0 0 0,-1 0 0,1 0 1,0-1-1,0 1 0,0 0 0,0 0 0,-1 0 1,1 0-1,0 0 0,0 0 0,0 0 1,0 0-1,-1 0 0,1 0 0,0 0 0,0 0 1,0 0-1,-1 0 0,1 0 0,-8 10 402,6-4-383,0 1 0,-1-1 1,1 1-1,-2-1 1,1 0-1,0 0 0,-1 0 1,0-1-1,-6 7 1,3-4 1,1 0 1,-1 0 0,2 1-1,0 0 1,-8 16 0,-100 212 733,107-225-1860,6-14 444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3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5705,'2'-4'4392,"8"4"-3150,19 3-1368,-25-2 423,93 9 606,-85-9-743,0-1 1,0-1-1,0 0 1,0-1 0,-1 0-1,1 0 1,12-6 0,-21 7-221,4-1 390,-7 2-346,0 0-1,0 0 1,0 0 0,0-1 0,0 1 0,0 0-1,0 0 1,0 0 0,0 0 0,0 0 0,1 0-1,-1 0 1,0 0 0,0 0 0,0 0 0,0-1-1,0 1 1,0 0 0,0 0 0,0 0 0,0 0 0,0 0-1,0 0 1,0 0 0,0 0 0,0 0 0,0-1-1,0 1 1,0 0 0,0 0 0,0 0 0,0 0-1,0 0 1,-1 0 0,1 0 0,0 0 0,0 0-1,0-1 1,0 1 0,0 0 0,0 0 0,0 0 0,0 0-1,0 0 1,0 0 0,0 0 0,0 0 0,-1 0-1,1 0 1,0 0 0,0 0 0,0 0 0,0 0-1,0 0 1,0 0 0,0 0 0,0 0 0,0 0-1,-1 0 1,1 0 0,-1-1-369</inkml:trace>
  <inkml:trace contextRef="#ctx0" brushRef="#br0" timeOffset="1">170 103 5001,'-33'-72'2522,"25"52"-1347,8 19-1092,0 1-1,0-1 1,0 1-1,0 0 1,0-1-1,0 1 0,0-1 1,0 1-1,0 0 1,0-1-1,0 1 1,0-1-1,0 1 1,0-1-1,0 1 0,1 0 1,-1-1-1,0 1 1,0 0-1,0-1 1,1 1-1,-1 0 1,0-1-1,-8 44 1765,3-3-1713,-2 47 1,6-68-88,1 0 1,1-1-1,1 1 1,1-1-1,7 27 0,-9-42-20,0-1 0,0 1-1,0 0 1,-1 0 0,1 0-1,-1 0 1,0 0 0,1 0 0,-1-1-1,-1 1 1,1 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5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79 6145,'-110'-41'2227,"82"29"-938,28 12-1280,0 0-1,0-1 0,0 1 0,0 0 0,0 0 1,0 0-1,0 0 0,0 0 0,0 0 1,-1 0-1,1 0 0,0 0 0,0 0 1,0 0-1,0 0 0,0 0 0,0 0 1,0 0-1,0-1 0,0 1 0,0 0 1,0 0-1,0 0 0,0 0 0,0 0 1,0 0-1,0 0 0,0 0 0,0 0 1,0-1-1,0 1 0,0 0 0,0 0 0,0 0 1,0 0-1,0 0 0,0 0 0,0 0 1,0 0-1,0 0 0,0 0 0,0-1 1,0 1-1,0 0 0,0 0 0,0 0 1,0 0-1,0 0 0,0 0 0,1 0 1,-1 0-1,0 0 0,0 0 0,0 0 1,0 0-1,0 0 0,0 0 0,0 0 1,0 0-1,0 0 0,1-3 1026,11 4-301,55 5-322,66 3-15,-111-8-315,1-2 0,0 0 0,38-8-1,-55 7-36,-1 1-1,1-1 0,-1 0 0,0 0 0,0-1 0,9-5 0,-12 3-825,-3 5 420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9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1 103 7338,'15'-8'4958,"35"0"-3833,-38 7-515,33-5 101,66-12 293,-101 16-926,0-1 0,0 0 0,0-1 0,-1 0 0,1 0 1,-1-1-1,0 0 0,11-9 0,-11 4 282,-9 10-406,0 0 1,0 0-1,1 0 0,-1-1 1,0 1-1,0 0 1,0 0-1,0 0 1,0 0-1,0-1 0,0 1 1,0 0-1,0 0 1,0 0-1,0 0 1,0-1-1,0 1 0,0 0 1,0 0-1,0 0 1,0-1-1,0 1 1,0 0-1,0 0 1,0 0-1,0 0 0,0-1 1,0 1-1,0 0 1,0 0-1,0 0 1,0 0-1,0-1 0,-1 1 1,1 0-1,0 0 1,0 0-1,0 0 1,0 0-1,0 0 0,0-1 1,-1 1-1,1 0 1,0 0-1,0 0 1,0 0-1,0 0 0,-1 0 1,1 0-1,0 0 1,0 0-1,0 0 1,-1 0-1,1 0 0,0 0 1,0 0-1,0 0 1,0 0-1,-1 0 1,1 0-1,0 0 0,0 0 1,-1 0-1,0 0-947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6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3865,'12'-3'6389,"31"-4"-5575,200 1 454,-226 6-1171,-25-3-734,7 3 171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7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40 4785,'68'-39'3869,"-69"41"-3834,-1 0 0,1 1 0,0-1 1,0 1-1,0-1 0,0 1 0,0-1 0,1 1 0,-1 0 0,1-1 1,-1 5-1,-1 8 27,-13 58 65,-5 25-42,-41 121 0,9-73 798,48-140-18,3-15-4048,3-8 1912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7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2753,'10'-8'3892,"-5"18"-2574,35 160 281,-36-146-1454,18 64 163,-19-78-271,1 0 0,0 0 0,0 0 0,1-1 0,1 1 0,7 9 0,2-5 144,-15-14-179,0 0 0,0 0-1,0 1 1,0-1-1,0 0 1,1 0 0,-1 0-1,0 0 1,0 0 0,0 1-1,1-1 1,-1 0 0,0 0-1,0 0 1,0 0 0,1 0-1,-1 0 1,0 0-1,0 0 1,0 0 0,1 0-1,-1 0 1,0 0 0,0 0-1,0 0 1,1 0 0,-1 0-1,0 0 1,0 0 0,1 0-1,-1 0 1,0 0 0,0 0-1,0 0 1,1 0-1,-1-1 1,0 1 0,0 0-1,0 0 1,0 0 0,1 0-1,-1 0 1,0-1 0,0 1-1,0 0 1,0 0 0,0 0-1,0-1 1,1 1-1,-1 0 1,0 0 0,0 0-1,0-1 1,0 1 0,0 0-1,0 0 1,0 0 0,0-1-1,0 1 1,0 0 0,0-3-1260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8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80 2961,'-92'-23'1956,"76"16"1515,21 5-2432,-5 2-872,5-3 599,140-19 500,-115 10-1089,-8 2-3,-13 9-312,-1 4 62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8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 4169,'0'0'57,"0"0"1,-1 0 0,1 0-1,-1 0 1,1 0 0,0 0-1,-1 0 1,1 0-1,0 0 1,-1 0 0,1 0-1,0 0 1,-1 0-1,1 0 1,0 0 0,-1 0-1,1 1 1,0-1-1,-1 0 1,1 0 0,0 0-1,-1 1 1,1-1-1,0 0 1,0 0 0,-1 1-1,1-1 1,0 0-1,0 1 1,0-1 0,-1 0-1,1 1 1,0 0 0,-9 16 75,7-14-3,-8 22 141,1 1 0,2 0 0,-9 51 1,-7 25 131,11-64-280,1-6 41,2 1 0,-9 56 0,16-79-56,1-2-13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8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3361,'12'-81'1356,"-12"81"-1338,0 0 1,0 0-1,0 0 0,0 0 1,0 0-1,0 0 0,0 1 1,0-1-1,0 0 0,0 0 1,0 0-1,0 0 0,0 0 1,0 0-1,1 0 0,-1 0 1,0 0-1,0 0 0,0 0 1,0 0-1,0 1 0,0-1 0,0 0 1,0 0-1,1 0 0,-1 0 1,0 0-1,0 0 0,0 0 1,0 0-1,0 0 0,0 0 1,0 0-1,0 0 0,1 0 1,-1 0-1,0 0 0,0 0 1,0 0-1,0 0 0,0-1 1,0 1-1,0 0 0,1 0 1,-1 0-1,0 0 0,0 0 1,0 0-1,0 0 0,0 0 1,0 0-1,0 0 0,0 0 1,0-1-1,0 1 0,0 0 1,0 0-1,0 0 0,0 0 1,1 0-1,-1 0 0,0 0 0,0 0 1,0-1-1,0 1 0,0 0 1,0 0-1,0 0 0,0 0 1,8 14 663,8 21 192,17 55 231,15 36-440,-40-106-579,2-2 1,0 1-1,2-1 1,16 21-1,-16-28 234,-12-11-344,1 0 0,-1 0-1,0 0 1,0 1 0,0-1 0,0 0-1,0 0 1,0 0 0,0 0 0,1 1-1,-1-1 1,0 0 0,0 0-1,0 0 1,0 0 0,1 0 0,-1 0-1,0 0 1,0 1 0,0-1 0,1 0-1,-1 0 1,0 0 0,0 0 0,0 0-1,1 0 1,-1 0 0,0 0 0,0 0-1,0 0 1,1 0 0,-1 0 0,0 0-1,0 0 1,0-1 0,1 1-1,-1 0 1,0 0 0,0 0 0,0 0-1,1 0 1,-1 0 0,0 0 0,0 0-1,0-1 1,0 1 0,0 0 0,1 0-1,-1 0 1,0 0 0,0-1 0,0 0-599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87 3865,'-1'0'97,"1"-1"1,-1 1-1,1 0 1,0-1-1,-1 1 0,1 0 1,-1-1-1,1 1 1,-1-1-1,1 1 1,0-1-1,-1 1 0,1-1 1,0 1-1,0-1 1,-1 1-1,1-1 1,0 0-1,0 1 1,0-1-1,0 1 0,0-1 1,0 1-1,-1-1 1,1 0-1,1 1 1,-1-1-1,0 1 0,0-1 1,0 0-1,0 1 1,0-1-1,1 0 1,0 0 95,1 0 1,-1-1-1,1 1 1,0 0 0,-1 0-1,1 1 1,0-1 0,0 0-1,3 0 1,2-2 89,2 0-18,1 0 0,-1 0 0,1 1 0,-1 0 0,1 0 0,16 1 0,-9 2-134,1-1-1,-1-1 1,0 0 0,1-1 0,-1-1 0,0-1 0,23-7 0,-3-7-677,-34 18 211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9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3657,'19'-85'1636,"-18"84"-1561,-1-1 0,0 1-1,0 0 1,1 0 0,-1 0-1,1 0 1,-1 0 0,1 0-1,-1-1 1,1 1 0,0 0 0,0 1-1,-1-1 1,1 0 0,0 0-1,2-1 1,7 3 492,-6 1-345,11 1 372,1-1 0,-1 0 0,1-1 0,16-1 0,-23-1-453,0 0 0,0-1 1,0 0-1,0-1 0,0 1 0,-1-2 1,1 1-1,11-8 0,-14 9-557,-7 2 201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6:59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68 2929,'-11'-48'1685,"13"28"2913,-1 28-4129,-1 17-206,-6 45 0,0-1-16,-1 49 168,9-108-324,-2-9-78,0 0 0,1 0 1,-1 0-1,0 0 0,0 0 0,1 1 0,-1-1 0,0 0 0,0 0 1,0 0-1,0 0 0,0 0 0,-1 0 0,1 0 0,0 0 1,-1 2-1,1-4-19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7:00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55 4881,'28'-47'1858,"-26"40"-206,-6 17-1509,-12 429 1134,16-417-1228,-2 14 170,1-98 624,2 60-847,0 1 0,1-1 1,-1 1-1,1-1 0,-1 1 0,1-1 0,-1 1 0,1 0 0,0 0 0,0 0 0,0 0 0,-1 0 0,4-1 0,6-3-5,34-17-15,-42 21 21,0 0 0,0 0 0,0 1 0,1 0 0,-1-1 0,0 1 0,0 0 1,0 0-1,1 1 0,-1-1 0,0 1 0,0-1 0,0 1 0,0 0 0,0 0 0,0 1 0,0-1 0,0 1 0,0-1 0,3 4 0,1 0 1,-1 0 0,0 0-1,-1 1 1,0 0 0,1 0 0,3 7 0,-7-11 24,-1 0 1,1 0-1,-1 0 1,0 0-1,0 0 1,0 1-1,0-1 1,0 0-1,0 1 1,-1-1-1,1 1 1,-1-1-1,0 1 1,1-1-1,-1 1 0,0 0 1,-1-1-1,0 4 1,1-4 70,-1 1 0,0-1 1,-1 0-1,1 0 0,0 0 0,-1 1 0,1-2 1,-1 1-1,1 0 0,-1 0 0,0 0 1,0-1-1,0 1 0,0-1 0,-3 2 0,-3 1 141,-1 0 0,1-1 0,0 0-1,-1 0 1,0-1 0,1 0-1,-1-1 1,0 0 0,-10 0 0,17-1-211,-45-3 417,44 3-412,-1-1-1,1 1 1,0-1 0,-1 0 0,1 0 0,0 0 0,0 0 0,0-1 0,0 1-1,0-1 1,0 0 0,-2-2 0,2 1-764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50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6113,'3'-9'6443,"2"9"-3957,9 16-3232,0 3 1213,1-2-441,0 0 0,-2 2 0,0-1 0,-1 2 0,-1-1 1,-1 1-1,-1 1 0,-1 0 0,0 0 0,6 33 0,-11 3 39,-2-1 0,-3 0 1,-13 85-1,13-126-11,-1 11 288,-1 0 0,-15 51 0,16-68-180,-1 1-1,0-1 1,-1 0-1,0 0 1,0 0-1,-1-1 1,0 0-1,0 0 1,-1-1-1,0 1 1,-9 6-1,15-14-165,1 1-1,-1-1 1,0 1 0,0 0-1,1-1 1,-1 1-1,0-1 1,0 0 0,0 1-1,0-1 1,0 0-1,1 1 1,-1-1 0,0 0-1,0 0 1,0 0-1,0 0 1,0 0 0,0 0-1,0 0 1,0 0-1,-1 0 1,-2-3-196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7:26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24 2993,'-2'-18'4876,"2"18"-4773,0 0 0,-1-1 0,1 1 0,0 0 0,0-1 0,0 1 0,-1 0 0,1-1 0,0 1 0,-1 0 0,1-1 0,0 1 0,0 0 1,-1 0-1,1 0 0,0-1 0,-1 1 0,1 0 0,-1 0 0,1 0 0,0 0 0,-1-1 0,1 1 0,-1 0 0,1 0 0,0 0 0,-1 0 0,1 0 0,-1 0 0,1 0 0,0 0 0,-1 0 0,1 1 1,-1-1-1,1 0 0,0 0 0,-1 0 0,1 0 0,0 0 0,-1 1 0,1-1 0,-1 0 0,1 1-93,-1-1 0,1 1 0,-1-1-1,1 0 1,0 1 0,-1-1 0,1 1 0,0-1 0,-1 1-1,1-1 1,0 1 0,0-1 0,0 1 0,-1 0 0,1-1 0,0 1-1,0-1 1,0 1 0,0 0 0,0-1 0,0 1 0,0 0-1,0-1 29,0 1 0,0-1 0,0 0-1,0 1 1,0-1 0,0 0-1,0 1 1,0-1 0,0 0-1,0 1 1,0-1 0,0 0-1,1 0 1,-1 1 0,0-1-1,0 0 1,0 1 0,0-1 0,0 0-1,1 0 1,-1 1 0,0-1-1,0 0 1,1 0 0,-1 0-1,0 1 1,0-1 0,1 0-1,-1 0 1,0 0 0,0 0 0,1 0-1,-1 0 1,0 1 0,1-1-1,-1 0 1,0 0 0,1 0-1,-1-1 65,1 0 0,-1 1-1,0-1 1,0 0-1,0 1 1,1-1 0,-1 0-1,0 0 1,0 1-1,0-1 1,0 0 0,0 0-1,-1 1 1,1-1-1,0 0 1,0 1 0,0-1-1,-1 0 1,1 1-1,0-1 1,0 0 0,-1 0-1,-5-5-357,5 6 256,1 1-1,-1-1 0,1 0 1,0 0-1,-1 1 0,1-1 1,0 0-1,-1 1 1,1-1-1,0 0 0,-1 1 1,1-1-1,0 1 0,0-1 1,-1 0-1,1 1 1,0-1-1,0 1 0,0-1 1,-1 1-1,1-1 0,0 1 1,0 0-1,0 0 6,-1 0-1,1 0 1,0 0 0,0 0-1,-1 0 1,1 1 0,0-1-1,0 0 1,0 0 0,0 0-1,0 0 1,1 0 0,-1 1-1,0-1 1,0 0 0,1 0 0,-1 0-1,1 0 1,-1 0 0,1 0-1,-1 0 1,1 0 0,0 0-1,-1 0 1,1 0 0,0-1-1,0 1 1,0 0 0,0 0-1,-1-1 1,1 1 0,0 0-1,0-1 1,0 1 0,1-1-1,-1 1 1,0-1 0,0 0-1,0 1 1,0-1 0,0 0-1,0 0 1,0 0 0,1 0-1,-1 0 1,0 0 0,0 0-1,2-1 1,-1 1 35,-1 1 0,0-1 0,1-1 0,-1 1 1,1 0-1,-1 0 0,0 0 0,1-1 0,-1 1 0,0-1 0,1 1 0,-1-1 1,0 1-1,0-1 0,1 0 0,-1 0 0,0 1 0,0-1 0,0 0 0,0 0 1,0 0-1,0 0 0,0 0 0,-1 0 0,1-1 0,0 1 0,0 0 0,-1 0 1,1-1-1,-1 1 0,1 0 0,-1-1 0,0 1 0,0 0 0,1-1 0,-1 1 1,0 0-1,0-4 0,-1 5-110,1-1-1,0 0 1,-1 1 0,1-1 0,0 0 0,-1 1 0,1-1-1,-1 1 1,1-1 0,-1 1 0,0-1 0,1 1 0,-1-1-1,1 1 1,-1-1 0,0 1 0,1 0 0,-1-1 0,0 1 0,0 0-1,1 0 1,-1 0 0,0-1 0,0 1 0,1 0 0,-1 0-1,0 0 1,0 0 0,1 0 0,-2 1 0,0-1-600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7:26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84 3169,'3'-5'994,"0"0"1,-1 0 0,0-1-1,-1 1 1,1-1-1,0-9 1,-1 14-866,-1 0-1,0-1 1,0 1-1,0 0 1,0 0 0,0-1-1,-1 1 1,1 0-1,0 0 1,-1-1 0,1 1-1,0 0 1,-1 0-1,0 0 1,1-1 0,-1 1-1,0 0 1,1 0-1,-1 0 1,0 0 0,0 0-1,0 0 1,0 1-1,0-1 1,0 0 0,0 0-1,0 1 1,0-1-1,0 0 1,-1 1 0,1 0-1,0-1 1,0 1-1,-1-1 1,-1 1-1,-3-1-35,0 0 0,-1 1 0,1 0 0,0 0 0,0 1 0,0-1 0,0 1 0,0 1 0,0-1 0,0 1-1,0 0 1,0 0 0,1 1 0,-8 3 0,6-2-92,-1-1 0,1 1 0,0 1 0,1-1-1,-1 1 1,1 0 0,0 0 0,0 1 0,0 0 0,1 0 0,0 0 0,0 1-1,0 0 1,1 0 0,0 0 0,1 0 0,0 1 0,0-1 0,-3 14-1,2-8-4,1 0 0,0 1-1,1-1 1,1 1-1,0 0 1,1-1-1,1 1 1,0 0 0,0-1-1,7 25 1,-5-30 4,-1 0-1,1 0 1,1 0 0,-1-1-1,1 0 1,1 0 0,-1 0-1,1 0 1,1-1 0,-1 1-1,1-1 1,0-1 0,0 1 0,1-1-1,-1 0 1,1 0 0,0-1-1,1 0 1,9 4 0,-12-6 10,0 0 1,0 0-1,0 0 1,0-1 0,0 0-1,0 0 1,0 0-1,0 0 1,1-1-1,-1 0 1,0 0-1,0 0 1,1-1-1,-1 0 1,0 0 0,0 0-1,0-1 1,0 1-1,0-1 1,0 0-1,0-1 1,-1 1-1,1-1 1,-1 0 0,0 0-1,0-1 1,0 1-1,0-1 1,0 1-1,-1-1 1,0-1-1,0 1 1,5-9 0,59-120 579,-64 126-509,-1-1-1,0 0 1,0 1-1,0-1 1,-1 0-1,0 0 1,-1 0-1,0 0 1,0 0-1,-1 0 1,0 0-1,0 0 0,0 0 1,-1 0-1,-1 0 1,-4-10-1,5 12-53,0 1 0,-1-1 0,0 1 0,0 0-1,0 0 1,-1 0 0,0 0 0,0 1 0,0 0-1,0-1 1,-1 1 0,0 1 0,1-1 0,-1 1-1,-1 0 1,1 0 0,0 0 0,-1 1 0,1-1-1,-1 2 1,0-1 0,-8-1 0,7 2-36,-1 0 0,0 1 0,0 0 0,-8 1 0,14-1-103,0 1-1,1-1 1,-1 0-1,0 1 1,0-1-1,0 1 1,0 0-1,1 0 1,-1-1-1,0 1 1,1 0 0,-1 0-1,1 1 1,-1-1-1,1 0 1,0 0-1,-1 1 1,1-1-1,0 1 1,0-1-1,0 1 1,-2 2 0,-3 13-809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7:50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7434,'12'12'2584,"-13"-29"-2272,1 11-312,1 1-72,-1 3-1112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1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46 2409,'-13'-11'7021,"9"8"-6390,1-1 0,-1 1 0,0-1 0,1 1 0,0-1 0,-4-5 0,7 9-630,0 0 1,0 0 0,0-1-1,0 1 1,0 0-1,0 0 1,0 0-1,0 0 1,0 0-1,0 0 1,0-1-1,0 1 1,0 0 0,0 0-1,0 0 1,0 0-1,0 0 1,0 0-1,0-1 1,1 1-1,-1 0 1,0 0-1,0 0 1,0 0 0,0 0-1,0 0 1,0 0-1,0 0 1,0 0-1,0-1 1,1 1-1,-1 0 1,0 0-1,0 0 1,0 0 0,0 0-1,0 0 1,0 0-1,0 0 1,1 0-1,-1 0 1,0 0-1,0 0 1,0 0-1,0 0 1,1 0-1,10 0 17,14 4 80,91 61 229,-108-61-319,-1 0 0,1 0-1,-1 1 1,-1 0 0,1 0 0,11 12 0,-10-8 0,0-2 0,1 1 1,0-1-1,10 6 0,-3-4 3,-1-1 0,2 0 0,-1-2 1,23 7-1,5 2 22,-14-2 36,49 29 0,-35-18-22,17 3 16,-43-20-39,31 16 0,-23-7 40,43 36-1,-38-26-20,1-1 1,48 28 0,14 8 5,-1 0-10,102 63 28,-172-108-56,45 37 31,-47-34-12,46 28 1,-27-23-15,1-3 1,0-1-1,48 15 0,-31-16-7,-1 3-1,74 40 1,-96-40 4,-2 3 1,-1 0 0,33 34 0,-19-17-5,46 41 18,96 81 0,11-34-2,-166-110-11,-9-4-10,41 36 0,7 6 13,115 59 17,-57-36 2,-101-62-31,107 87 62,-113-86-49,-7-5 4,-14-13-9,0 1 0,0-1 0,0 0-1,0 1 1,1-1 0,-1 0 0,1-1 0,-1 1 0,1 0 0,0-1 0,0 0-1,-1 1 1,1-1 0,6 1 0,-9-2 14,-13 1 525,-6 53-544,13-42-6,-3 7 5,-2 0 0,-11 17 1,-10-4 10,25-27-15,1 1-1,0 0 0,0 0 0,-6 9 0,-4 7 12,-1 0-1,-2-2 1,0 0-1,-1-1 1,-27 20 0,24-18 5,-37 42 1,21-20-5,25-27-12,-21 32 0,27-36 0,1-1-1,-2 0 1,1 0-1,-1-1 0,-1 0 1,0-1-1,-12 9 1,17-15-2,1 0 1,-1 1 0,1-1-1,0 1 1,0 0 0,0 0-1,0 0 1,1 1 0,0-1-1,0 1 1,0 0 0,0 0 0,1 0-1,-3 7 1,2-4-1,-1 0 0,0 0 0,-1-1 0,0 0 1,-7 9-1,-10 14-1,18-24 1,0-1 0,-1 1 0,1-1 0,-7 5 0,-8 9 2,1-1 7,-1 0 1,-1-2-1,0 0 1,-40 23-1,8-5 3,39-26-3,0 1 0,-15 6-1,27-15-39,0 1 0,1-1 0,-1 1-1,1-1 1,-1 1 0,1-1 0,-1 1 0,1-1-1,-1 1 1,1-1 0,0 1 0,-1 0 0,1-1-1,0 1 1,-1 0 0,1-1 0,0 2-1,-1 0-178,1-2-69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54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26 5545,'2'-14'1894,"-2"14"-1831,0-1 0,0 1 0,0 0 0,0-1 0,0 1 0,1-1 0,-1 1 0,0 0 0,0-1 0,-1 1 0,1 0 0,0-1 0,0 1 0,0-1 0,0 1 0,0 0 0,0-1-1,0 1 1,-1 0 0,1-1 0,0 1 0,0 0 0,-1-1 0,1 1 0,0 0 0,0-1 0,-1 1 0,1 0 0,0 0 0,-1-1 0,1 1 0,-1 0 0,1 0-173,0 3 28,0 78 78,1 108 133,-5-18-32,0-1 517,5-153-316,-1-17-238,0 0-1,0 1 1,0-1 0,0 0 0,0 1-1,0-1 1,0 0 0,0 1 0,0-1-1,0 0 1,0 1 0,0-1 0,0 0-1,1 1 1,-1-1 0,0 0 0,0 0-1,0 1 1,0-1 0,1 0 0,-1 1 0,0-1-1,0 0 1,1 0 0,-1 0 0,0 1-1,0-1 1,1 0 0,-1 0 0,0 0-1,0 1 1,1-1 0,-1 0 0,0 0-1,1 0 1,-1 0 0,0 0 0,1 0-1,-3-11 1574,-1-15-1535,2 0 1,4-50 0,-2 63-88,0 0 0,1 0 0,1 1 1,0-1-1,7-17 0,-9 27-22,1-1 1,-1 0-1,1 1 0,0-1 1,0 1-1,0 0 0,1 0 1,-1 0-1,1 0 0,0 0 0,0 0 1,0 1-1,0-1 0,0 1 1,0 0-1,1 0 0,-1 0 1,1 0-1,-1 1 0,1-1 1,0 1-1,4-1 0,6 0-22,-1 1 0,1 1 0,0 0 0,-1 1 0,1 1 0,-1 0 0,0 1 0,0 0 0,25 10 0,-31-11 21,-1 2 1,1-1 0,-1 1 0,0 0 0,0 0 0,-1 0 0,1 1 0,9 11 0,-12-12 4,0 0 0,-1 0 0,1 0 0,-1 1 0,0-1 0,0 1 0,0 0 0,0 0 0,-1 0 0,0-1 0,0 1 0,-1 0 0,1 10 0,-1-11 49,-1 0 0,0 0 0,0 0 0,0 0 0,0 0 0,0-1 1,-1 1-1,0 0 0,0-1 0,0 1 0,0-1 0,0 0 0,-1 1 0,0-1 0,1 0 0,-1-1 0,0 1 0,-1 0 0,1-1 0,0 0 1,-1 0-1,-6 3 0,1 0 82,-1 0 0,0-1 0,0-1 0,0 1 0,0-2 0,-1 1 0,-16 0 0,15-2 30,-1-2-1,0 1 1,-23-6-1,30 5-92,0 0 0,0-1 0,0 1-1,0-2 1,1 1 0,-1-1 0,1 1 0,0-1 0,0-1-1,-8-5 1,10 4-32,-2-2-166,0 5-2937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30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57 7434,'61'-32'2787,"-61"32"-2748,1-1 0,-1 1 0,1 0 0,-1 0 0,0 0 0,1-1 1,-1 1-1,0 0 0,1 0 0,-1-1 0,0 1 0,0 0 0,1-1 0,-1 1 0,0 0 0,0-1 1,1 1-1,-1-1 0,0 1 0,0 0 0,0-1 0,0 1 0,0-1 0,0 1 0,0 0 0,1-1 1,-1 1-1,0-1 0,0 1 0,-1-1 0,1 1 0,0 0 0,0-1 0,0 1 0,0-1 0,0 1 1,0 0-1,-1-1 0,1 1 0,0-1 0,0 1 0,0 0 0,-1-1 0,1 1 0,0 0 1,-1-1-1,1 1 0,0 0 0,0 0 0,-1-1 0,1 1 0,-1 0 0,1 0 0,0 0 0,-1-1 1,1 1-1,-1 0 0,1 0 0,0 0 0,-1 0 0,1 0 0,-1 0 0,-2-1 140,1 0 0,-1 0 0,0 0 0,1 1 0,-1 0 0,0-1 0,-5 1 0,5 1-153,-1 1-1,1-1 1,0 1-1,-1 0 1,1 0-1,0 0 1,0 0-1,0 1 1,0-1-1,1 1 1,-1 0-1,1 0 1,0 0 0,0 0-1,0 0 1,0 0-1,0 0 1,0 1-1,1-1 1,0 1-1,-2 3 1,2-4-23,0 1 1,0-1 0,0 0 0,1 0 0,-1 0-1,1 0 1,-1 1 0,1-1 0,0 0-1,0 0 1,1 1 0,-1-1 0,1 0 0,-1 0-1,1 1 1,0-1 0,0 0 0,1 0 0,-1 0-1,0 0 1,1-1 0,0 1 0,4 5-1,-4-7 47,1 1-1,0-1 0,-1 0 0,1 0 0,0 0 0,0 0 0,0-1 0,0 1 0,0-1 0,0 1 1,0-1-1,0 0 0,0 0 0,0 0 0,0-1 0,0 1 0,0-1 0,-1 0 0,1 0 0,0 0 0,0 0 1,0 0-1,-1 0 0,1-1 0,-1 1 0,6-5 0,-5 5 36,0-1 1,0 0-1,0-1 1,-1 1-1,1 0 1,0-1-1,-1 1 0,0-1 1,1 0-1,-1 0 1,0 0-1,0 0 0,-1 0 1,1 0-1,-1-1 1,0 1-1,1 0 0,-1-1 1,-1 1-1,1-1 1,0 1-1,-1-5 1,0 6-60,0 1 0,0-1 0,0 1 0,-1-1 0,1 1 0,-1 0 0,1-1 0,-1 1 0,1-1 0,-1 1 0,0 0 1,0-1-1,1 1 0,-1 0 0,0 0 0,0 0 0,0 0 0,-1 0 0,0-2 0,1 3-16,-1 0 0,1-1 0,0 1 0,0 0 0,0-1 0,-1 1 0,1 0 0,0 0 0,0 0 0,0 0 0,-1 0 0,1 0 0,0 1 0,0-1 0,0 0 0,-1 1 0,1-1 0,-1 1 0,-4 2-17,0 1 0,1-1 1,0 1-1,-1 0 0,1 0 0,1 0 1,-6 7-1,5-6-5,1 0 0,0 0 1,1 1-1,-1 0 0,1-1 0,-5 13 1,8-18 10,0 1 0,-1 0 0,1 0 0,0 0 0,0 0 0,0 0 1,0 0-1,0 0 0,0 0 0,0 0 0,0 0 0,0 0 0,0 0 0,0 0 0,1 0 1,-1 0-1,0 0 0,1 0 0,-1 0 0,2 1 0,-1-1 5,0 0-1,0 0 1,1 0-1,-1 0 0,0 0 1,1-1-1,-1 1 1,1-1-1,-1 1 1,1-1-1,-1 1 1,1-1-1,-1 0 1,1 0-1,-1 1 0,1-1 1,2-1-1,0 1 22,-1 0 0,1-1 0,0 1 0,-1-1 0,0 0 0,1 0 0,-1 0 0,1 0-1,5-4 1,-8 4 17,1 0-1,-1 1 0,0-1 1,0 0-1,1 0 0,-1 0 0,0-1 1,0 1-1,0 0 0,0 0 1,0-1-1,0 1 0,-1 0 1,1-1-1,0 1 0,-1-1 1,1 1-1,-1-1 0,1 1 0,-1-1 1,0 1-1,0-1 0,1 1 1,-1-3-1,-1 3-20,1 0 0,-1 0 0,1 0-1,-1 0 1,1 0 0,-1 0 0,0 0 0,0 0 0,1 0-1,-1 0 1,0 0 0,0 1 0,0-1 0,0 0 0,0 1 0,0-1-1,0 0 1,0 1 0,0 0 0,0-1 0,0 1 0,0-1 0,0 1-1,-1 0 1,1 0 0,0 0 0,0 0 0,0 0 0,0 0 0,-1 0-1,0 0 1,-46 4-101,41-3-27,-9 1-456,7 1 251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33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24 102 5361,'-15'-76'2553,"6"51"5464,21 28-8225,186 25 350,146 14-42,-79-22-57,170 6 42,-142-15-53,-23-2 2,-90-5-7,494 16 56,-463-4-67,28 2 6,272 16 13,-371-20-23,271 34 5,-185-19-8,153 1 27,-194-19-16,652 54 132,-568-41-116,153 9 24,-146-12-14,-50-2-4,285 27 35,-210-15-42,-102-10-18,120 9 22,98 9 10,-143-11-16,129 19 11,-166-18-13,-127-18 7,111 26 0,-162-23 98,102 11 0,229 20 362,-348-39-440,-3-1-6,123 13 148,-152-18-199,-8 1 85,1-1 0,0 1 0,-1-1 0,1 0 0,0 0 0,-1 0 0,1-1 0,0 1 0,-1-1 1,1 1-1,-1-1 0,1 0 0,3-2 3157,-7 3-2038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35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587 164 4585,'65'-125'2335,"-45"93"-577,-20 32-1677,0-1 0,1 1 1,-1 0-1,0-1 0,1 1 0,-1 0 0,1-1 0,-1 1 0,0 0 0,1 0 0,-1-1 1,1 1-1,-1 0 0,1 0 0,-1 0 0,1 0 0,-1-1 0,1 1 0,-1 0 0,1 0 1,0 0-1,7-1 1384,-35 9 3019,2-1-3395,-50 14-1404,11-3 427,-1-2-1,-89 9 0,-67 15 19,219-40-127,-2 2 5,0-1-1,0 0 0,1 0 1,-1-1-1,0 1 0,0-1 1,0 0-1,0 0 1,0 0-1,0 0 0,1-1 1,-8-1-1,11 2-5,0 0-1,0 0 1,1 0-1,-1 0 0,0 0 1,0 0-1,0 0 1,0 0-1,0 0 1,0 0-1,1 0 1,-1 0-1,0 0 1,0 0-1,0 0 1,0 0-1,0 0 0,0 0 1,1 0-1,-1 0 1,0 0-1,0 0 1,0 0-1,0 0 1,0 0-1,0 0 1,0 0-1,1 0 1,-1-1-1,0 1 1,0 0-1,0 0 0,0 0 1,0 0-1,0 0 1,0 0-1,0 0 1,0-1-1,0 1 1,0 0-1,0 0 1,0 0-1,1 0 1,-1 0-1,0 0 1,0-1-1,0 1 0,0 0 1,0 0-1,0 0 1,0 0-1,-1 0 1,1 0-1,0-1 1,0 1-1,0 0 1,0 0-1,0 0 1,0 0-1,0 0 0,0 0 1,0-1-1,0 1 1,0 0-1,0 0 1,0 0-1,-1 0 1,1 0-1,0 0 1,12-3-9,-12 3 14,5 0-7,1 1 1,-1-1 0,1 1-1,-1 0 1,1 0 0,-1 1 0,0 0-1,0 0 1,0 0 0,9 5-1,-9-4 1,3 2-2,0 0 0,0 0 0,0 1 0,-1 0 0,0 1 0,0-1 0,-1 1 0,9 13 0,1 3-4,17 37 1,-18-32 7,2 4 3,2-2 0,1 0-1,1-1 1,1-1 0,2-1-1,28 25 1,-41-41 3,-9-8-4,0-1 0,1 1-1,-1-1 1,1 0 0,-1 0 0,1 0-1,0 0 1,0 0 0,0-1 0,5 3-1,-7-4 7,-1 0-1,0 0 0,1 0 0,-1 0 0,0 0 0,1 0 0,-1 0 0,0 0 0,1 0 0,-1 0 0,0 0 0,1 0 0,-1 0 0,0 0 0,1 0 0,-1-1 0,0 1 0,0 0 0,1 0 0,-1 0 0,0 0 0,0-1 0,1 1 0,-1 0 0,0 0 0,0-1 0,1 1 0,-1 0 1,0-1-1,0 1 0,0-1 0,5-14 518,0-1 131,0 6-539,0-1 1,-1 0 0,-1 0-1,0 0 1,0 0 0,-2 0-1,1-1 1,-1 1 0,-1-18-1,1 12-100,0-1-1,1 1 0,5-23 0,68-205 95,-61 222-106,-13 22-7,1-1 0,-1 0-1,1 0 1,-1 0-1,0 0 1,0 0-1,0 0 1,0 0 0,0 0-1,0-1 1,-1 1-1,1 0 1,0-5-1,-1 7 1,0 0-1,0 0 1,0-1-1,0 1 1,0 0-1,0 0 1,0 0-1,0-1 1,0 1-1,0 0 1,0 0-1,0-1 1,-1 1-1,1 0 1,0 0-1,0 0 1,0-1-1,0 1 1,0 0-1,0 0 1,-1 0-1,1-1 1,0 1-1,0 0 1,0 0-1,-1 0 1,1 0-1,0 0 1,0-1-1,0 1 1,-1 0-1,1 0 1,0 0-1,0 0 1,-1 0-1,1 0 1,0 0-1,0 0 1,0 0-1,-1 0 1,1 0-1,0 0 1,0 0-1,-1 0 1,1 0-1,0 0 1,-1 0-1,1 1-51,-1-1-1,1 0 1,-1 1 0,1-1-1,-1 1 1,1-1 0,0 1-1,-1-1 1,1 1 0,0-1-1,-1 1 1,1-1-1,0 1 1,0 0 0,-1-1-1,1 1 1,0-1 0,0 1-1,0 0 1,0 0 0,-1 12-423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38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356 47 5785,'6'-18'2090,"2"-8"3040,-8 26-5093,0 0 0,0 0 0,0 0 0,0 0 0,-1-1 0,1 1 0,0 0 0,0 0 0,0 0 0,0 0 0,-1-1 0,1 1 0,0 0 0,0 0 0,0 0 0,-1 0 0,1 0 0,0 0 0,0 0 0,0 0 0,-1 0 0,1 0 0,0 0 0,0 0 0,-1 0 0,1 0-1,0 0 1,0 0 0,-1 0 0,1 0 0,0 0 0,0 0 0,0 0 0,-1 0 0,1 0 0,0 0 0,0 0 0,0 0 0,-1 1 0,1-1 0,0 0 0,0 0 0,0 0 0,0 0 0,-1 1 0,1-1 0,0 0 0,0 0 0,0 0 0,0 1 0,0-1 0,0 0 0,-2 3-41,0 0 1,0-1-1,1 1 1,-1 0 0,1 0-1,0 0 1,-1 4 0,-13 32-2,-10 7 4,-33 69 18,6-1 90,-82 134 0,121-224-11,1 1-1,1 0 1,1 1-1,-7 33 1,56-171 2372,9-29-2470,-28 75 50,40-90 1,-48 127-42,8-34 1,8-21 1,-28 76-12,0 7-13,8 25-182,-5-14 200,1-1 1,1 1-1,0-1 1,0 0-1,8 10 1,3 5-1,30 38-2,-27-38 0,28 48 0,7 36-2,24 43 71,-75-146-242,-2-3 767,-2-3-50,-6-6-1864,5 5 784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38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 6521,'0'-1'163,"0"0"0,0 0 0,0 1 0,0-1 0,1 0 0,-1 1 0,0-1-1,1 0 1,-1 1 0,0-1 0,1 0 0,-1 1 0,1-1 0,-1 1 0,1-1-1,-1 1 1,1-1 0,-1 1 0,1-1 0,0 1 0,-1 0 0,1-1 0,0 1 0,-1 0-1,1-1 1,0 1 0,-1 0 0,1 0 0,0 0 0,-1 0 0,1 0 0,1 0-1,29-1 292,-22 1 92,258-23 2048,-177 11-2162,-75 11-335,-5 0 18,0 0 0,0-1 0,1 0 1,-1 0-1,12-5 0,-22 6-164,0 1 0,0 0 0,0 0 0,0-1 0,0 1-1,0 0 1,0-1 0,-1 1 0,1 0 0,0 0 0,0-1 0,0 1 0,0 0-1,0 0 1,-1-1 0,1 1 0,0 0 0,0 0 0,0 0 0,-1-1 0,1 1-1,0 0 1,0 0 0,-1 0 0,1 0 0,0-1 0,0 1 0,-1 0 0,1 0-1,0 0 1,0 0 0,-1 0 0,1 0 0,0 0 0,-1 0 0,1 0 0,-2 0-761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53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2232,'0'-3'669,"0"-3"1829,1 8-861,0 3-1450,0-1 1,1 0-1,-1 1 0,1-1 1,0 0-1,5 7 0,0-2-79,0 0 0,0 1 0,-1 0 0,0 0 0,-1 0 0,0 0-1,-1 1 1,0 0 0,-1 0 0,4 20 0,0 17 328,20 73-1,-6-32-232,15 64-14,22 125 138,14 255 134,-28-292-261,2 24-120,-29-115-11,29 178 744,-40-285-240,-6-35-502,1 0 1,0 0 0,0 0 0,0-1-1,1 1 1,0 0 0,1-1 0,-1 0-1,1 1 1,1-1 0,0 0 0,7 10-1,-11-17-60,0 0 0,0 0 0,-1 0-1,1-1 1,0 1 0,0 0 0,0 0-1,0-1 1,0 1 0,0 0 0,0 0-1,0 0 1,0-1 0,0 1 0,0 0-1,0 0 1,0-1 0,0 1 0,0 0-1,0 0 1,0 0 0,0-1 0,0 1-1,0 0 1,0 0 0,0 0 0,1-1-1,-1 1 1,0 0 0,0 0 0,0 0-1,0-1 1,0 1 0,1 0-1,-1 0 1,0 0 0,0 0 0,0 0-1,0-1 1,1 1 0,-1 0 0,0 0-1,0 0 1,1 0 0,-1 0 0,0 0-1,0 0 1,0 0 0,1 0 0,-1 0-1,0 0 1,0 0 0,1 0 0,-1 0-1,0 0 1,0 0 0,0 0 0,1 0-1,-1 0 1,0 0 0,0 0 0,0 0-1,1 1 1,25-2 926,-17 1-827,275-19-118,485-38 7,-206 30 36,-186 16 11,-129-20-23,-52 4 2,-73 15-6,485-40 26,-387 28-20,100-3 239,-314 24-283,-13-2-18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39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13 137 6217,'-4'-69'2708,"1"51"-976,-1 14-665,2 0 1593,5 4-2298,188-2 786,-168 2-995,-1 0-1,0-2 1,0 0-1,0-2 1,0 0 0,39-14-1,-61 18-178,0 0 0,0 0-1,1 0 1,-1 0 0,0-1 0,0 1-1,0 0 1,0 0 0,0 0 0,1-1-1,-1 1 1,0 0 0,0 0 0,0 0-1,0-1 1,0 1 0,0 0-1,0 0 1,0 0 0,0-1 0,0 1-1,0 0 1,0 0 0,0 0 0,0-1-1,0 1 1,0 0 0,0 0 0,0-1-1,0 1 1,0 0 0,0 0-1,0 0 1,0-1 0,0 1 0,-1 0-1,1 0 1,0 0 0,0 0 0,0-1-1,0 1 1,0 0 0,-1 0 0,1 0-1,0 0 1,0 0 0,0-1-1,-1 1 1,1 0 0,0 0 0,0 0-1,0 0 1,-1 0 0,1 0 0,0 0-1,-2 0-629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39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97 4969,'-77'-74'2735,"59"54"228,15 17-1171,4 5-493,2 10-1483,9 52 337,5 38 7,-15-91-74,18 235 2391,-20-246-2159,0-5-193,0 4-286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40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1 157 6121,'92'12'2592,"-70"-12"1869,-12 2-3571,5 5-641,0-2 0,28 7 0,-39-11-196,0 0-1,-1-1 0,1 0 1,0 0-1,-1 0 1,1 0-1,0-1 0,-1 1 1,1-1-1,-1 0 1,1 0-1,-1 0 0,1-1 1,-1 1-1,5-4 1,10-3 244,-12 6-165,1-1-1,-1 0 0,0 0 0,1 0 0,-1-1 1,-1 0-1,1 0 0,6-6 0,-10 8-86,-1 0 0,1 0 0,-1 0 0,1 0-1,-1 0 1,0 0 0,0 0 0,0-1 0,0 1 0,0 0-1,0 0 1,-1-1 0,1 1 0,-1-1 0,1 1 0,-1-1 0,0 1-1,0-1 1,0 1 0,-1 0 0,1-1 0,0 1 0,-1-1 0,0 1-1,1 0 1,-1-1 0,-1-2 0,-1 0-41,0 1 0,0-1 1,0 0-1,0 1 0,-1-1 0,1 1 1,-1 0-1,0 0 0,0 1 0,-1-1 0,1 1 1,-1 0-1,0 0 0,0 0 0,0 1 1,0 0-1,0 0 0,0 0 0,-1 0 1,1 1-1,-1 0 0,1 0 0,-1 0 0,1 1 1,-1 0-1,1 0 0,-1 1 0,1-1 1,-1 1-1,1 0 0,-1 1 0,1-1 0,-1 1 1,-5 3-1,0 1-31,-1 1 0,1 1 1,0 0-1,1 0 0,0 1 0,0 1 1,1-1-1,0 2 0,1-1 0,-10 16 1,13-17 16,-1 0 1,2 0 0,-1 0 0,1 1-1,1 0 1,0 0 0,0 0-1,1 0 1,0 0 0,1 0 0,0 0-1,1 1 1,1 19 0,0-25 14,0 0 1,0 0-1,0 0 0,1 0 1,0-1-1,0 1 1,0 0-1,1-1 0,-1 1 1,1-1-1,0 0 0,0 0 1,1 0-1,-1 0 1,6 3-1,-2-2 13,0 0 0,0-1 1,0 0-1,0 0 0,1 0 0,0-1 0,0-1 1,13 4-1,5-2 87,0-1-1,0-1 1,0-1 0,52-6-1,-57 2 6,-20 3-99,0 0-1,0 0 1,0 0-1,0-1 1,0 1-1,-1 0 1,1 0-1,0-1 1,0 1-1,0-1 1,-1 1-1,1 0 1,0-1-1,0 1 1,-1-1-1,1 0 1,0 1-1,-1-1 1,2-1-1,-2 2 284,-2-3-1421,0 1 683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40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93 8170,'62'-58'2630,"-44"45"-557,-11 15-1721,-4-1-15,39 0 620,1-2 1,-1-1 0,1-3 0,56-13 0,-88 19-836,-10-1-2444,-2 0 1542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40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5985,'8'-1'9416,"19"5"-9473,-15-1 822,1-1-549,1 0 0,0-1 0,0-1 0,0 0 0,23-3 0,168-29 1046,-195 34-930,-10-2-411,0 0-1,-1 0 1,1 0-1,0 0 0,0 0 1,0 0-1,0 0 1,0 0-1,0 0 1,0 0-1,0 0 1,0 0-1,0 0 0,0 0 1,0 0-1,0 0 1,-1 0-1,1 0 1,0 0-1,0 0 0,0 1 1,0-1-1,0 0 1,0 0-1,0 0 1,0 0-1,0 0 0,0 0 1,0 0-1,0 0 1,0 0-1,0 0 1,0 0-1,0 1 1,0-1-1,0 0 0,0 0 1,0 0-1,0 0 1,-1 0-1055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41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162 169 6977,'33'-98'2664,"-32"95"-2459,0 0 0,0 0 0,-1 0 0,1 0 0,-1-1 0,0 1 0,0-6 0,-7-3 931,3 8-390,3 3-689,0-1 0,0 1 1,-1 0-1,1 0 0,0 0 0,-1 0 1,1 0-1,-1 0 0,1 0 0,-1 1 1,0-1-1,1 0 0,-1 1 0,0-1 1,1 1-1,-1 0 0,0 0 0,1 0 1,-1 0-1,0 0 0,0 0 0,-1 0 1,0 1-17,0-1 0,0 1 0,0-1 0,1 1 0,-1 0 0,0 0 0,0 1 0,1-1 0,-1 0 0,1 1 0,-1 0 0,-3 3 0,-4 6-35,1 0 0,0 1 0,0 0 0,1 1 0,1-1 0,0 2 0,1-1 0,0 1 0,1 0 0,1 0 0,0 0 0,-2 18 0,2-14-14,-2 6 4,2 0 0,0 0 0,0 28-1,4-45 18,0 0-1,1 0 1,0 1-1,0-1 0,1 0 1,-1-1-1,2 1 1,-1 0-1,1 0 0,0-1 1,0 1-1,0-1 0,1 0 1,0 0-1,7 7 1,-6-8 68,0 1 1,0-1-1,1 0 0,0-1 1,0 0-1,0 1 1,0-2-1,1 1 1,-1-1-1,1 0 1,0 0-1,13 2 1,-12-4 45,1 0 0,0 0 0,0-1 0,0 0 0,-1-1 0,1 0 0,0-1 0,-1 1 0,1-2 0,12-4 0,1-1 193,0-1-1,0-2 0,-1 0 1,32-23-1,-43 28-195,-1-2-1,0 0 1,0 0-1,-1 0 1,0-1-1,-1 0 1,0-1-1,0 1 1,-1-1-1,0-1 1,6-15-1,-11 21-64,0 0-1,0-1 0,0 1 0,-1 0 0,1-1 0,-1 1 0,-1-1 0,1 1 1,-1-1-1,0 1 0,0 0 0,0 0 0,-1-1 0,0 1 0,0 0 1,0 0-1,-1 1 0,-5-10 0,-3-2 5,-1 1-1,0 0 1,-1 1-1,-15-13 1,11 12-64,-1 2 0,0 0 1,-1 1-1,-1 0 0,0 2 0,0 0 0,-1 2 0,0 0 0,0 1 1,-31-5-1,28 9-299,23 4 236,0-1 1,0 0-1,0 0 0,0 0 0,0 1 0,1-1 0,-1 0 0,0 1 0,0-1 0,0 1 0,1-1 0,-1 1 0,0-1 0,0 1 1,1-1-1,-1 1 0,1 0 0,-1-1 0,0 1 0,1 0 0,-1 1 0,-5 13-547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46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1931 85 2248,'81'-67'1619,"-69"54"1245,-12 13-2819,0 0 0,1 0 0,-1 0 0,0-1 0,0 1 0,0 0 0,0 0 1,0 0-1,0 0 0,0 0 0,0-1 0,0 1 0,0 0 0,0 0 0,0 0 0,0 0 0,0 0 0,0-1 0,-1 1 0,1 0 0,0 0 0,0 0 0,0 0 0,0 0 0,0 0 0,0-1 0,0 1 0,0 0 0,0 0 0,0 0 0,-1 0 0,1 0 0,0 0 0,0 0 0,0 0 0,0 0 0,0-1 0,0 1 0,-1 0 0,1 0 0,0 0 0,0 0 0,0 0 0,-15 1 1881,6 2-1909,0 1 0,0 0 0,0 1 0,1-1 0,-1 2 0,-7 6 1,6-5-3,-26 15 179,-1-1 0,0-3 0,-2-1-1,-53 17 1,-35 14 227,-45 35 38,-60 26-160,-93 34-65,185-84-101,-148 41 1,-59 23 902,341-121-994,-19 7 241,24-9-242,0 0 0,0 0 0,0 0 0,-1 0 0,1 0 0,0 0 0,0 0 0,0-1 0,0 1 0,0 0 0,0-1 0,0 1 0,0 0 0,0-1 0,0 1 0,0-1-1,0 0 1,0 1 0,1-1 0,-2-1 0,-1-3-1132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8:49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1608 2810 1880,'17'92'1715,"-16"-66"5483,-1-26-7118,0 0 0,0 0 0,0 0 0,0 1 0,0-1 0,0 0 0,0 0 0,0 0 0,-1 0 0,1 0 0,0 0 0,0 1-1,0-1 1,0 0 0,0 0 0,0 0 0,-1 0 0,1 0 0,0 0 0,0 0 0,0 0 0,0 0 0,0 0 0,-1 0 0,1 0 0,0 0 0,0 0-1,0 0 1,0 0 0,-1 0 0,1 0 0,0 0 0,0 0 0,0 0 0,0 0 0,-1 0 0,1 0 0,0 0 0,0 0 0,0 0 0,0 0 0,0 0-1,0 0 1,-1 0 0,1 0 0,0-1 0,0 1 0,0 0 0,0 0 0,0 0 0,0 0 0,0 0 0,-1-1 0,-13-18 2327,13 18-2494,-2-5 147,0-1 0,-1 1 0,0 0 0,-1 0 0,1 0-1,-6-5 1,4 5-17,1 0 0,0 0 0,0 0 0,1-1 0,-6-11 0,-64-106 643,8 14-286,39 53-225,-28-81-1,13 26 104,9 30-131,2 5-53,-49-90-1,36 96-65,-70-85 1,59 76-8,3-3-1,-46-97 1,44 76 6,-64-127 20,106 208-44,-111-196 10,49 80 2,58 104-15,-2 2 1,-1-1-1,-35-46 0,45 70-3,-28-34-6,2-1 0,2-1 0,-37-68 0,32 33-23,12 40 23,25 39-4,-2-2 13,1-1 0,0 0 1,0 0-1,0 0 1,0 0-1,1-1 0,0 1 1,0 0-1,-1-9 1,-2-19-343,-1 47-3913,5 0 3101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23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76 138 10874,'-20'-30'3649,"10"15"-3609,0 0-184,-7-36-792,9 24-512,-2 27 847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26.3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55 2000,'-77'-42'1361,"75"40"-73,2-3-264,-4 2-104,2 2-199,1-1-89,-1 2 24,1 0-720,-1 0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54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2012 143 1840,'-18'-44'661,"0"-3"147,9-3 3574,4 49-648,-4 10-3011,-11 16-934,-69 89 462,44-60-76,-75 120-1,85-121-136,-2-1-1,-3-1 1,-1-3-1,-74 66 0,49-49 6,-72 90-1,86-88 6,-3-3 0,-101 92 0,147-148-43,-201 183 70,167-147-64,1 3 0,-55 80 1,66-80 34,-2-1 0,-2-2 0,-2-2 1,-1-1-1,-64 52 0,86-81-15,-96 70 925,97-72-675,-1-1 0,0-1 0,-1-1 1,1 0-1,-30 7 0,34-12-393,14 0 25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30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88 135 2865,'-30'-19'637,"17"12"246,2-1-1,-20-15 0,30 17 536,0-1 0,1 1 0,0-1 0,1-10 0,-1 3-1448,31 9-2,-7 2 28,1 2-1,36 2 0,-9 0-5,311-5 20,-338 4-6,30 4 0,-30-1 0,32-1 0,89 0-7,-8 1-2,-56-1-3,99 15 0,-150-14 8,331 8-14,-251-12 12,461-16 26,-240 9 64,-86 3-29,-2 0-21,189 2 35,-280 1-51,468-13 81,-375 15-76,-66 2-6,171-1-3,-282 1-8,173 2 3,63 4 1,-85 0 5,144 5-8,-145-3 1,-2-7 13,96 5-9,-6 4 12,110 9 7,-153-7 11,-67-5 11,292 18 65,-428-26-105,202 13 60,-256-13-63,0 0 0,0 0 0,0-1 0,0 0 0,12-2 0,-10 2 2,-9 0-14,0 0 1,1 0-1,-1 0 1,0 0 0,0 0-1,1 0 1,-1 0-1,0 0 1,0 0 0,1 0-1,-1 0 1,0 0-1,1 0 1,-1-1 0,0 1-1,0 0 1,1 0-1,-1 0 1,0 0-1,0 0 1,0-1 0,1 1-1,-1 0 1,0 0-1,0 0 1,0-1 0,1 1-1,-1 0 1,0 0-1,0-1 1,0 1 0,0 0-1,0 0 1,0-1-1,0 1 1,0 0 0,1 0-1,-1-1 1,0 1-1,0 0 1,0-1 0,0 1-1,0 0 1,0 0-1,-1-1 1,1 1 0,0 0-1,0 0 1,0-1-1,0 1 1,0 0-1,0-1 1,0 1-119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32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587 140 760,'40'-134'1659,"-40"134"-1623,0 0 1,1 0-1,-1-1 0,0 1 0,0 0 0,0 0 0,0 0 1,0 0-1,0-1 0,0 1 0,0 0 0,0 0 1,0 0-1,0 0 0,0 0 0,0-1 0,0 1 1,0 0-1,0 0 0,0 0 0,0 0 0,-1-1 0,1 1 1,0 0-1,0 0 0,0 0 0,0 0 0,0 0 1,0 0-1,0-1 0,0 1 0,-1 0 0,1 0 1,0 0-1,0 0 0,0 0 0,0 0 0,0 0 0,0 0 1,-1 0-1,1 0 0,0-1 0,0 1 0,0 0 1,-12 1 2890,-15 9 1124,-81 37-4035,55-21 3,-1-4-1,0-1 0,-72 16 1,-65 2 838,197-39-773,1 1-1,-1 0 1,0 0 0,0 0-1,0 1 1,6 3 0,37 13-167,-22-5 74,-1 2 1,0 0-1,-2 1 0,1 2 1,23 23-1,-23-20 18,1-1 0,0 0 0,36 18 0,39 13 126,-98-83 2724,16-105-2556,-14 106-253,2 0 1,1 0-1,2 1 1,0 0-1,16-28 0,-21 48-204,-1 0 0,0 0 0,0 0-1,-1 0 1,0 0 0,-1-1 0,-1 1-1,2-20 1,-3 33-338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43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11245 28 2048,'82'-19'1198,"-77"18"-443,4-2 1497,-10 1-389,-3-1-329,-15 4 437,-140 14-1003,-4 0-393,51-4-431,-150-4 0,-89-10 755,193 4-599,-385 18-104,249-4-78,-208 17 209,248-12 18,-441 24 31,171-20-116,58-2-135,203-8-79,100-5-15,-173 5 72,-501 3 59,209 3-58,572-18-96,-752 26 176,418-12-36,181-9-80,-113 2 32,-78 4-14,162-11 34,-16 0-28,74 11-64,-69 4 0,17 9-10,86-7-18,-21 6 18,2-1-11,-105 10 17,203-23-18,43-6-3,-1-1 0,-32 0 0,29-3 9,21 0-6,0 0 1,0-1-1,0 0 1,0 0-1,0-1 1,0 0-1,0 0 1,-12-4-1,19 5-41,-7-1 105,7 1-103,0 0-1,0 0 0,0 0 0,1 0 1,-1 0-1,0 0 0,0 0 0,0 0 1,0 0-1,0 0 0,0 0 0,0 0 1,0 0-1,0 0 0,0 0 0,0-1 1,90-7-4,-87 7 36,19-3 0,-1-1 0,-1-1 0,1-1 0,-1-1 0,22-11 0,6-3 2,11-2 9,0 3-1,1 3 1,79-14 0,-135 31-10,13-2 2,-11 2 1,-6-2 2,-2 3 12,1 0-1,-1 0 0,1 0 0,-1 0 0,1 0 0,-1 0 1,1 1-1,-1-1 0,1 0 0,-1 1 0,1-1 0,-1 1 1,1-1-1,-3 2 0,-3 2 1,-52 17 22,-45 13-12,-200 68 14,126-40-26,124-46-12,36-12-1,1 1 0,0 0 1,0 2-1,-28 14 0,21-8-18,23-13-6,13-5-66,9 0 77,0 2 0,0 0 0,0 1 0,0 1 1,0 1-1,1 1 0,-1 1 0,33 7 0,76 37-49,-66-20 59,-47-20 13,0-1 1,31 5-1,-40-9 6,-1 0-1,1 0 0,-1-1 1,1 0-1,-1 0 0,0-1 1,1 0-1,-1 0 0,11-4 1,-16 4 33,-1 0 1,0-1-1,0 1 0,1-1 1,-1 1-1,0-1 1,0 0-1,-1 1 0,1-1 1,0 0-1,0 0 0,-1 0 1,1 0-1,-1 1 1,0-1-1,1 0 0,-1 0 1,0 0-1,0-2 1,2-11 188,8-23 31,2-1-85,-3-1 0,6-51 1,-6 28-138,-9 63-92,-1 0 1,1 0-1,0-1 0,0 1 1,0 0-1,0-1 1,0 1-1,0 0 0,0-1 1,0 1-1,0 0 1,0-1-1,0 1 0,0 0 1,0-1-1,0 1 1,0 0-1,1 0 0,-1-1 1,0 1-1,0 0 0,0-1 1,0 1-1,1 0 1,-1 0-1,0-1 0,0 1 1,0 0-1,1 0 1,-1 0-1,0-1 0,0 1 1,1 0-1,-1 0 1,0 0-1,1 0 0,-1 0 1,0-1-1,0 1 0,1 0 1,-1 0-1,0 0 1,1 0-1,-1 0 0,0 0 1,1 0-1,-1 0 1,0 0-1,1 0 0,-1 0 1,0 0-1,1 1 1,-1-1-1,0 0 0,0 0 1,1 0-1,-1 0 1,0 0-1,1 1 0,0-1-687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48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280 122 1888,'3'-27'2432,"-2"24"-2122,0 1 1,0-1 0,-1 1 0,1-1 0,-1 0-1,0 1 1,0-1 0,0 0 0,0 1 0,0-1-1,0 1 1,-1-1 0,1 0 0,-1 1 0,0-1-1,0 1 1,0-1 0,0 1 0,0 0-1,0-1 1,-3-2 0,4 5-263,-5 9-503,-49 158 330,24-51 184,-90 284 851,114-385-765,-15 36 376,18-46-399,1-1 1,0 0-1,-1 0 1,0 0 0,0 0-1,0-1 1,0 1-1,-6 4 1,9-8-105,0 0 1,0 0-1,-1 0 0,1 1 1,0-1-1,0 0 0,0 0 1,0 0-1,-1 0 0,1 0 1,0 0-1,0 0 1,0 0-1,-1 0 0,1 0 1,0 0-1,0 0 0,0 0 1,-1 0-1,1 0 0,0 0 1,0 0-1,0 0 0,-1 0 1,1 0-1,0 0 0,0-1 1,0 1-1,0 0 1,-1 0-1,1 0 0,0 0 1,0 0-1,0 0 0,0-1 1,0 1-1,-1 0 0,1 0 1,0 0-1,0 0 0,0-1 1,0 1-1,0 0 1,0 0-1,0 0 0,0 0 1,0-1-1,0 1 0,0 0 1,0 0-1,0 0 0,0-1 1,0 1-1,0 0 0,0 0 1,0 0-1,0-1 1,0 1-1,0 0 0,0 0 1,0 0-1,0-1 0,0 1 1,0 0-1,2-16 117,-2 16-138,2-9 16,0 1 0,1-1 0,-1 1 0,2 0 0,7-15 0,-2 5 0,10-19 21,-13 24-18,0 0 0,0 0 0,5-19 0,46-276 135,-49 252-137,15-54-6,1-13-13,-23 121 5,-1 0 1,0 0-1,0 0 1,0 0 0,0 0-1,0 1 1,-1-1-1,1 0 1,-1 0 0,0-2-1,1 3-94,1 6-501,11 32 510,-4-11 41,10 47 1,-2-3 80,2-1 1,4-1-1,2-1 1,3-1 0,40 67-1,-54-111 235,-3-5-4,-8-12-558,-4-7-504,1 1-34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48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80 4961,'0'0'134,"-1"0"1,1 0-1,0 0 0,-1 0 1,1-1-1,-1 1 0,1 0 1,0 0-1,-1-1 0,1 1 1,0 0-1,-1 0 0,1-1 1,0 1-1,-1 0 0,1-1 0,0 1 1,0 0-1,-1-1 0,1 1 1,0-1-1,0 1 0,0 0 1,0-1-1,-1 1 0,1-1 1,0 1-1,0-1 0,0 1 1,0 0-1,0-1 0,0 1 1,0-1-1,0 1 0,0-1 1,1 1-1,17-4 3518,-1 2-4202,211-52 1867,-224 53-1305,4-2 178,1-1-2853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49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90 4041,'-9'-13'1725,"8"11"-1068,-1 0 0,1 0 0,-1 0 1,1 0-1,0 0 0,0-1 1,0 1-1,-2-5 0,10 7 181,46-2-314,-13 1-225,1-1-1,50-11 1,-85 12-238,-1 0 0,0-1 0,0 1 0,0-1 0,0 0 0,0 0 0,0-1 0,0 0-1,6-5 1,-10-1 279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49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55 138 3321,'-47'-88'1900,"46"86"-1725,0-1-1,0 0 0,0 1 1,0-1-1,0 0 1,0 0-1,0-4 1,6-5 1139,0 0 560,-13 116-507,12 199 1,7-250-290,-11-53-1100,0 0 0,0 0 1,0-1-1,0 1 1,0 0-1,0 0 1,0 0-1,0 0 1,0-1-1,0 1 1,0 0-1,-1 0 0,1 0 1,0 0-1,0 0 1,0 0-1,0-1 1,0 1-1,-1 0 1,1 0-1,0 0 1,0 0-1,0 0 0,0 0 1,-1 0-1,1 0 1,0 0-1,0 0 1,0 0-1,0 0 1,-1 0-1,1 0 1,0 0-1,0 0 0,0 0 1,0 0-1,-1 0 1,1 0-1,0 0 1,0 0-1,0 0 1,0 0-1,-1 0 1,1 0-1,0 0 0,0 0 1,0 1-1,0-1 1,-1 0-1,1 0 1,0 0-1,0 0 1,0 0-1,0 0 1,0 1-1,0-1 0,0 0 1,0-1-777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0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68 161 4361,'62'-118'2132,"-60"114"-1888,0 0 0,0 0 0,-1 0 0,0 0 0,2-7 0,-3 10-194,0 1 0,0 0 0,0-1 0,0 1 0,0-1 0,0 1 0,0-1-1,0 1 1,0 0 0,0-1 0,0 1 0,0-1 0,0 1 0,-1-1 0,1 1 0,0 0 0,0-1 0,0 1 0,-1 0 0,1-1 0,0 1 0,0 0 0,-1-1 0,1 1 0,0 0 0,-1-1 0,1 1 0,-1 0 0,0-1 22,0 1 1,1 0-1,-1 0 0,0 0 1,0 1-1,0-1 0,0 0 0,0 0 1,0 0-1,1 1 0,-1-1 1,0 0-1,0 1 0,0-1 0,1 1 1,-1-1-1,0 1 0,1-1 1,-1 1-1,0-1 0,1 1 0,-1 0 1,0 0-1,-5 12-41,0-1 0,1 1 0,1 0 0,0 0-1,1 1 1,-3 24 0,1-5-10,-33 344 112,32-275-112,1-12 380,8 138 1,0-207 2205,-6-59-1562,-6-29-973,-1-6 44,-2-78 0,12 140-141,0 0 0,1 0 0,0 0-1,1 0 1,0 0 0,1 1-1,0-1 1,1 1 0,0 0-1,10-18 1,-10 23 9,-1 0-1,1-1 1,1 2-1,-1-1 1,1 0 0,0 1-1,0 0 1,0 0-1,1 0 1,-1 1-1,1-1 1,0 1 0,0 1-1,0-1 1,0 1-1,0 0 1,1 1 0,-1-1-1,7 0 1,-4 2-10,0 0 1,0 0 0,0 1-1,-1 0 1,1 0 0,0 1-1,-1 0 1,1 1 0,-1-1-1,14 8 1,-17-8 15,0 1 0,0 0 0,0 0 1,0 0-1,0 1 0,-1-1 0,1 1 0,-1 0 0,0 0 0,0 1 1,-1-1-1,1 1 0,-1 0 0,0 0 0,0 0 0,-1 0 0,2 6 1,-3-8 12,-1 0 1,0 0 0,0 0 0,0 0 0,0 0-1,0 0 1,-1 0 0,1 0 0,-1 0 0,0 0-1,0 0 1,0 0 0,0 0 0,-1 0 0,1-1-1,-1 1 1,0-1 0,1 1 0,-1-1 0,0 0-1,0 1 1,-1-1 0,1 0 0,-3 2 0,-2 1 34,1 0 1,-1-1 0,0 1-1,-1-1 1,1-1-1,-1 1 1,-14 4 0,11-6 32,1-1 1,-1 0-1,0 0 1,0-1-1,1 0 1,-13-2-1,-64-15 569,86 17-646,0 0-1,0 0 1,0 0 0,1 0-1,-1 0 1,0-1-1,0 1 1,0 0 0,1-1-1,-1 1 1,0 0 0,0-1-1,1 1 1,-1-1 0,0 1-1,0-1 1,1 1 0,-1-1-1,1 0 1,-1 1 0,1-1-1,-1 0 1,1 1-1,-1-1 1,1 0 0,-1 0-1,1 1 1,0-1 0,0 0-1,-1 0 1,1 0 0,0 0-1,0 0 1,0 1 0,0-1-1,0 0 1,0-1 0,0 1-992,2 1-428,4 0 561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0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 6745,'72'-20'2013,"-9"3"3248,0 7-5661,-45 8 832,164-29-4,-182 31-485,0 0 0,0 0 0,0 1 0,0-1 0,0 0 0,0 0 0,0 0 0,0 0 0,0 0 0,0 0 0,0 0 0,0 0 0,0 1 0,0-1 0,0 0 0,0 0 0,0 0 0,0 0 0,0 0 0,0 0 0,0 0 0,0 0 0,0 1-1,0-1 1,0 0 0,0 0 0,0 0 0,1 0 0,-1 0 0,0 0 0,0 0 0,0 0 0,0 0 0,0 0 0,0 0 0,0 0 0,0 1 0,0-1 0,1 0 0,-1 0 0,0 0 0,0 0 0,0 0 22,-2 1-907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0.9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 5233,'21'6'3492,"6"1"-2755,7-4 531,58-5-1,-84 2-1145,0-1 1,1 0-1,-1-1 0,0 0 0,0 0 0,0-1 1,-1 0-1,1 0 0,-1 0 0,13-9 1,-14 2 19,-8 7-2645,0 3 1564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24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79 5257,'-16'-76'4664,"13"73"-3276,1 9-1084,-1 9-313,1 152 1446,-29 213 0,30-388 1202,-1-29-2614,3 24-17,0 0-1,1 1 1,1-1-1,0 1 1,1 0-1,0 0 1,6-12-1,-9 21-9,1 0 0,0 0 0,0 0-1,0 1 1,0-1 0,0 1-1,1-1 1,-1 1 0,1 0 0,-1 0-1,1 0 1,0 0 0,0 0 0,0 1-1,0-1 1,0 1 0,0 0-1,0 0 1,1 0 0,-1 0 0,0 0-1,1 1 1,-1 0 0,0-1 0,1 1-1,-1 1 1,1-1 0,-1 0-1,0 1 1,1-1 0,-1 1 0,0 0-1,6 3 1,0 0-4,1 0 1,-1 1-1,0 0 0,0 0 0,0 1 1,-1 0-1,0 1 0,0 0 0,-1 0 1,10 12-1,-13-14 7,0 0 0,0 0-1,-1 0 1,0 0 0,0 0 0,0 1 0,0-1-1,-1 1 1,0 0 0,-1 0 0,1 0 0,-1 0 0,0 0-1,0 0 1,-1 0 0,0 0 0,0 0 0,0 0 0,-2 7-1,0-9 27,1-1 0,-1 1-1,0 0 1,-1 0-1,1-1 1,-1 0-1,1 1 1,-1-1 0,0 0-1,0 0 1,0 0-1,-1-1 1,1 1 0,-1-1-1,1 0 1,-1 0-1,0 0 1,0 0 0,0-1-1,0 0 1,0 0-1,0 0 1,-6 1 0,-5 1 137,0-1 0,-1 0 0,1-1 0,-1-1 0,-16-2 0,24 2-109,-1-2 0,1 1 0,0-1 0,0 0 0,0 0 0,0-1 0,0 0-1,0-1 1,1 1 0,-1-2 0,1 1 0,-13-11 0,20 8-1391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03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16 528 4433,'-1'0'85,"0"1"0,1-1 0,-1 0 0,0 1 0,0-1 0,0 0 0,1 1 0,-1-1 0,0 1 0,1-1 0,-1 1 0,0-1 0,1 1 0,-1 0 0,1-1 0,-1 1 0,1 0 0,-1-1 0,1 1 0,-1 0 0,1 0 0,0 0 0,-1-1 0,1 1 0,0 0 0,0 0 0,0 0 0,0 0 0,-1-1 0,1 1 0,0 0 0,0 0 0,1 0 0,-1 0 0,0-1 0,0 1 0,0 0 0,1 0 0,-1 0 0,1 0 0,-1 0-17,0 1 1,1-1-1,-1 0 1,1 0 0,-1 0-1,1 0 1,0 0-1,-1 0 1,1 0 0,0-1-1,0 1 1,0 0-1,0 0 1,-1 0 0,1-1-1,0 1 1,0-1 0,1 1-1,-1 0 1,0-1-1,0 0 1,0 1 0,0-1-1,0 0 1,0 0-1,1 1 1,-1-1 0,0 0-1,0 0 1,0 0-1,0 0 1,1 0 0,0-1-1,9-3 166,-1 0-1,0 0 0,0-1 1,-1-1-1,1 1 0,-1-2 1,0 1-1,-1-1 0,0-1 1,0 1-1,0-1 0,-1-1 1,0 1-1,-1-1 0,9-16 1,5-10 70,-2-1 1,25-71 0,-32 72-193,-3 0 1,9-73-1,-8 42-93,-9 63-42,1 3 13,-1-1 1,1 0-1,-1 1 0,0-1 1,1 0-1,-1 0 0,0 0 1,0 1-1,0-1 0,1 0 1,-1 0-1,0 0 0,0 0 1,0 1-1,0-1 0,0 0 1,-1 0-1,1 0 0,0 1 1,0-1-1,0 0 0,-1 0 1,1 0-1,-1 1 0,1-1 1,0 0-1,-1 1 0,1-1 1,-1 0-1,1 1 0,-1-1 1,0 0-1,1 1 0,-1-1 1,0 1-1,1-1 0,-1 1 1,-1-1-1,1 20-240,-21 418-7,11-353 275,8-66 325,0 0 1,0-1-1,2 1 0,0 1 1,1-1-1,3 21 1,-6-51-149,1 0 1,-1 0-1,2 0 1,0 0 0,0 0-1,1 0 1,0 0-1,4-20 1,0-9-13,-3 23-184,2-1-1,0 2 1,0-1-1,2 0 1,0 1-1,14-32 1,-17 45-7,-1 0 0,1 0-1,0 1 1,1-1 0,-1 0 0,1 1 0,-1 0 0,1-1 0,0 1 0,0 0 0,1 1 0,-1-1 0,0 0 0,1 1 0,0 0 0,-1 0 0,1 0 0,0 0 0,0 1 0,0-1 0,0 1 0,1 0-1,-1 0 1,0 0 0,0 1 0,1 0 0,-1 0 0,0 0 0,1 0 0,-1 1 0,0-1 0,0 1 0,0 0 0,7 3 0,-8-4 4,0 1-1,0 0 1,0 0-1,-1 0 1,1 0 0,0 1-1,-1-1 1,1 1 0,-1-1-1,0 1 1,1 0 0,-1 0-1,0 0 1,0 0 0,0 0-1,0 1 1,-1-1-1,1 1 1,-1-1 0,1 1-1,-1 0 1,0-1 0,0 1-1,0 0 1,0 0 0,0 0-1,-1-1 1,0 1 0,1 0-1,-1 0 1,0 0-1,0 0 1,-1 5 0,-1-1 7,0 0 1,-1 0-1,1 0 0,-1-1 1,-1 0-1,1 1 1,-1-1-1,0 0 0,0-1 1,-1 1-1,0-1 1,-8 8-1,3-5 13,0 0 1,0-1-1,-1 0 1,1 0 0,-24 9-1,30-14-6,-1-1 0,1 1 0,0-1 0,0 0 0,-1 0 1,1-1-1,-1 1 0,1-1 0,-1 0 0,1 0 0,-1 0 0,1-1 0,0 0 0,-1 1 0,1-2 0,0 1 0,-1 0 0,1-1 1,0 0-1,-5-3 0,8 1-2340,1 2 1548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1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0 159 3633,'25'-47'1685,"-24"46"-1529,-1-1-1,1 0 1,-1 0-1,0 1 1,0-1-1,0 0 1,0 1-1,0-1 1,0 0-1,-1 0 0,1 1 1,0-1-1,-1 0 1,1 1-1,-1-1 1,0 1-1,1-1 1,-1 0-1,0 1 0,0 0 1,0-1-1,-2-1 1,3 3-74,-1-1 0,0 0 0,0 1 0,1-1 0,-1 0 0,1 0 0,-1 0 0,0 1 0,1-1 1,0 0-1,-1 0 0,1 0 0,-1 0 0,1 0 0,0 0 0,0 0 0,0 0 0,0 0 0,-1 0 0,1 0 0,0 0 0,1 0 0,-1 0 0,0 0 1,0 0-1,0 0 0,1 0 0,-1 0 0,0 0 0,1 0 0,-1 0 0,1 1 0,-1-1 0,1 0 0,-1 0 0,1 0 0,0 1 0,-1-1 0,1 0 1,1 0-1,3-3-33,0 1 0,1 0 0,0 1 1,-1-1-1,1 1 0,0 0 0,0 1 0,0-1 1,0 1-1,1 1 0,-1-1 0,0 1 1,0 0-1,0 0 0,1 1 0,-1-1 0,11 4 1,-11-2-74,0-1 1,-1 1-1,0 0 0,1 0 1,-1 1-1,0 0 1,0 0-1,9 7 1,-12-8 18,1 0 1,-1 1 0,0-1-1,1 1 1,-1 0 0,-1 0 0,1 0-1,0 0 1,-1 0 0,1 0-1,-1 0 1,0 0 0,0 1 0,0-1-1,0 6 1,0 4 2,-1 1-1,-1-1 1,0 0 0,-1 1 0,0-1-1,-2 0 1,1 0 0,-9 19-1,2-7 31,-2 0 1,-1-1-1,-17 26 0,10-24 28,15-20 36,0 0 0,0 0 0,1 1 0,0-1 0,-4 10 0,8-12 665,4-7-374,5-6 10,22-34 42,-1-1 0,42-87 1,-43 76-356,53-79 1,-81 133-108,6-9 99,-7 9-81,0 1-1,0 0 0,0 0 0,0 0 1,1 0-1,-1 0 0,0 0 1,0 0-1,0 0 0,0 0 0,0-1 1,0 1-1,0 0 0,0 0 1,0 0-1,0 0 0,0 0 0,0 0 1,0-1-1,0 1 0,0 0 1,1 0-1,-1 0 0,0 0 0,0 0 1,0-1-1,-1 1 0,1 0 1,0 0-1,0 0 0,0 0 0,0 0 1,0 0-1,0-1 0,0 1 1,0 0-1,0 0 0,0 0 0,0 0 1,0 0-1,0 0 0,0 0 1,-1-1-1,1 1 0,0 0 0,0 0 1,0 0-1,0 0 0,0 0 1,0 0-1,0 0 0,-1 0 0,1 0 1,-1 0 3,0 1 0,1 0-1,-1-1 1,0 1 0,0 0 0,1 0 0,-1-1 0,0 1 0,1 0-1,-1 0 1,1 0 0,-1 0 0,1 0 0,-1 1 0,0 1-9,-8 11-6,2 0-1,0 1 1,-8 24 0,15-39 21,-3 11-9,0 1 0,0 0 1,1 0-1,1 0 0,0 0 1,1 0-1,0 0 0,1 0 1,3 22-1,-2-28 26,0 1 0,0 0-1,1-1 1,0 0 0,0 1-1,0-1 1,1-1 0,-1 1 0,2 0-1,-1-1 1,0 0 0,1 0 0,0 0-1,0-1 1,1 1 0,-1-1-1,1 0 1,0-1 0,0 0 0,0 0-1,1 0 1,-1 0 0,1-1 0,-1 0-1,1-1 1,0 1 0,0-1 0,-1-1-1,1 1 1,0-1 0,0 0-1,13-2 1,-17 1 36,0-1 0,0 1 0,0-1 0,-1 1 0,1-1 0,0 0 0,-1 0 0,1 0 0,-1 0 0,1 0 0,-1-1 0,0 1 0,0-1 0,2-3 0,-3 5-146,0 0 1,-1 0-1,1 0 1,0 0-1,-1 0 1,1 0-1,-1 0 1,1-1 0,-1 1-1,0 0 1,1 0-1,-1 0 1,0-1-1,0 1 1,0 0-1,0 0 1,0-1-1,0 1 1,0 0 0,0 0-1,-1-1 1,1 1-1,0 0 1,-1 0-1,1 0 1,-1-1-1,1 1 1,-1 0-1,0 0 1,1 0 0,-1 0-1,0 0 1,0 0-1,0 0 1,0 1-1,0-1 1,0 0-1,-1-1 1,-2 1-980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1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47 5097,'-3'-5'894,"-1"-3"4308,17 8-1444,4 1-4706,23 0 1311,0-1-1,68-11 1,-96 9-311,-1 0 28,-1 0-1,1-1 0,-1 0 0,11-5 0,-21 8-118,0 0-1,0 0 0,0-1 1,0 1-1,0 0 0,0 0 0,0 0 1,0 0-1,1 0 0,-1 0 1,0 0-1,0 0 0,0-1 1,0 1-1,0 0 0,0 0 0,0 0 1,0 0-1,0 0 0,0 0 1,-1 0-1,1 0 0,0-1 1,0 1-1,0 0 0,0 0 0,0 0 1,0 0-1,0 0 0,0 0 1,0 0-1,0 0 0,0 0 1,0-1-1,0 1 0,0 0 0,0 0 1,-1 0-1,1 0 0,0 0 1,0 0-1,0 0 0,0 0 1,0 0-1,0 0 0,0 0 0,0 0 1,-1 0-1,1 0 0,0 0 1,0 0-1,0 0 0,0 0 1,0 0-1,0 0 0,0 0 0,0 0 1,-1 0-1,1 0 0,0 0 1,0 0-1,0 0 0,0 0 1,0 0-1,0 0 0,0 0 0,0 0 1,-1 1-1,0-1-765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2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25 4073,'-8'-25'5210,"5"47"-5002,0-1 1,1 0-1,1 1 0,3 34 0,1 8 38,13 103 321,0-17 43,-19-121-74,3-28-494,0 0-1,0 0 0,0 0 0,0 0 1,0 0-1,-1-1 0,1 1 0,0 0 0,-1 0 1,1 0-1,0-1 0,-1 1 0,1 0 1,-1-1-1,1 1 0,-1 0 0,0-1 0,1 1 1,-1 0-1,1-1 0,-1 1 0,0-1 1,0 1-1,1-1 0,-1 0 0,0 1 0,0-1 1,-1 1-1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5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212 165 4185,'-23'-50'3240,"22"46"-2938,-1-1 0,1 1 0,0 0 0,0-1 1,0 1-1,1-1 0,0 0 0,0 1 0,0-1 0,1-4 0,0 45 316,-6 27-607,-3 0 0,-2 0-1,-21 68 1,-74 186 1255,85-271-67,17-41-590,1-7-11,4-26 295,11-36-485,43-125 0,2-8-301,-45 137-100,-8 28-43,2 0 0,1 0 0,2 1 0,1 0 0,26-50 0,-37 81 27,0-1 1,0 1-1,0 0 0,0-1 1,0 1-1,0 0 1,0 0-1,1-1 1,-1 1-1,0 0 1,0 0-1,0-1 1,1 1-1,-1 0 1,0 0-1,0 0 1,0-1-1,1 1 1,-1 0-1,0 0 1,1 0-1,-1 0 1,0-1-1,0 1 1,1 0-1,-1 0 1,0 0-1,1 0 1,-1 0-1,0 0 1,0 0-1,1 0 0,-1 0 1,0 0-1,1 0 1,-1 0-1,0 0 1,1 0-1,-1 1 1,8 12-244,2 24-16,-6-15 196,38 174-287,-34-168 349,2 1 0,1-1-1,1 0 1,27 44 0,52 74 374,-85-141 414,-10-13-4680,2 7 2695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5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91 3841,'-4'-4'1116,"-17"-19"3381,21 23-4437,0 0-1,-1-1 1,1 1 0,0-1-1,0 1 1,-1-1-1,1 1 1,0 0 0,0-1-1,0 1 1,-1-1 0,1 1-1,0-1 1,0 1 0,0-1-1,0 1 1,0-1-1,0 1 1,0-1 0,0 1-1,0-1 1,0 1 0,0-1-1,1 1 1,-1-1-1,0 1 1,0-1 0,0 1-1,1 0 1,-1-1 0,0 1-1,0-1 1,1 1-1,-1 0 1,0-1 0,1 1-1,-1 0 1,0-1 0,1 1-1,-1 0 1,1-1-1,-1 1 1,1 0 0,-1 0-1,0 0 1,1-1 0,-1 1-1,1 0 1,-1 0-1,1 0 1,0 0 0,217-35 2035,-141 26-2433,-65 8-679,-2 1 413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5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1 138 5697,'29'-61'2153,"-29"60"-2073,0 0 1,1 0 0,-1 0-1,0 0 1,1 0-1,-1 0 1,1 0 0,-1 1-1,1-1 1,-1 0-1,1 0 1,0 1 0,-1-1-1,1 0 1,0 1 0,-1-1-1,1 0 1,0 1-1,0-1 1,0 1 0,0-1-1,-1 1 1,1 0-1,0-1 1,0 1 0,0 0-1,0 0 1,0 0-1,0 0 1,0-1 0,1 2-1,3-2 296,19-2 505,0 0 0,47 1 0,-53 2-696,0 0 0,-1 0-1,1-2 1,-1 0-1,1-1 1,33-11-1,-50 14-235,0-1 0,1 1 0,-1-1 0,0 1 0,0-1 0,0 1-1,0-1 1,0 1 0,0-1 0,0 0 0,0 0 0,0 1 0,0-1-1,0 0 1,-1 0 0,1 0 0,0 0 0,-1 0 0,1 0-1,0 0 1,-1 0 0,1-1 0,-1 1 0,0 0 0,1 0 0,-1 0-1,0 0 1,0-1 0,0 1 0,0-2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6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99 4417,'-63'-70'2108,"62"69"-2021,0 0-1,0 0 1,0 0-1,0 1 1,1-1-1,-1-1 1,0 1-1,0 0 1,1 0-1,-1 0 0,1 0 1,-1 0-1,1-1 1,-1 1-1,1 0 1,0 0-1,0-1 1,-1 1-1,1 0 1,0-2-1,7 0 2350,-2 29-2353,2 10 71,5 54 0,-10-57-30,0 8 281,2 0 1,18 80-1,-21-121-390,-1 0 0,0 0 0,0 1 0,0-1 0,1 0 1,-1 0-1,0 1 0,0-1 0,0 0 0,0 0 0,0 1 0,1-1 0,-1 0 0,0 1 0,0-1 0,0 0 0,0 1 1,0-1-1,0 0 0,0 1 0,0-1 0,0 0 0,0 0 0,0 1 0,0-1 0,-1 0 0,1 1 0,0-1 0,0 0 1,0 0-1,0 1 0,0-1 0,-1 0 0,1 1 0,0-1 0,0 0 0,0 0 0,-1 0 0,1 1 0,0-1 1,0 0-1,-1 0 0,1 0 0,0 0 0,0 1 0,-1-1 0,1 0 0,0 0 0,-1 0 0,1 0 0,0 0 0,-1 0 1,1 0-1,0 0 0,0 0 0,-1 0 0,1 0 0,0 0 0,-1 0 0,1 0 0,-1-2-1312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6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22 5249,'1'-21'4744,"-5"436"-3807,4-392-844,1-12 86,-1 0 0,0 1 0,-1-1 0,0 0 0,-1 0 0,-3 12 0,4-30 2463,1-4-2585,0-1 0,2-18 0,1 14-41,0 0 1,12-31 0,-13 41-27,1 0 0,-1 0 0,1 1-1,1-1 1,-1 1 0,1-1 0,0 1 0,0 0 0,0 1 0,1-1-1,-1 1 1,7-5 0,-7 8-5,0-1-1,-1 0 0,1 1 1,0 0-1,0 0 1,0 0-1,0 1 0,1-1 1,-1 1-1,0 0 1,0 0-1,0 0 0,0 1 1,0-1-1,0 1 1,4 1-1,5 2-22,-1 0 1,0 0-1,19 11 0,-18-7 18,0 0 1,-1 0-1,0 2 0,0-1 1,12 15-1,-19-19 18,0 0 0,-1 0 0,0 0 0,0 1 0,0-1 0,-1 1 0,0 0 0,0 0 0,0 1 1,-1-1-1,0 1 0,0-1 0,1 13 0,-3-16 7,0 0 0,0 1 1,0-1-1,0 0 0,-1 0 0,0 0 1,1 0-1,-1 0 0,0 0 0,0-1 1,-1 1-1,1 0 0,-1 0 0,1-1 1,-1 1-1,0-1 0,-3 4 1,1-3 13,0 1 0,0-1 0,-1 0 0,1 0 0,-1-1 0,0 1 0,1-1 0,-1 0 0,-8 2 0,-2-1 68,0 0 1,-1-1-1,1 0 0,-1-1 0,1-1 1,-16-2-1,17 1 5,0 0 0,0-1 0,0-1 0,0-1 0,1 0 0,-1 0 0,1-1 0,0-1 0,-18-11 0,23 10 309,8 7-460,0 0 0,0 0 0,0 0 0,0 0 0,-1-1 0,1 1 0,0 0 0,0 0 0,0 0 0,0 0 0,0 0 0,0 0 0,0 0 0,0-1 0,0 1 0,0 0 0,-1 0 0,1 0 0,0 0 0,0 0 0,0 0 0,0-1 0,0 1 0,0 0 0,0 0 0,0 0-1,0 0 1,0 0 0,0-1 0,0 1 0,0 0 0,0 0 0,0 0 0,0 0 0,1 0 0,-1-1 0,0 1 0,0 0 0,0 0 0,0 0 0,0 0 0,0 0 0,0 0 0,0 0 0,0-1 0,0 1 0,1 0 0,-1 0 0,0 0 0,0 0 0,0 0 0,0 0 0,0 0 0,0 0 0,1 0 0,-1 0 0,0 0 0,0 0 0,0 0 0,0 0 0,0 0 0,1 0 0,-1 0 0,0 0 0,0 0 0,0 0 0,0 0 0,0 0 0,1 0 0,18 0-1255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6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 4985,'0'0'260,"0"-1"-1,0 1 1,0-1 0,0 1-1,0-1 1,1 0 0,-1 1-1,0-1 1,0 1 0,1-1-1,-1 1 1,0-1 0,0 1 0,1 0-1,-1-1 1,1 1 0,-1-1-1,0 1 1,1 0 0,0-1-1,14-6 1431,25 0-1671,-35 6 365,39-2-2,66 3 0,-66 1-196,0-1 0,55-7 1,-97 6-610,-5 2-317,1-1 228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7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38 4353,'-1'0'186,"1"-1"1,-1 1 0,0 0-1,1 0 1,-1-1-1,0 1 1,1-1-1,-1 1 1,0 0-1,1-1 1,-1 1-1,1-1 1,-1 1-1,1-1 1,-1 0-1,1 1 1,0-1-1,-1 1 1,0-2-1,1 1-97,1 1-1,-1-1 0,0 1 0,0 0 0,1-1 0,-1 1 0,0 0 0,1-1 0,-1 1 0,1 0 0,-1-1 0,0 1 0,1 0 0,-1 0 0,1 0 0,-1-1 0,0 1 0,1 0 1,-1 0-1,1 0 0,-1 0 0,1 0 0,0 0 0,42-4 1374,-31 3-1160,241-14 1209,-253 15-1565,0 0-1,0-1 1,1 1-1,-1 0 1,0 0 0,0 0-1,1 0 1,-1 0-1,0 0 1,1 0-1,-1 0 1,0 0 0,0 0-1,1 0 1,-1 0-1,0 0 1,0 0-1,1 0 1,-1 0 0,0 0-1,0 1 1,1-1-1,-1 0 1,0 0-1,0 0 1,0 0 0,1 0-1,-1 1 1,0-1-1,0 0 1,0 0-1,1 0 1,-1 1 0,0-1-1,0 0 1,0 0-1,0 0 1,0 1-1,0-1 1,0 0 0,1 0-1,-1 1 1,-2-1-868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03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9 5241,'0'-1'89,"1"1"-1,-1 0 1,0-1-1,-1 1 1,1 0 0,0-1-1,0 1 1,0 0-1,0-1 1,0 1-1,0 0 1,0 0 0,0-1-1,0 1 1,-1 0-1,1-1 1,0 1-1,0 0 1,0 0 0,-1-1-1,1 1 1,0 0-1,0 0 1,-1-1-1,1 1 1,0 0 0,-1 0-1,1 0 1,0 0-1,0 0 1,-1-1-1,1 1 1,0 0 0,-1 0-1,1 0 1,0 0-1,-1 0 1,1 0-1,0 0 1,-1 0 0,1 0-1,0 0 1,-1 0-1,1 0 1,0 0-1,-1 1 1,1-1 0,0 0-1,-1 0 1,1 0-1,0 0 1,0 0-1,-1 1 1,1-1 0,0 0-1,0 0 1,-1 1-1,1-1 1,0 0-1,0 0 1,0 1 0,-1-1-1,1 0 1,0 1-1,0-1 1,0 0-1,0 0 1,0 1 0,-1 0-1,-1 7-45,-1 0 0,-1 0-1,0 0 1,0-1 0,0 1 0,-1-1 0,-10 12-1,6-7 6,0 0-1,-14 25 0,0 10 123,9-15 303,-2-1 0,-28 40 0,42-72 2543,5-10-2376,14-25-670,78-132 260,-95 166-234,1 1 0,0-1 0,-1 0 0,1 1 0,0-1-1,0 1 1,0-1 0,0 1 0,0-1 0,0 1-1,0 0 1,1 0 0,-1-1 0,0 1 0,1 0 0,-1 0-1,1 0 1,-1 1 0,1-1 0,0 0 0,-1 0 0,1 1-1,0-1 1,-1 1 0,4-1 0,-3 2-8,1 1 0,-1-1 1,0 0-1,0 1 0,0-1 0,0 1 1,0 0-1,0 0 0,0 0 0,-1 0 1,1 0-1,-1 0 0,1 0 1,-1 0-1,0 1 0,2 3 0,6 10 14,1 0-1,1 0 1,1-1-1,0 0 1,1-1-1,0 0 0,1-2 1,1 1-1,0-2 1,32 20-1,-35-30-71,-13-1 50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7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1 145 5473,'4'-56'2137,"-4"53"-1995,0 1 1,1-1-1,-1 1 1,1-1-1,0 1 1,0-1 0,0 1-1,0-1 1,0 1-1,1 0 1,-1-1-1,1 1 1,-1 0-1,1 0 1,0 0 0,-1 1-1,1-1 1,0 0-1,1 1 1,-1-1-1,0 1 1,0-1-1,0 1 1,1 0 0,3-1-1,1 0-70,0 0 0,0 0-1,0 1 1,0 0 0,1 0 0,11 1 0,-11 0-72,0 1 1,0 0 0,0 0 0,-1 0 0,1 1 0,-1 1 0,1-1 0,-1 1 0,0 0 0,0 1 0,9 5 0,-13-7-3,-1 0 1,0 0-1,1 0 1,-1 0-1,0 1 1,0-1-1,0 1 1,0-1-1,-1 1 1,1 0-1,0-1 1,-1 1-1,0 0 1,0 0-1,0 0 1,0 0-1,-1 0 0,1 0 1,-1 0-1,1 1 1,-1-1-1,0 0 1,0 0-1,-1 0 1,1 0-1,-1 0 1,1 0-1,-1 0 1,0 0-1,0 0 1,-2 4-1,-16 32 68,-2 0-1,-46 62 0,32-50-11,103-129 2214,-6 0-1932,-36 48-282,-2-1 0,0-1 0,-3-2 0,24-45 0,-44 76-64,4-9-4,-6 12 10,1 0 0,0 1-1,0-1 1,0 0 0,0 0-1,0 0 1,0 0 0,0 0 0,0 0-1,0 0 1,0 0 0,0 0-1,-1 0 1,1 0 0,0 0 0,0 0-1,0 0 1,0 0 0,0 0 0,0 0-1,0 0 1,0 0 0,-1 0-1,1 0 1,0 0 0,0 0 0,0 0-1,0 0 1,0 0 0,0 0-1,0 0 1,0 0 0,-1 0 0,1 0-1,0 0 1,0 0 0,0 0-1,0 0 1,0 0 0,0 0 0,0 0-1,0 0 1,0-1 0,0 1 0,-1 0-1,1 0 1,0 0 0,0 0-1,0 0 1,0 0 0,0 0 0,0 0-1,0 0 1,0-1 0,0 1-1,0 0 1,0 0 0,0 0 0,0 0-1,0 0 1,0 0 0,0 0-1,0 0 1,0-1 0,0 1 0,0 0-1,0 0 1,0 0 0,-1 0-16,0 1 1,0 0 0,0 0-1,1-1 1,-1 1-1,0 0 1,0 0 0,0 0-1,1 0 1,-1 0-1,0 0 1,1 0 0,-1 0-1,1 0 1,-1 0-1,1 0 1,-1 3 0,-10 19 2,-4-3 3,7-10 0,0 1 0,0 0 1,1 0-1,1 1 0,0-1 0,-7 19 1,12-26 11,0 0 0,1 0 0,-1 0 0,1 0 1,0 0-1,0 0 0,0 0 0,0 0 0,0 0 1,1 0-1,0 0 0,0 0 0,0-1 0,1 1 0,-1 0 1,4 6-1,-2-5 14,1 0 1,0 0-1,0 0 1,0-1-1,0 1 1,1-1-1,0 0 1,0 0-1,0-1 1,6 4-1,-3-3 31,0 0 0,1 0 0,-1-1 0,1 0 0,-1 0-1,1-1 1,0 0 0,0 0 0,0-1 0,0-1 0,0 1 0,0-2-1,1 1 1,15-4 0,-21 3 22,0-1-1,-1 0 1,1 0-1,0 0 1,6-5-1,-9 6-156,1 0-1,-1 0 0,0 0 0,1 0 0,-1 0 0,0-1 0,0 1 0,0 0 0,0-1 0,0 1 0,0-1 0,0 1 1,-1-1-1,1 0 0,0 1 0,0-3 0,-2-1-2260,-5 5 921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8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66 6369,'1'-2'174,"-1"1"0,1 0-1,-1 0 1,1 0 0,0 0-1,0 0 1,0-1 0,0 1-1,0 1 1,0-1-1,0 0 1,0 0 0,0 0-1,0 0 1,0 1 0,0-1-1,1 1 1,-1-1 0,0 1-1,0-1 1,1 1 0,-1 0-1,0-1 1,1 1 0,-1 0-1,1 0 1,1 0-1,48-1 1331,-38 1-1184,12-1 2,0-2 1,0-1-1,44-12 1,-3 0-2,-58 13-247,-5 2-85,-5 4-210,-4-1-3158,4-2 2004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9:58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93 168 4609,'-78'-120'2126,"76"117"-1974,0 0 1,1 0-1,-1 0 0,1 1 1,-1-2-1,1 1 0,0 0 1,1 0-1,-1 0 0,0-6 1,1 8-110,0 1 0,0 0 0,0-1 0,0 1 0,0 0 0,0-1 0,0 1 0,0 0 0,0-1 0,0 1 0,1 0 0,-1-1 0,0 1 0,0 0 0,0-1 0,0 1 0,1 0 0,-1 0 0,0-1 0,0 1 0,1 0 0,-1 0 0,0-1 0,1 1 0,-1 0 0,0 0 0,1 0 0,-1 0 0,0 0 0,1-1-1,-1 1 1,0 0 0,1 0 0,-1 0 0,2 17 492,1 47-201,0 120 394,-4-155-599,-2-2 101,2-1 0,1 0 0,1 1 0,1-1 0,8 37 0,-10-61-193,1 0 0,0 0 0,-1 0-1,1 0 1,0 0 0,0 0 0,0 0 0,0 0-1,0 0 1,1-1 0,-1 1 0,1 0-1,-1-1 1,1 1 0,3 2 0,3 1-68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1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91 3161,'3'-18'600,"2"-25"1861,-8 16 2327,3 27-4770,0 0-1,0 1 0,0-1 0,0 0 1,0 0-1,-1 0 0,1 0 0,0 0 1,0 0-1,0 0 0,0 0 0,0 0 1,0 0-1,0 0 0,0 0 0,-1 0 1,1 0-1,0 0 0,0 0 0,0 0 1,0 0-1,0 0 0,0 0 0,0 0 1,0 0-1,0 0 0,-1 0 0,1 0 1,0 0-1,0 0 0,0 0 0,0 0 1,0 0-1,0-1 0,0 1 0,0 0 1,0 0-1,0 0 0,-1 0 0,1 0 1,0 0-1,0 0 0,0 0 0,0 0 1,0 0-1,0-1 0,0 1 0,0 0 1,0 0-1,0 0 0,0 0 0,0 0 1,0 0-1,0 0 0,0 0 0,0-1 1,0 1-1,0 0 0,0 0 0,0 0 1,0 0-1,0 0 0,0 0 0,0 0 1,0 0-1,0 0 0,0-1 0,1 1 0,-4 14-249,-1 33 110,0 5 63,-17 73 1,-2-38 130,-43 106 1,34-107 292,-22 94 0,48-161-213,1 8 1435,-4-51-1874,-3-9 279,-1 1 0,-22-38 0,26 52 10,3 4 2,1 1-1,0-1 1,-4-20 0,-2-7 89,8 35 30,2 7-28,0 12-45,3 9-37,1-1 0,1 1 0,1-1 0,1 0 0,1 0 1,14 29-1,-14-34 39,1 0-1,1-1 1,1 0 0,0-1 0,1 0 0,23 23 0,-33-36-5,1 0 0,-1 0 1,0 0-1,1-1 1,-1 1-1,1 0 0,-1-1 1,1 1-1,-1-1 1,1 1-1,0-1 0,-1 0 1,1 1-1,-1-1 1,1 0-1,0 0 1,-1 0-1,1-1 0,2 1 1,0-1 39,0-1 1,-1 1 0,1-1-1,0 1 1,-1-1 0,0 0-1,1 0 1,2-4-1,4-3 69,0 0-1,-1-1 0,0 0 0,8-13 0,24-32 246,-38 43-792,-5 8-4271,0 4 3011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2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121 205 3889,'-94'-53'1911,"92"52"-1731,0 0 0,0-1 1,0 1-1,0-1 0,0 1 1,1-1-1,-1 0 0,0 1 0,1-1 1,-1 0-1,1 0 0,0 0 1,-2-4-1,3 5-90,-1-1 1,1 1-1,0 0 0,0 0 1,0-1-1,0 1 1,0 0-1,0 0 0,0-1 1,0 1-1,0 0 1,1 0-1,-1 0 0,0-1 1,1 1-1,-1 0 1,1 0-1,0-1 0,1-1-1,0 1-1,-1 0 1,1 0 0,0 0-1,0 0 1,1 0-1,-1 0 1,0 1-1,1-1 1,-1 1-1,1-1 1,-1 1 0,4-1-1,-1 1-68,1 0 0,0 1-1,0 0 1,0 0 0,-1 1-1,1 0 1,0 0 0,0 0 0,-1 0-1,1 1 1,-1 0 0,1 0-1,-1 1 1,0-1 0,6 6 0,0-2-16,-1 1 0,0 0 1,-1 1-1,0 0 1,0 0-1,9 13 1,-13-14 16,0-1 1,0 1-1,-1 0 1,0 0-1,-1 0 1,1 1-1,-1-1 1,-1 1-1,1 0 1,-1 0-1,-1 0 1,1 0-1,-2 0 1,1 0-1,-1 0 1,0 0-1,0 1 1,-1-1 0,0 0-1,-1 0 1,0 0-1,0-1 1,-1 1-1,0 0 1,0-1-1,-1 1 1,0-1-1,0 0 1,0 0-1,-11 11 1,12-16 23,1 1 0,-2-1 0,1 1 0,0-1 1,0 0-1,-1-1 0,1 1 0,-1-1 0,1 1 1,-1-1-1,-5 1 0,8-1 7,-1-1 0,1 0 0,0 0 0,-1 1 0,1-1 0,0 0 0,-1 0 0,1 0 0,-1-1 0,1 1 0,0 0 0,-1 0 0,1-1 0,0 1 0,0-1 0,-1 1 0,1-1 0,0 1 0,0-1 0,0 0 0,-1 0 0,1 0 0,0 1 0,0-1 0,0 0 0,0 0 0,1 0 0,-1 0 0,0-1 0,0 1-1,1 0 1,-1 0 0,0-3 0,-2-4 4,0 1 0,0-1 0,1 0 0,1-1 0,0 1 0,0 0 0,0 0-1,1-1 1,0 1 0,0 0 0,1-1 0,1 1 0,-1 0 0,1 0-1,0 0 1,1 0 0,6-13 0,6-9-68,2 0 0,0 2-1,2 0 1,1 1 0,2 1 0,42-41 0,-62 65 17,0 1 1,1-1-1,-1 1 1,0-1-1,1 1 1,-1 0-1,1 0 1,-1 0-1,4-1 1,7 0-4004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2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 6665,'-7'-5'3249,"9"10"-2517,13 20-805,9 11 266,32 36 1,10 17 287,-40-51-233,-9-21-1196,-19-18 305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3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1 5009,'0'0'104,"-1"0"0,1 0 0,0 0 0,-1 0 0,1 0 0,0 0 0,-1 0 0,1 1 0,0-1 0,-1 0 0,1 0 0,0 0 0,0 0-1,-1 1 1,1-1 0,0 0 0,0 0 0,-1 1 0,1-1 0,0 0 0,0 0 0,0 1 0,0-1 0,-1 0 0,1 1 0,0-1 0,0 0 0,0 1 0,0-1 0,0 0 0,0 1 0,-10 19 177,6-11 100,-38 69 700,-63 86 0,76-121-755,13-18 174,-1-1-1,-28 29 0,44-52-710,-4 3 1129,6-7-5118,0 1 2719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3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1 178 2817,'6'-57'2041,"-6"55"-1610,1-1 0,-1 0 0,-1 1 0,1-1 0,0 0-1,-1 1 1,1-1 0,-1 0 0,-1-3 0,1 5-216,1 0 0,0 0 1,-1 0-1,1 0 0,0 0 0,0-1 0,-1 1 1,1 0-1,0 0 0,0 0 0,0-1 0,1 1 1,-1-1-1,0 1-169,0 1-1,0-1 1,0 1-1,0 0 1,0-1 0,0 1-1,0-1 1,0 1-1,0-1 1,1 1 0,-1-1-1,0 1 1,0 0 0,0-1-1,1 1 1,-1-1-1,0 1 1,1 0 0,-1-1-1,0 1 1,1 0 0,-1-1-1,0 1 1,1 0-1,-1 0 1,1-1 0,-1 1-1,20 3-198,-15-2 217,9 2-71,-1 1 0,0 1-1,-1 0 1,1 1 0,-1 0-1,0 1 1,0 0 0,-1 1 0,0 0-1,-1 0 1,0 2 0,12 12 0,-15-14 4,-1 1 1,1 0 0,-1 0 0,-1 0 0,0 1-1,0-1 1,-1 1 0,-1 1 0,4 12 0,-6-18 15,0 1 0,-1-1 0,1 0 0,-1 1 0,0-1 0,-1 1 0,1-1 0,-1 1 0,0-1-1,-1 0 1,1 1 0,-1-1 0,0 0 0,0 0 0,-1 0 0,0 0 0,0-1 0,0 1 0,0-1 0,-4 5 0,3-5 66,0 0 0,0-1 1,-1 1-1,1-1 0,-1 1 0,0-1 0,0-1 0,0 1 0,0-1 0,0 0 0,-1 0 0,1 0 1,-1-1-1,-10 2 0,13-3-25,1 0 1,-1 0 0,1 0-1,-1 0 1,0 0 0,1-1-1,-1 1 1,1-1 0,-1 0-1,1 1 1,-1-1 0,1-1-1,0 1 1,-1 0 0,1 0-1,0-1 1,0 0-1,0 1 1,0-1 0,0 0-1,0 0 1,1 0 0,-1 0-1,0 0 1,1 0 0,0 0-1,-1-1 1,1 1 0,0 0-1,0-1 1,1 1 0,-1-1-1,0-4 1,0-1-13,0 0 0,1 0 0,0 0 0,0 0 1,1 0-1,0 1 0,0-1 0,1 0 0,0 0 0,0 1 0,1-1 0,0 1 1,0 0-1,1-1 0,0 2 0,8-11 0,2-3-42,2 0-1,0 1 1,38-32 0,-2 11-19,-38 32 29,-1-2-1,-1 0 0,1 0 0,-2-1 1,21-24-1,-31 34 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2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364 198 6993,'12'-137'2892,"-11"133"-2511,-1 0-1,1-1 1,-1 1 0,0-1-1,0 1 1,0 0 0,-1-1 0,-1-6-1,-1 4 544,3 7-914,0 0 1,0 0-1,0 0 0,0 0 0,0 0 1,0 0-1,0 0 0,0 0 0,0 1 1,0-1-1,0 0 0,0 0 0,0 0 1,0 0-1,0 0 0,0 0 0,0 0 1,0 0-1,0 0 0,-1 0 0,1 1 1,0-1-1,0 0 0,0 0 0,0 0 1,0 0-1,0 0 0,0 0 0,0 0 1,-1 0-1,1 0 0,0 0 0,0 0 1,0 0-1,0 0 0,0 0 0,0 0 1,0 0-1,0 0 0,-1 0 1,1 0-1,0 0 0,0 0 0,0 0 1,0 0-1,0 0 0,0 0 0,0 0 1,0-1-1,-1 1 0,1 0 0,0 0 1,0 0-1,0 0 0,0 0 0,0 0 1,0 0-1,0 0 0,0 0 0,-5 13-47,-62 225 190,40-155 51,-4-2 0,-4-1 1,-3-1-1,-90 135 0,92-154 1018,59-106-819,36-52 0,-32 57-361,35-73 0,-15-9 10,61-244 0,-107 361-66,0 0 1,0 1-1,1 0 1,0-1-1,0 1 1,1 0-1,-1 0 1,1 0 0,0 1-1,1-1 1,4-5-1,-8 9-84,2 5-247,72 202 200,-35-87 159,-14-40 27,52 113 0,-45-142 8,-24-40 8,-1 1 0,0 0 0,8 18 0,-14-26 77,-2-4 394,-2-6-2659,1 5 1289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2.7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83 7826,'-10'0'2597,"13"3"-618,21 1-83,25-4-1258,0-2 0,0-3 0,0-1 1,0-3-1,-1-1 0,68-26 0,-112 35-597,-2 0-14,0 1 0,0-1 1,0 0-1,0 0 0,0 0 1,0 0-1,0 0 0,0 0 1,0-1-1,-1 1 0,1 0 0,0-1 1,1-1-1,-12 0-565,5 2-4466,2 1 3097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06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0 3897,'-72'23'1803,"52"-21"-251,23-5 3699,40 6-4975,0 0 9,-1-1 1,55-6-1,6-8 146,-129 31-1945,10-10 981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3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71 7186,'-4'-7'1285,"3"5"-752,-1 1 1,1-1-1,0 0 1,0 0-1,0 0 1,0 0-1,0 0 1,1 0-1,-1-1 1,1 1-1,-1-3 1646,7 5-1583,87 2 324,66-1 18,-127-2-720,0-1 0,59-14 1,-86 15-194,-2 1-5,0-1-1,0 1 0,0-1 0,0 0 0,-1 0 0,1 0 0,0 0 0,0-1 1,-1 1-1,1-1 0,-1 1 0,1-1 0,3-3 0,-9 4-3031,1 1 2091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3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112 111 6585,'-38'-36'1088,"16"15"779,-29-33-1,50 63 1725,1 51-3090,16 228 437,-14-261-703,1 1 1,8 32-1,-11-60-255,0 1 1,1-1-1,-1 0 0,0 0 0,0 0 0,0 0 0,0 0 1,0 1-1,0-1 0,0 0 0,0 0 0,1 0 0,-1 0 1,0 1-1,0-1 0,0 0 0,0 0 0,0 0 0,0 1 1,0-1-1,0 0 0,0 0 0,0 0 0,0 0 0,0 1 1,0-1-1,0 0 0,0 0 0,-1 0 0,1 1 0,0-1 0,0 0 1,0 0-1,0 0 0,0 0 0,0 0 0,0 1 0,0-1 1,-1 0-1,1 0 0,0 0 0,0 0 0,0 0 0,0 0 1,-1 1-1,1-1 0,0 0 0,0 0 0,0 0 0,0 0 1,-1 0-1,1 0 0,0 0 0,0 0 0,0 0 0,0 0 0,-1 0 1,1 0-1,0 0 0,0 0 0,0 0 0,-1 0 0,1 0 1,0 0-1,-2-2-630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4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349 18 7034,'-1'-8'4985,"-5"11"-2746,-9 22-1958,4-7-44,-5 7-143,-12 18 105,-23 51-1,-144 362 701,190-445-780,1 1-1,0-1 1,1 1-1,0-1 1,1 1-1,-2 21 1,23-95 1286,18-24-1323,45-116 23,-50 105-82,63-155-26,-87 234-14,-6 11-4,1 1-1,0 0 1,0 0-1,0 1 0,1-1 1,-1 1-1,8-8 1,-11 12 12,1 1 0,-1 0 1,0-1-1,1 1 0,-1 0 1,1-1-1,-1 1 0,1 0 1,-1 0-1,0 0 0,1-1 1,-1 1-1,1 0 1,-1 0-1,1 0 0,-1 0 1,1 0-1,-1 0 0,1 0 1,-1 0-1,1 0 0,-1 0 1,1 0-1,-1 0 0,1 0 1,-1 0-1,1 1 0,-1-1 1,0 0-1,1 0 1,-1 0-1,1 1 0,-1-1 1,0 0-1,1 1 0,-1-1 1,1 0-1,-1 1 0,0-1 1,0 0-1,1 1 0,-1-1 1,0 1-1,0-1 0,1 1 1,-1-1-1,0 1 0,0-1 1,0 0-1,0 1 1,1 0-1,6 27-236,40 250 234,-36-219 36,2-3 40,1 0 0,3-1 1,31 66-1,-43-112-154,6 9 664,-11-14-1083,-5-8-1199,3 2 728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4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77 8434,'-17'-12'3353,"9"9"-761,16 1-535,2 0-1433,33 1-104,57-4-200,-40 1-88,-4-2-96,-1-3-8,-12-1-16,-11 4 8,-14 1 24,-1-2-208,-11 7-1000,-4-5-817,1 9 1057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4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1 103 7906,'34'-42'2839,"-33"41"-2701,1-1 0,-1 1 1,1-1-1,-1 1 0,1-1 0,-1 1 1,1 0-1,0 0 0,-1 0 0,1 0 1,0 0-1,0 0 0,0 1 0,0-1 1,0 1-1,0-1 0,0 1 0,0 0 1,0-1-1,0 1 0,0 0 0,2 1 1,5-2 246,124-2 2112,-97 5-2107,1-3 0,-1-1 0,68-12 0,-75 3-235,-24 8-122,0 1 1,0 0-1,0 1 0,0-1 0,6 0 0,-10 2-42,-1 0 0,0 0-1,1 0 1,-1 0-1,0 0 1,1 0-1,-1 0 1,0 0 0,1 0-1,-1 0 1,0 0-1,1 0 1,-1 0 0,0 0-1,1 1 1,-1-1-1,0 0 1,0 0 0,1 0-1,-1 0 1,0 1-1,0-1 1,1 0-1,-1 0 1,0 1 0,0-1-1,0 0 1,1 0-1,-1 1 1,0-1 0,0 0-1,0 1 1,0-1-1,0 0 1,0 1 0,1-1-1,-1 1 1,-4 3-3506,2-4 2173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5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27 5457,'0'1'267,"-1"-1"1,0 0-1,1 0 0,-1 0 0,1 1 1,-1-1-1,1 0 0,-1 1 0,1-1 1,-1 1-1,1-1 0,-1 0 1,1 1-1,-1-1 0,1 1 0,0-1 1,-1 1-1,1 0 0,0-1 0,-1 1 1,1 0-110,1-1 0,-1 1 0,0-1 1,0 1-1,1-1 0,-1 0 0,0 1 0,1-1 1,-1 0-1,0 1 0,1-1 0,-1 0 1,1 1-1,-1-1 0,0 0 0,1 0 1,-1 0-1,1 1 0,-1-1 0,1 0 1,-1 0-1,1 0 0,-1 0 0,1 0 1,-1 0-1,1 0 0,-1 0 0,1 0 1,-1 0-1,1 0 0,-1 0 0,1 0 0,33 1 444,128 0 1123,-140-2-1586,0-2 0,0 0 0,0-1 0,0-1 0,27-11 0,-24 4-1311,-27 12 600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6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783 37 5289,'0'-1'167,"0"-1"-1,0 1 1,0 0-1,0-1 1,0 1-1,0-1 1,-1 1-1,1-1 1,0 1-1,-1 0 1,1-1-1,-1 1 1,0 0-1,1 0 1,-1-1-1,0 1 1,0 0-1,0 0 1,0 0-1,0 0 1,0 0-1,0 0 1,0 0-1,0 0 1,-1 0-1,1 1 1,0-1-1,0 0 1,-1 1-1,1-1 1,-1 1-1,1 0 1,0-1-1,-1 1 1,-1 0-1,-7-1 128,1 1 0,0 1 0,-1-1 0,-16 5 0,1-1-295,-83 8 182,-228 14 134,336-26-314,-8-1 5,0 1 1,0 1-1,1-1 0,-1 1 0,1 0 1,-1 1-1,1 0 0,-9 3 1,15-5 30,1 1 1,0-1 0,-1 0 0,1 1 0,0-1-1,0 0 1,-1 1 0,1-1 0,0 0 0,0 1-1,0-1 1,-1 1 0,1-1 0,0 0 0,0 1-1,0-1 1,0 1 0,0-1 0,0 1 0,0-1-1,0 1 1,0-1 0,0 0 0,0 1 0,0-1-1,1 1 1,5 18 37,-1-4 46,1 7 4,-1 1 0,-1-1 1,-1 1-1,0 26 1,-1 111 471,-5 179-317,-71 257-124,59-492-113,-36 482 224,38-375-33,9-167-174,-8 185 200,12-172-74,13 112 0,-11-157-103,-2-9-15,0 1 0,1-1 0,-1 0 0,1 0 0,0 0 0,0 1 0,0-1 0,0 0 0,0 0 0,4 5 0,-5-8 5,0 0 0,-1 0-1,1-1 1,0 1 0,0 0-1,0 0 1,0 0 0,0-1-1,0 1 1,0 0 0,0 0-1,0-1 1,0 1 0,0 0-1,0 0 1,0-1 0,0 1-1,0 0 1,0 0 0,0-1-1,0 1 1,0 0 0,0 0-1,0-1 1,0 1 0,0 0 0,0 0-1,1 0 1,-1-1 0,0 1-1,0 0 1,0 0 0,1-1-1,10-9 360,22-9-638,-2 3 187,1 2 0,1 1 0,63-15 0,153-1 11,-89 15 76,-158 14-69,-1 0 1,0 0 0,1 0-1,-1 0 1,0-1 0,1 1-1,-1 0 1,0 0 0,0-1 0,1 1-1,-1-1 1,0 1 0,0-1-1,0 0 1,1 1 0,-1-1-1,0 0 1,0 0 0,0 0-1,0 0 1,0 0 0,-1 0-1,1 0 1,1-1 0,-2-1-126,0 1 0,0-1 0,0 1 0,0-1 0,0 1 0,-1-1 0,1 1 0,-1-1 0,0 1 0,-2-4 1,0-3-308,-3-14-67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6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7017,'0'-1'166,"0"1"-1,0-1 0,1 0 0,-1 0 1,0 1-1,0-1 0,0 0 0,1 1 1,-1-1-1,0 0 0,1 1 0,-1-1 1,0 0-1,1 1 0,-1-1 0,1 1 1,-1-1-1,1 1 0,-1-1 0,1 1 1,0-1-1,-1 1 0,1-1 0,-1 1 0,1 0 1,0-1-1,-1 1 0,1 0 0,0 0 1,0 0-1,-1-1 0,2 1 0,29-1 438,-20 1-66,58 2 490,-32 0-452,68-6 0,-103 4-563,79-13 351,-71 11-300,-1-1 1,1 0-1,-1-1 0,0 1 0,0-2 1,10-5-1,-59 26-1477,10 6-2824,19-14 2735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6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0 1848,'-14'3'8478,"6"4"-5593,7-3-2768,-1 1 0,0-1 0,1 1 0,0 0-1,0 7 1,-6 59 533,5 104 1,3-63-477,2 46 234,-3-154-333,-1 0 0,1-1 0,-1 1-1,1-1 1,-1 1 0,-2 4-1,3-7-193,0-1-1,0 1 1,-1 0-1,1-1 1,0 1-1,-1 0 1,1-1-1,0 1 1,-1 0-1,1-1 1,-1 1-1,1-1 1,-1 1-1,1-1 1,-1 1-1,0-1 1,1 1-1,-1-1 0,0 1 1,1-1-1,-1 0 1,0 1-1,1-1 1,-1 0-1,0 0 1,0 0-1,1 1 1,-1-1-1,0 0 1,0 0-1,1 0 1,-1 0-1,-1-1 1,0 0-1422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7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48 5985,'-21'-5'4622,"15"3"-2714,14 2 478,105 1-248,-3 1-1460,130-15 1,-43-18 10,-191 33-381,-12 0-2491,3-2 1537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06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2489,'29'-2'8448,"17"2"-6247,78-5-2435,-113 4 315,1 0 1,0-1-1,-1-1 0,1 1 1,-1-2-1,19-8 1,-30 12-87,0 0 1,0 0 0,0 0 0,1 0 0,-1 0 0,0 0 0,0 0 0,0-1 0,1 1 0,-1 0 0,0 0 0,0 0 0,0 0 0,0 0 0,1 0 0,-1 0 0,0 0-1,0 0 1,0 0 0,1 0 0,-1 0 0,0 1 0,0-1 0,0 0 0,0 0 0,1 0 0,-1 0 0,0 0 0,0 0 0,0 0 0,0 0 0,1 0 0,-1 1 0,0-1-1,0 0 1,0 0 0,0 0 0,0 0 0,0 0 0,0 1 0,0-1 0,1 0 0,-1 0 0,0 0 0,0 1 0,0 0-136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9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320 34 4569,'-3'-3'362,"-1"-1"-1,-1 1 1,1 0 0,0 0-1,-1 1 1,1-1-1,-1 1 1,0 0 0,0 0-1,0 0 1,0 1 0,0 0-1,0 0 1,0 0-1,-1 1 1,1-1 0,0 1-1,0 1 1,-1-1 0,-4 2-1,2 0-273,1 0-1,-1 1 1,1-1-1,0 2 1,0-1-1,0 1 0,0 0 1,1 1-1,0-1 1,0 1-1,0 1 1,-10 11-1,2-2-27,1 1 1,1 1-1,1 0 0,0 1 1,1 0-1,1 1 0,0 0 1,-9 35-1,15-43-45,1-1 1,0 0-1,1 0 0,0 1 1,1-1-1,0 1 0,1-1 1,0 0-1,0 1 0,1-1 1,1 0-1,0 0 0,0 0 1,1 0-1,0-1 0,0 1 1,1-1-1,1 0 0,7 10 1,-4-9 25,0 0 1,1 0 0,0-1-1,1 0 1,0-1 0,0 0-1,1-1 1,0 0 0,0-1 0,0-1-1,25 9 1,-22-10 105,1 0 0,-1-1 1,1 0-1,-1-1 0,1-1 1,0-1-1,-1 0 0,1-1 1,0-1-1,16-3 0,-26 3-45,1 1 0,0-2 0,-1 1 0,0-1 1,1 0-1,-1 0 0,0-1 0,-1 1 0,1-1 0,0-1 0,-1 1 0,0-1 0,0 0 0,-1 0 0,1-1 0,-1 1 0,0-1 0,3-7 1,-3 6-26,-1-1 0,0 0-1,-1 0 1,0 0 0,0 0 0,-1 0 0,0-1 0,0 1 0,-1 0 0,0-1 0,0 1 0,-1 0 0,0-1 0,-4-13 0,1 10-59,0 0 0,0 0 0,-2 0 0,1 1 0,-1 0 0,-1 0 0,0 0 0,-1 1 0,0 0 0,0 1 0,-1 0 0,0 0 0,-1 0 0,0 2 0,0-1 0,-1 1 0,-12-6 0,9 6-31,0 1 0,0 0 1,-1 1-1,0 0 1,0 1-1,0 1 1,0 1-1,-1 0 1,1 0-1,0 2 1,-1 0-1,1 1 1,-26 4-1,31-3-22,-3 1 38,0 0-1,-17 6 1,28-9-60,0 1 0,0 0 0,0-1 0,0 1 0,1 0 0,-1 0 0,0 0 0,0 0 0,1 0 0,-1 1 0,1-1-1,-1 0 1,1 1 0,0 0 0,-1-1 0,1 1 0,0-1 0,0 1 0,0 0 0,0 0 0,0 0 0,1 0 0,-2 2 0,7 16-423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17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301 63 5425,'0'-3'407,"0"0"0,0 0 0,0 0-1,-1 0 1,1 0 0,-1 0 0,0 0 0,1 0-1,-1 0 1,-1 0 0,1 1 0,0-1 0,-1 0-1,1 1 1,-1-1 0,-2-2 0,2 4-329,1 0 0,-1-1 1,0 1-1,0 0 0,0 0 1,0 0-1,0 0 0,0 1 1,-1-1-1,1 1 0,0-1 0,0 1 1,0 0-1,-1-1 0,1 1 1,0 0-1,0 1 0,-1-1 0,1 0 1,0 1-1,0-1 0,-4 2 1,-5 2-45,1 0 1,0 1-1,0 0 1,1 1-1,-1 0 1,1 1-1,1-1 0,-1 2 1,1-1-1,0 1 1,1 0-1,-9 13 1,1-1-2,1 1-1,1 0 1,1 1 0,-13 33 0,20-40-15,0-1 0,0 1 0,1 0 0,1 0 0,1 0 0,0 0-1,0 31 1,3-40-3,-1 0 0,1 1 0,1-1 0,-1 0 0,1 1 0,0-1 0,0 0 0,1 0 0,0-1 0,0 1 0,0 0 0,1-1 0,0 0-1,0 0 1,0 0 0,1 0 0,-1-1 0,1 0 0,0 1 0,0-2 0,8 5 0,0-1 96,0 0 1,0-1-1,0-1 1,0-1-1,1 1 0,0-2 1,0 0-1,0-1 1,0 0-1,0-1 0,15-1 1,-10-1 123,0-2 1,0 1 0,0-2-1,-1-1 1,0 0 0,0-1-1,32-16 1,-41 17-180,0-1-1,-1 0 1,0 0-1,0-1 1,0 0 0,-1 0-1,0-1 1,0 0-1,-1 0 1,0-1 0,-1 1-1,0-1 1,0 0-1,0-1 1,-2 1-1,1-1 1,-1 0 0,0 0-1,1-15 1,-2 15-10,-1 0 0,0 0 0,0-1 0,-1 1 0,-1 0 0,0 0 0,0 0 1,-1 0-1,0 0 0,-1 0 0,0 0 0,-1 1 0,1-1 0,-2 1 0,0 0 0,0 0 0,0 0 1,-1 1-1,-12-14 0,7 13-67,1 0 0,-2 0 1,1 1-1,-1 0 1,-1 1-1,1 1 0,-1 0 1,0 0-1,0 2 0,-1-1 1,0 2-1,0 0 0,0 0 1,0 1-1,0 1 1,-18 1-1,27 0 113,1 1 0,0-1 0,-1 1 0,1 0 1,0 1-1,0-1 0,-1 1 0,1 0 0,1 0 0,-1 0 0,-7 5 1,-1 10 555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20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51 8490,'-17'-2'7247,"15"2"-7243,0-1 1,-1 1 0,1 0 0,0 0 0,-1 0 0,1 0 0,0 0 0,-1 0-1,1 1 1,0-1 0,-1 1 0,1 0 0,0-1 0,0 1 0,0 0 0,-4 3-1,-6 2 9,0 0-1,1 1 0,0 0 0,0 1 1,1 0-1,0 1 0,0 0 0,1 1 1,0-1-1,-7 13 0,10-12-12,0-1 0,1 1 0,0 1 0,1-1 0,0 1 0,0 0 0,1 0 1,1 0-1,0 0 0,0 0 0,1 1 0,1 14 0,0-19 4,1 0 1,0 0 0,0 0-1,1 0 1,0-1-1,0 1 1,0-1-1,1 1 1,0-1 0,0 0-1,1 0 1,-1 0-1,1 0 1,1-1-1,-1 0 1,1 1 0,0-2-1,0 1 1,0-1-1,1 1 1,7 3-1,-2-2 55,1-1 0,-1 0 0,1-1 0,0 0 0,0-1 0,1 0 0,-1-1 0,1 0 0,-1-1 0,1-1 0,-1 0-1,1 0 1,-1-1 0,15-4 0,-16 3 57,-1 0 0,1-1 0,-1 0 0,0-1 0,0 0 0,0-1-1,-1 0 1,0 0 0,1-1 0,-2 0 0,1-1 0,-1 0 0,0 0 0,0-1 0,-1 0-1,10-14 1,-13 14-62,0 1 0,-1-1 0,0 0 0,-1 0 0,1 0 0,-2 0 0,1 0 0,-1-1-1,0 1 1,-1 0 0,0-1 0,0 1 0,0 0 0,-2-1 0,1 1 0,-1 0 0,0 0 0,0 0-1,-7-14 1,2 7-42,0 0 0,-1 1-1,0 0 1,-1 0 0,-1 1 0,0 0-1,-1 1 1,0 0 0,-15-12-1,20 19-31,-1 0 0,0 0 0,0 0 0,-1 1 0,1 0 0,-1 0 0,0 1 0,0 0 0,-1 1 0,1 0-1,0 0 1,-1 0 0,1 1 0,-1 1 0,1-1 0,-1 1 0,0 1 0,-10 1 0,17-2-97,1 1-1,-1-1 1,0 0 0,1 1 0,-1-1-1,1 1 1,-1 0 0,1 0 0,-1-1-1,1 1 1,-1 0 0,1 0 0,0 0-1,-1 1 1,1-1 0,0 0 0,0 0-1,0 1 1,0-1 0,0 0 0,0 1-1,0-1 1,1 1 0,-1 0-1,0 2 1,-1 17-1098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21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74 4657,'-7'-12'514,"4"7"-282,0 0 0,1-1 0,-1 1-1,-2-12 1,5 16-187,0 0-1,-1 1 0,1-1 0,0 0 1,0 0-1,0 1 0,0-1 1,0 0-1,0 0 0,1 1 1,-1-1-1,0 0 0,0 0 0,0 1 1,1-1-1,-1 0 0,0 1 1,1-1-1,-1 0 0,1 1 0,-1-1 1,1 1-1,-1-1 0,1 1 1,-1-1-1,1 1 0,-1-1 0,1 1 1,0-1-1,-1 1 0,1 0 1,0-1-1,-1 1 0,1 0 0,0 0 1,0-1-1,-1 1 0,1 0 1,0 0-1,0 0 0,-1 0 1,1 0-1,1 0 0,71-2 1548,127 14-1,-127-6-1153,-4-6 70,-26-1 87,-43 1-590,1 0 1,-1 0-1,0 0 1,0 1-1,1-1 1,-1 0-1,0 0 1,0 1-1,0-1 1,0 0-1,0 0 1,1 0-1,-1 1 1,0-1-1,0 0 1,0 1-1,0-1 1,0 0-1,0 0 1,0 1-1,0-1 1,0 0-1,0 0 1,0 1-1,0-1 1,0 0-1,0 1 1,0-1-1,0 0 1,0 0-1,0 1 1,0-1-1,-1 0 1,1 0-1,0 1 1,0-1-1,0 0 1,-1 1-1,-6 17 19,3-10 2,-2 12-17,0 1 0,1-1 0,2 1 0,0-1 1,1 1-1,1 31 0,-2 67-4,-23 143-1,0-8 27,19-130-12,-23 296 82,29-407-97,-3 21 20,-11 51 0,-1-4 1,-44 237 74,54-290-60,1 0-1,-1 35 1,5-42-14,-4 68 88,3-1 0,14 122 0,-4-80-41,6 40 71,-13-162-128,1 0 2,-1 0 1,0 0-1,-1 0 0,0 0 0,-1 10 0,1-18 128,-1 1 0,0-1 0,1 1-1,-1-1 1,0 0 0,0 1 0,0-1-1,0 0 1,1 0 0,-1 1 0,0-1-1,0 0 1,0 0 0,0 0-1,0 0 1,1 0 0,-2 0 0,-4 0-175,-20 4 246,4-1-104,-1 0-1,0-2 1,0 0 0,-31-4-1,48 2-84,-1 1 0,0-2 0,0 1 0,1-1 0,-1 0-1,1-1 1,0 1 0,-7-5 0,13 7 77,-1 0 0,1 0-1,-1 0 1,1-1 0,0 1 0,-1 0 0,1 0 0,0-1-1,-1 1 1,1 0 0,0-1 0,-1 1 0,1 0 0,0-1 0,0 1-1,-1-1 1,1 1 0,0 0 0,0-1 0,0 1 0,-1-1 0,1 0-1,11-10 1098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5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210 46 6065,'-100'-41'2031,"99"41"-1968,0-1 0,0 1 0,0-1 0,0 1 0,0-1 0,0 1-1,0 0 1,0-1 0,0 1 0,0 0 0,0 0 0,0 0 0,0 0 0,0 0-1,0 0 1,0 0 0,0 0 0,0 0 0,0 0 0,-2 1 0,3-1-63,0 1 1,-1 0-1,1-1 1,0 1-1,0-1 1,-1 1-1,1-1 1,0 1-1,0-1 1,0 1-1,0 0 1,0-1 0,0 1-1,0-1 1,0 1-1,0 0 1,0-1-1,0 2 1,1 3 133,-20 182 785,-11-45-578,17-87 105,-10 81 0,22-110-178,2-16-6,1-17 131,2-13-1880,12-34-1,-14 49 1277,8-21-965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5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362 38 5449,'-2'-3'374,"0"1"-1,-1-1 1,1 1 0,-1 0-1,0 0 1,1 0-1,-1 0 1,0 1-1,0-1 1,0 1 0,-4-2-1,4 3-287,0 0 0,1 0 0,-1 0 0,0 0 0,1 1 0,-1-1 0,0 1 0,1 0 0,-1 0 0,0 0 0,1 0 0,-1 0 0,1 0 0,0 1 0,-4 1 0,-72 52 263,57-39-148,-1 0-1,-1-1 1,0-1-1,-1-2 1,-48 19-1,54-28 804,32-3-353,18 1-651,0 2 0,39 10 0,-38-7 0,10 2 11,173 25 251,-215-33-231,-1 0 0,0 0 0,1 0-1,-1 0 1,0 0 0,1 0 0,-1 0-1,0 0 1,1-1 0,-1 1-1,0 0 1,1 0 0,-1 0 0,0 0-1,0 0 1,1 0 0,-1-1 0,0 1-1,1 0 1,-1 0 0,0-1-1,0 1 1,0 0 0,1 0 0,-1-1-1,0 1 1,0 0 0,0 0 0,0-1-1,1 1 1,-1 0 0,0-1-1,0 1 1,0 0 0,0-1 0,0 1-1,0 0 1,0-1 0,0 1 0,0 0-1,0-1 1,0 1 0,0 0-1,0 0 1,0-1 0,0 1 0,0 0-1,-1-1 1,1 1 0,0 0 0,0-1-1,0 1 1,0 0 0,-1-1-1,-13-26 837,9 18-999,0 0 154,-38-75 192,38 71-212,0 1 1,1 0 0,0-1 0,1 0 0,-3-20 0,6 32-50,0 1 0,0 0 0,-1-1 0,1 1-1,0 0 1,0-1 0,0 1 0,0 0 0,0-1-1,0 1 1,0 0 0,0-1 0,0 1 0,0-1-1,0 1 1,0 0 0,0-1 0,0 1 0,0 0-1,0-1 1,1 1 0,-1 0 0,0-1 0,0 1-1,0 0 1,0-1 0,1 1 0,-1 0 0,0-1-1,0 1 1,1 0 0,-1 0 0,0 0 0,1-1-1,-1 1 1,0 0 0,1 0 0,-1 0 0,0-1-1,1 1 1,-1 0 0,0 0 0,1 0 0,-1 0-1,0 0 1,1 0 0,-1 0 0,0 0 0,1 0-1,0 0 1,0 0-713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6.4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73 5905,'-28'6'1145,"-27"3"0,54-9-1110,1 0-1,-1 0 1,1 0 0,-1 0 0,0 0-1,1 0 1,-1 0 0,1 0-1,-1 0 1,1 0 0,-1 0-1,0 0 1,1 0 0,-1-1-1,1 1 1,-1 0 0,1 0 0,-1-1-1,1 1 1,-1 0 0,1-1-1,-1 1 1,1 0 0,0-1-1,-1 1 1,1-1 0,0 1 0,-1-1-1,1 1 1,0-1 0,-1 1-1,1-1 1,0 1 0,0-1-1,0 1 1,-1-1 0,1 1-1,0-1 1,0 0 0,0 1 0,0-1-1,0 1 1,0-1 0,0 1-1,0-1 1,0 0 0,1 1-1,-1-1 1,0 1 0,0-1-1,1 0 1,12-26 762,-12 25-740,1-1-12,0 0 0,0 0 0,0 1 0,1-1 0,-1 0 0,1 1 0,0 0 0,-1-1 0,1 1 0,0 1 0,0-1-1,1 0 1,-1 1 0,0-1 0,1 1 0,-1 0 0,0 0 0,1 0 0,5 0 0,-6 1-45,0 0 0,-1 0-1,1 0 1,0 0 0,0 1 0,-1-1-1,1 1 1,-1 0 0,1 0 0,0 0-1,-1 0 1,1 0 0,-1 1 0,0-1-1,0 1 1,1-1 0,-1 1-1,0 0 1,0 0 0,0 0 0,-1 0-1,1 0 1,0 0 0,-1 1 0,0-1-1,3 5 1,1 7 3,0 0 0,-1 0 0,0 0 0,-1 1 0,1 17 0,2 76 127,-6-92-99,-3 116 464,1-81-38,2-47-343,0 0 0,0 0-1,-1 0 1,0 0 0,0 0 0,-2 6-1,0-14 1790,3-15-1311,24-112-262,-9 56-219,-13 63-100,5-21 16,10-34-1,-14 58-31,0 1 0,1-1 1,0 0-1,0 1 0,1 0 0,0 0 0,1 1 1,9-12-1,-14 18-3,1-1 1,-1 1-1,1-1 1,-1 1-1,1-1 1,0 1-1,-1 0 0,1 0 1,0 0-1,0 0 1,0 0-1,0 1 1,-1-1-1,1 1 1,0-1-1,0 1 0,1-1 1,-1 1-1,2 0 1,-2 0-2,-1 1 0,1-1 0,0 1 0,-1 0 0,1 0 0,0-1 0,-1 1 0,1 0 0,-1 0 0,1 1 0,-1-1 0,0 0 0,1 0 0,-1 1 0,0-1 0,0 0 0,1 3 0,3 4-10,0 1 0,-1-1 1,-1 1-1,0 0 0,0 1 1,3 12-1,27 164 103,-33-180-107,1 0 0,-1 0 1,0-1-1,-1 1 0,1 0 1,-3 10-1,2-15-303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6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59 3553,'-7'-16'4448,"2"15"-1715,1 15-2102,0 16-338,-1 5 51,-1 60-1,5-82-266,2-1-1,0 1 1,4 19-1,-4-28-22,0 0 1,0 0-1,0 0 1,0 0-1,1-1 0,0 1 1,0 0-1,0-1 1,0 0-1,0 1 0,1-1 1,-1 0-1,1 0 1,0 0-1,4 3 1,-6-5 7,0-1 1,1 1 0,-1 0-1,0-1 1,1 1 0,-1-1-1,0 1 1,1-1 0,-1 0-1,1 1 1,-1-1-1,1 0 1,-1 0 0,1 0-1,-1 0 1,1 0 0,-1-1-1,1 1 1,-1 0 0,2-1-1,0-1 21,0 1-1,0 0 0,-1-1 0,1 0 0,-1 0 0,1 0 0,-1 0 1,0 0-1,3-3 0,3-6 89,-1 1 1,0-1 0,9-18-1,-15 26-151,7-15 32,0-1 0,-2 0 0,0 0 0,-1 0 0,-1-1 1,0 1-1,-2-1 0,0 0 0,-2 0 0,-1-21 0,-8 13-388,7 27-1883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7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1 171 4713,'70'-128'2288,"-52"88"-16,-16 38-607,-6 29-172,-6 148-799,5 178-104,5-325-377,0-33-3472,0 4 1976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7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27 4409,'-5'-21'3222,"2"16"-1474,0 19-679,-18 238 711,0 5-1153,21-252-607,-1 35 194,1-39-200,0 1 1,0-1-1,1 0 0,-1 0 1,0 1-1,1-1 0,-1 0 1,0 0-1,1 0 0,0 0 1,-1 0-1,1 1 0,0-1 1,-1 0-1,1 0 0,0-1 1,0 1-1,0 0 0,0 0 1,0 0-1,2 0 0,2-2-384,-4-1-2376,-1 0 1484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07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70 369 3241,'-69'18'1387,"88"-22"4429,-10 3-5593,-1 0-1,0-1 0,0 0 1,0-1-1,-1 1 0,1-2 1,0 1-1,-1-1 1,0 0-1,0 0 0,0-1 1,8-7-1,-9 5-150,-1 1 0,0-1 0,0 1 0,0-2 0,-1 1 0,0 0 0,0-1 0,-1 0 0,0 0 0,-1 0 0,1 0 0,1-15 0,0-7 0,-2-1 0,-2-35 0,0 36-17,0 26-68,1-1 0,-1 1 0,0 0 0,-1-1 0,1 1 1,-1-1-1,0 1 0,0 0 0,0 0 0,-1 0 0,1-1 0,-1 1 1,-4-7-1,5 11-2,1 0 0,0 0 1,0 0-1,-1 0 0,1 0 1,0 0-1,-1 0 1,1 0-1,0 0 0,-1 0 1,1 0-1,0 0 0,0 0 1,-1 0-1,1 1 0,0-1 1,-1 0-1,1 0 0,0 0 1,0 0-1,-1 0 0,1 1 1,0-1-1,0 0 0,0 0 1,-1 1-1,1-1 0,0 0 1,0 0-1,0 1 0,0-1 1,-1 0-1,1 0 1,0 1-1,0-1 0,0 0 1,0 1-1,0-1 0,0 0 1,0 0-1,0 1 0,0-1 1,0 0-1,0 1 0,0-1 1,0 0-1,0 1 0,-4 23-160,-3 69-53,-23 174-156,-31 151 482,47-295 1061,5-164 1826,9 27-2918,-2-45 113,2 1 1,13-97-1,-11 140-194,1 0 0,0 1 0,1-1 0,1 1 0,0 0 0,0 0 0,2 0 0,0 1 0,0 0 0,1 1 0,1-1 0,0 2 0,0-1 0,2 1-1,-1 0 1,16-11 0,-23 20-1,-1 1 0,1-1 0,0 1 0,-1 0-1,1-1 1,0 2 0,0-1 0,0 0 0,0 0 0,0 1-1,0-1 1,0 1 0,0 0 0,0 0 0,0 0-1,0 1 1,0-1 0,0 1 0,0 0 0,0-1-1,0 1 1,0 0 0,0 1 0,0-1 0,-1 0-1,1 1 1,-1 0 0,1 0 0,-1-1 0,1 1 0,-1 1-1,4 3 1,-4-3 13,1 0 0,-1 0 1,0 0-1,0 0 0,0 1 0,0-1 0,0 0 0,-1 1 0,1 0 1,-1-1-1,0 1 0,0 0 0,-1-1 0,1 1 0,-1 0 0,0 0 1,0 0-1,0 0 0,0-1 0,-1 1 0,1 0 0,-1 0 1,0-1-1,0 1 0,-3 6 0,2-5 17,-1 0 0,1-1 0,-1 1 0,0-1 0,0 0 0,-1 0 0,1 0-1,-1 0 1,0-1 0,0 1 0,0-1 0,0 0 0,-1 0 0,1 0 0,-1-1 0,0 0 0,1 0 0,-1 0 0,0 0 0,0-1 0,-1 0 0,1 0 0,0 0-1,0-1 1,0 1 0,-1-1 0,1-1 0,0 1 0,-9-2 0,13 2-81,1-1 0,-1 1 0,1 0 1,-1 0-1,1-1 0,-1 1 0,1 0 0,-1 0 0,1-1 0,-1 1 0,1-1 1,0 1-1,-1 0 0,1-1 0,0 1 0,-1-1 0,1 1 0,0-1 0,-1 1 1,1-1-1,0 1 0,0-1 0,0 1 0,-1-1 0,1 1 0,0-1 1,0 0-1,0-1-596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7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59 5113,'2'-3'518,"0"1"0,-1-1-1,0 0 1,1 0 0,-1 0 0,0 1-1,0-1 1,-1 0 0,1 0 0,-1 0-1,1-6 1,-1 9-421,0-1-1,-1 0 0,1 0 0,0 1 1,0-1-1,-1 0 0,1 1 1,0-1-1,-1 0 0,1 1 1,-1-1-1,1 0 0,-1 1 0,1-1 1,-1 1-1,1-1 0,-1 1 1,-1-1-1,0 0-57,0 0 1,0 0-1,0 0 1,0 1-1,0-1 1,0 1-1,0-1 1,-1 1-1,-1 0 1,-2 0-26,0 1-1,0-1 1,1 1 0,-1 0-1,0 1 1,1-1 0,-1 1-1,-10 6 1,3-2-17,0 1 0,-14 12 1,24-18-4,1 1 1,0-1 0,0 1-1,0-1 1,0 1 0,1 0-1,-1 0 1,0 0-1,1 0 1,-1 0 0,1 0-1,0 0 1,0 0 0,0 1-1,0-1 1,0 0 0,0 1-1,0-1 1,1 1 0,-1-1-1,1 3 1,0-2 1,1 0 1,0-1-1,0 1 0,0 0 0,0-1 1,0 1-1,1-1 0,-1 1 1,1-1-1,-1 0 0,1 1 0,0-1 1,0 0-1,0 0 0,0-1 1,1 1-1,-1 0 0,4 2 1,23 15 9,-13-9 3,0 1 1,17 15 0,-29-21-9,1-1 1,-1 1 0,0 0-1,0 0 1,0 0 0,-1 0-1,0 1 1,0 0 0,0-1-1,3 12 1,-5-14 8,0 0-1,0 0 1,0-1 0,0 1 0,-1 0-1,1 0 1,-1 0 0,0 1 0,0-1 0,0 0-1,0 0 1,0 0 0,-1 0 0,1 0-1,-1 0 1,0 0 0,0 0 0,0-1-1,0 1 1,-1 0 0,1 0 0,-1-1 0,1 1-1,-1-1 1,0 1 0,0-1 0,0 0-1,0 0 1,-1 0 0,-3 3 0,0-1 43,1 0 0,-1 0 1,0-1-1,0 1 0,0-2 0,-1 1 1,1-1-1,-1 0 0,1 0 1,-1 0-1,0-1 0,-13 0 1,16 0-24,0-1 0,0 0 0,0 0 1,0 0-1,0 0 0,0-1 1,0 0-1,0 0 0,1 0 0,-1 0 1,0 0-1,0-1 0,1 0 1,-1 0-1,1 0 0,-1 0 1,1 0-1,0-1 0,0 1 0,0-1 1,0 0-1,-4-5 0,7 7-44,-1 0-1,1 0 1,-1 1 0,1-1-1,0 0 1,-1 0-1,1 0 1,0 0-1,-1 1 1,1-1 0,0 0-1,0 0 1,0 0-1,0 0 1,0 0-1,0 0 1,0 0 0,0 0-1,0 1 1,0-1-1,1 0 1,-1 0-1,0 0 1,1-1 0,17-13-1690,-2 4 1068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0:39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6 5465,'-2'-6'3845,"0"20"-2302,0 39-1616,1-24 594,-23 262 174,2-4-327,19-238 191,-2-1 0,-2 0 0,-17 61 0,24-108-546,-9 24 974,9-25-975,0 0-1,0 0 1,-1 0-1,1 0 0,0 1 1,0-1-1,0 0 0,0 0 1,0 0-1,0 0 0,0 0 1,0 0-1,0 0 0,0 0 1,-1 0-1,1 0 1,0 0-1,0 0 0,0 0 1,0 0-1,0 0 0,0 0 1,0 0-1,0 0 0,-1 0 1,1 0-1,0 0 0,0 0 1,0 0-1,0 0 1,0 0-1,0 0 0,0 0 1,0 0-1,-1 0 0,1 0 1,0 0-1,0 0 0,0 0 1,0 0-1,0 0 0,0 0 1,0-1-1,0 1 1,0 0-1,0 0 0,-1 0 1,1 0-1,0 0 0,0 0 1,0 0-1,0 0 0,0 0 1,0-1-1,0 1 0,-4-17 554,0-12-379,2-1 0,0 1 1,3-1-1,0 0 0,10-52 0,0 28-210,36-98 0,-41 137-7,0 0 0,1 1 0,1 0-1,19-26 1,-23 35 11,0-1 0,0 1 0,1 1-1,0-1 1,0 1 0,0 0 0,1 0 0,-1 0 0,1 0-1,0 1 1,0 0 0,0 1 0,0-1 0,10-1 0,-13 3 9,0 1 1,0-1-1,0 1 1,0 0-1,0 0 1,-1 0-1,1 1 1,0-1-1,0 1 1,0-1-1,0 1 1,0 0-1,-1 0 1,1 1-1,0-1 1,-1 0-1,1 1 1,-1-1-1,1 1 1,-1 0-1,0 0 1,0 0-1,0 0 1,0 0-1,0 1 1,0-1-1,-1 1 1,1-1-1,-1 1 1,2 4-1,-1-3 6,0 1-1,-1-1 0,0 1 1,0-1-1,0 1 1,0-1-1,-1 1 0,0 0 1,0-1-1,0 1 1,-1 0-1,1-1 0,-1 1 1,0-1-1,0 1 1,-1-1-1,0 1 0,1-1 1,-4 5-1,0-3 11,0 0 0,0 0 0,0 0 0,-1 0 0,0-1 0,-1 0 0,1 0 0,-1-1 0,0 0 0,0 0 0,-8 3 0,6-3 17,0 0-1,0-1 1,-1 0 0,1-1-1,-1 0 1,0 0 0,1-1-1,-18 0 1,26-1-16,-1 0 0,1 0 0,-1 0 0,1-1 0,-1 1 0,1 0 0,-1-1 0,1 1 0,-1-1 0,1 1 0,0-1 0,-1 0 0,1 0 0,0 0 0,0 1 0,-1-1 0,1 0 0,-2-3 0,3 4-7,0 0 0,0-1 0,0 1 1,-1-1-1,1 1 0,0-1 0,0 1 0,0-1 0,0 1 0,0-1 0,0 1 0,0-1 0,0 1 1,0-1-1,0 1 0,0-1 0,0 1 0,1-1 0,-1 1 0,0-1 0,0 1 0,1-1 0,13-12-100,19-3-83,1 2 0,0 2-1,0 1 1,46-8 0,-8 1-58,-40 10 146,67-21-103,-88 25 196,-1-1 1,1 0-1,-1 0 0,0-1 1,0 0-1,14-12 1,-22 16 11,0 0 1,0 0-1,0 0 1,0-1-1,0 1 1,-1-1-1,1 1 1,-1-1-1,1 1 1,-1-1-1,0 0 1,0 1-1,0-1 1,-1 0-1,1 0 1,0 0 0,-1 0-1,0 0 1,0 0-1,0 0 1,0-3-1,-1 4 1,0-1 1,1 1-1,-1 0 1,0-1-1,0 1 0,-1 0 1,1 0-1,0 0 0,-1 0 1,1 0-1,-1 0 0,1 0 1,-1 0-1,0 1 1,0-1-1,0 0 0,0 1 1,0 0-1,0-1 0,-1 1 1,1 0-1,0 0 0,0 1 1,-1-1-1,-3-1 0,-2 1-11,0 0 0,1 1 0,-1 0-1,0 0 1,0 1 0,0-1 0,1 2 0,-1-1-1,1 1 1,-1 0 0,1 1 0,-1 0-1,1 0 1,0 0 0,0 1 0,-10 8-1,9-7-8,1 0-1,0 1 1,0 0-1,1 0 1,-1 1-1,1 0 1,1 0-1,-1 0 1,1 1-1,0 0 1,1 0-1,0 0 1,0 0-1,-2 10 1,5-16 8,0 1 0,0 0 0,1 0 0,-1 0 0,1 0 0,0 0 0,0 0 0,0 0 0,0 0 0,0 0 0,0 0 0,1 0 0,0 0 0,-1-1 0,1 1 0,0 0 0,0 0 0,1-1 0,-1 1 0,1 0 0,-1-1 0,1 1 0,0-1 0,0 0 0,0 0 0,0 0 0,0 0 0,0 0 0,1 0 0,-1 0 0,5 2 0,-2-2 11,0 0 1,0-1 0,0 0 0,0 0-1,0 0 1,0 0 0,0-1-1,0 1 1,1-2 0,-1 1 0,0 0-1,0-1 1,0 0 0,0 0-1,0-1 1,0 1 0,7-4-1,-5 1 9,0 0 0,0 0 0,0 0 0,-1-1 0,0 0 0,0 0 0,0-1 0,-1 0 0,1 0 0,7-12 0,-7 7 1,1 0 0,-1 0-1,-1-1 1,0 0-1,5-23 1,-4 18-40,-4 21-68,-3 30-88,0-19 197,1-3-17,0 1 1,1-1-1,0 1 0,1-1 1,0 1-1,1-1 0,6 16 1,-8-27 0,-1 0 1,1 0 0,0-1-1,-1 1 1,1 0-1,0-1 1,-1 1-1,1-1 1,0 1 0,0-1-1,0 1 1,0-1-1,-1 1 1,1-1-1,0 0 1,0 0 0,0 1-1,0-1 1,0 0-1,0 0 1,0 0 0,0 0-1,0 0 1,0 0-1,-1 0 1,1 0-1,0 0 1,0-1 0,0 1-1,1-1 1,28-11 100,-29 12-103,9-7 23,1 0 0,-1 0 0,0-1 1,0-1-1,9-11 0,-9 10-22,0 1 1,0-1-1,1 2 1,13-9-1,15-4 16,-39 20-11,0 1 0,0 0-1,0 0 1,0 0 0,0-1 0,0 1 0,1 0-1,-1 0 1,0-1 0,0 1 0,0 0 0,0 0 0,0 0-1,0-1 1,0 1 0,0 0 0,0 0 0,0-1 0,0 1-1,0 0 1,0 0 0,-1-1 0,1 1 0,0 0-1,0 0 1,0 0 0,0-1 0,0 1 0,0 0 0,0 0-1,-1 0 1,1-1 0,0 1 0,0 0 0,0 0-1,-1 0 1,1 0 0,0-1 0,0 1 0,0 0 0,-1 0-1,1 0-5,-1-1 0,1 1 0,-1-1 0,0 1 0,1 0 0,-1 0 0,1-1 0,-1 1 0,1 0 0,-1 0 0,0 0 0,1-1 0,-1 1 0,0 0 0,1 0 0,-1 0 0,1 0 0,-1 0 0,-1 0 0,0 1-5,0 0 0,0 1 0,1-1 0,-1 0 0,0 0 1,1 1-1,-1-1 0,1 1 0,-1-1 0,1 1 0,0 0 0,-1 0 0,1-1 0,0 1 0,-1 3 0,-1-1 2,-31 51-7,32-51 7,0 0 0,0 0 0,0 1-1,1-1 1,0 1 0,0-1 0,0 1 0,1-1 0,-1 1 0,1 0 0,0-1 0,0 1-1,1-1 1,-1 1 0,1-1 0,0 1 0,2 4 0,-2-5 1,1-1 0,-1 0 0,1 0 1,-1 0-1,1 0 0,0 0 0,0-1 0,1 1 1,-1 0-1,0-1 0,1 0 0,0 1 0,-1-1 1,1 0-1,0 0 0,0-1 0,0 1 0,0-1 1,0 1-1,6 0 0,0 0 16,-1 0-1,1-1 1,0 0-1,0-1 1,0 0-1,0 0 1,0-1 0,0-1-1,0 1 1,0-1-1,0 0 1,-1-1 0,14-6-1,-12 4 12,0-1-1,0 0 1,-1 0 0,0-1-1,0-1 1,0 1-1,-1-1 1,0-1 0,-1 1-1,9-13 1,-14 17-12,0 0 1,0 0 0,0 0-1,0-1 1,-1 1 0,1 0-1,-1-1 1,0 1 0,0 0-1,0-6 1,-1 7-6,0 1 1,0-1 0,0 0-1,-1 1 1,1-1 0,0 0-1,-1 1 1,0-1 0,0 0-1,1 1 1,-1-1 0,-1 1-1,1-1 1,0 1 0,-1 0-1,1 0 1,-3-3 0,3 5-13,0-1-1,0 0 1,0 1 0,0-1 0,0 0 0,0 1-1,0 0 1,0-1 0,0 1 0,0-1 0,0 1-1,-1 0 1,1 0 0,0 0 0,0 0 0,0 0-1,-1 0 1,1 0 0,0 0 0,0 0 0,0 1 0,0-1-1,0 0 1,-1 1 0,1-1 0,0 1 0,0-1-1,-1 2 1,-2 0-14,0 0-1,1 1 0,-1-1 1,1 1-1,0 0 0,-4 4 1,2 0 6,1 0 1,0 0 0,1 0-1,0 0 1,0 0-1,0 1 1,1-1 0,0 1-1,1-1 1,-1 1-1,2 0 1,-1 0 0,1 0-1,0 0 1,0 0-1,1-1 1,1 1 0,-1 0-1,1 0 1,0-1-1,3 8 1,-3-12 16,0 0 0,0 1-1,1-1 1,-1 0 0,0-1-1,1 1 1,0 0 0,0-1 0,-1 0-1,2 1 1,-1-1 0,0 0 0,0-1-1,1 1 1,-1-1 0,0 1 0,1-1-1,0 0 1,-1 0 0,1 0 0,0-1-1,-1 1 1,1-1 0,6 0-1,0-1 27,0 0-1,-1 0 1,1 0-1,-1-2 1,1 1-1,-1-1 0,0 0 1,13-7-1,52-35 178,-74 45-228,0 0 1,0 0 0,1 0 0,-1 0-1,0 0 1,0 0 0,1 0 0,-1 0 0,0 0-1,0-1 1,0 1 0,1 0 0,-1 0-1,0 0 1,0 0 0,0-1 0,0 1 0,1 0-1,-1 0 1,0 0 0,0 0 0,0-1-1,0 1 1,0 0 0,0 0 0,0-1 0,1 1-1,-1 0 1,0 0 0,0-1 0,0 1-1,0 0 1,0 0 0,0 0 0,0-1 0,0 1-1,0 0 1,0 0 0,0-1 0,-1 1 0,1 0-1,0 0 1,0-1 0,0 1 0,0 0-1,0 0 1,0 0 0,0-1 0,-1 1 0,1 0-1,0 0 1,0 0 0,0 0 0,0-1-1,-1 1 1,1 0 0,-2-2-392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31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1316 11 1424,'8'-11'4220,"-14"18"-2553,-22 28-1090,4 0-150,2 1-1,2 0 1,-20 51-1,5-14-17,-59 90 0,2-4-37,-86 157 406,32-82-243,22-41-48,-2 66-158,37-69-174,65-150-106,-45 62 0,-16 23 20,-19 46 75,101-166-137,1 0 0,-1 0 0,1 0 0,0 1 0,0-1 0,1 0 0,-2 8 0,3-12 204,19 0-157,0 2 0,-1 0 0,1 1 0,-1 1 0,31 13 0,597 204 376,-384-135-311,16 4 38,-198-67-93,180 44 206,151 10-70,-215-36-120,-56-11 64,-97-27-99,-35-4-36,1 1-1,-1 0 1,0 0-1,1 0 1,9 4-1,6 1 14,-1-1 0,2-1 0,27 1 0,-44-5-19,1 1-2,0 0 0,0 0 0,0 1 1,0 0-1,0 1 0,0-1 0,-1 2 0,1-1 1,-1 1-1,0 1 0,12 7 0,-19-11 31,34 5 427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32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1842 90 1584,'59'-76'1209,"-59"77"-1127,0-1 0,-1 0 1,1 0-1,0 0 0,-1 0 1,1 0-1,0 0 1,-1 0-1,1 0 0,0 0 1,-1 0-1,1 0 0,-1-1 1,1 1-1,0 0 1,-1 0-1,1 0 0,0 0 1,0-1-1,-1 1 0,1 0 1,0 0-1,-1 0 1,1-1-1,0 1 0,0 0 1,-1 0-1,1-1 0,0 1 1,0 0-1,0-1 1,0 1-1,-1 0 0,1-1 1,0 1-1,0 0 0,0-1 1,0 1-1,0 0 0,0-1 1,0 1-1,0-1 1,0 1-1,0 0 0,0-1 1,0 1-1,0 0 0,0-1 1,0 1-1,0 0 1,0-1-1,1 1 0,-1 0 1,0-1-1,0 1 0,0 0 1,1-1-1,-1 1 1,0 0-1,1-1 0,-33 12 759,21-5-778,1 0-1,0 1 1,0 1 0,1 0-1,0 0 1,1 1 0,-1 0-1,-11 17 1,-269 330 1685,147-203-746,68-76-397,-73 98 1,-173 194-78,218-260-281,-5 30-68,9-10-66,-208 190 288,273-285-261,2 2 0,-44 67 0,34-58 631,42-48-1914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33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25 1160,'-73'-24'1092,"61"23"1322,12 7-160,13 8-197,109 75-1547,-95-73-70,42 20-1,-29-18-132,-28-9-763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37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2216,'11'-22'7620,"-10"22"-7386,25 16 1867,35 38-1869,-30-24-35,1-2 0,1-2-1,1 0 1,2-3-1,69 36 1,246 79 534,263 138-156,-97-87-263,-345-139-261,-96-30-29,0 3 0,-2 3 0,91 46 1,-15 2 26,-82-43-21,-1 4 0,72 49 0,-80-42 25,70 37 0,-99-64-21,1-1 0,0-1 0,0-2 1,56 13-1,-66-21 86,-2 2 0,1 0 1,36 16-1,-55-25 1182,10 0-1074,10 0-314,37-5 128,-1-2 0,0-4 0,-1-1 0,0-3 0,57-29 0,-33 6 84,-1-5 1,112-85-1,-23 13-10,-167 119-114,12-9 1,1 0 1,0 1 0,27-10-1,-32 17-490,-10 12-888,0-9 1322,-4 20-558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40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44 239 3225,'-21'-49'7971,"17"42"-7657,0 0-1,1 0 0,0-1 0,0 1 0,1-1 0,-2-9 1,4 14-300,0-1 1,0 1-1,1 0 1,-1-1-1,1 1 1,-1-1-1,1 1 1,0 0-1,0 0 1,1 0-1,-1-1 1,1 1-1,-1 0 1,1 1-1,0-1 1,0 0-1,0 0 1,4-3-1,0 0-5,0 0 0,1 0 0,0 0-1,0 1 1,0 0 0,0 1 0,1-1 0,0 1-1,0 1 1,0 0 0,0 0 0,0 0-1,1 1 1,-1 0 0,1 1 0,10-1 0,-14 2-17,1 0 1,-1 1 0,0 0 0,1 0 0,-1 0 0,0 0 0,0 1-1,0 0 1,0 0 0,0 0 0,0 0 0,0 1 0,-1 0 0,1 0-1,-1 0 1,0 1 0,0 0 0,0-1 0,-1 1 0,1 1 0,-1-1-1,0 0 1,0 1 0,0-1 0,-1 1 0,0 0 0,3 6 0,0 1 6,0 0 1,-1 0 0,0 0 0,-1 1 0,0-1 0,-1 1 0,-1 0 0,1 0 0,-2 0 0,0 0 0,-1 0-1,0 0 1,-4 17 0,1-9 36,4-13-22,-1-1 1,-1 1-1,1 0 0,-1-1 0,-4 10 0,5-16-3,0 0 0,1 1 1,-1-1-1,0 0 0,1 0 0,-1 0 1,0 0-1,0 0 0,0 0 0,0 0 0,0 0 1,0 0-1,0-1 0,0 1 0,-1 0 1,1-1-1,0 1 0,0-1 0,-1 1 1,1-1-1,0 1 0,-1-1 0,1 0 0,0 0 1,-1 0-1,1 0 0,0 0 0,-1 0 1,1 0-1,-1 0 0,1 0 0,0-1 0,0 1 1,-1 0-1,1-1 0,-2 0 0,0-1 24,-1 1-1,0-1 1,1 0 0,0 0-1,-1-1 1,1 1-1,0-1 1,0 1-1,0-1 1,0 0-1,1 0 1,-1 0 0,1-1-1,0 1 1,0-1-1,0 1 1,0-1-1,1 1 1,-1-1-1,1 0 1,-1-6 0,1 5-13,0 0 0,1 0 1,-1 0-1,1 0 0,0 1 1,0-1-1,1 0 0,-1 0 1,1 0-1,1 0 0,-1 0 1,0 1-1,1-1 1,0 0-1,0 1 0,5-8 1,3-3-24,1 0 0,1 0 0,0 2 0,1-1 0,25-19 0,-11 10-65,4-1 22,-3 18-2981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41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20 3049,'1'-1'88,"0"1"1,0-1-1,0 1 0,1-1 1,-1 1-1,0 0 1,0-1-1,0 1 0,1 0 1,-1 0-1,0 0 1,0 0-1,0 0 1,1 0-1,-1 0 0,0 1 1,0-1-1,2 1 1,-12 16 1771,-13 20-1335,15-19-382,2-1 0,0 1 0,1 0 0,0 1 1,-1 35-1,5-51-66,0 1 1,0-1-1,0 1 1,0-1-1,1 0 1,0 1-1,0-1 1,-1 1-1,2-1 1,-1 0-1,0 1 1,1-1-1,-1 0 0,1 0 1,0 0-1,0 0 1,0-1-1,1 1 1,-1-1-1,1 1 1,-1-1-1,1 0 1,0 0-1,0 0 1,0 0-1,0 0 1,0 0-1,0-1 1,0 0-1,1 0 0,-1 0 1,1 0-1,-1 0 1,0-1-1,1 1 1,-1-1-1,1 0 1,-1 0-1,5-1 1,-4 1 36,0-1 0,0 0 0,0 0 0,0 0 0,0-1 0,0 1 0,0-1 0,0 0 0,0 0 0,-1 0 0,1-1 0,-1 1 1,0-1-1,0 0 0,1 0 0,2-5 0,-2 4-57,0 0 0,-1-1 1,0 1-1,0-1 0,0 0 0,0 0 0,-1 0 1,0 0-1,0 0 0,0 0 0,-1-1 1,1-5-1,-2 2-27,0-1 1,-1 1-1,0 0 1,-1 0-1,0 0 1,0 0-1,-1 1 0,0-1 1,-1 0-1,0 1 1,0 0-1,-9-12 1,10 15-32,0 0 0,-1 0 0,0 1 0,1 0 0,-1 0 0,-1 0 0,1 0 0,-1 0 0,1 1 0,-1 0 0,0 0 0,0 0 0,-1 1 0,1-1 0,0 1 0,-1 1 0,1-1 1,-1 1-1,0 0 0,0 0 0,-6 0 0,9 2-9,0-1 1,0 1 0,1 0-1,-1 0 1,1 0-1,-1 0 1,0 0 0,1 1-1,0-1 1,-1 1 0,1 0-1,0 0 1,0-1 0,0 1-1,0 1 1,0-1-1,1 0 1,-1 0 0,0 1-1,1-1 1,0 1 0,0-1-1,0 1 1,0-1-1,0 1 1,0 0 0,0 0-1,1-1 1,0 1 0,-1 0-1,1 3 1,-1 1-1,1 0 0,0 1-1,0-1 1,0 0 0,0 0 0,1 0 0,1 0 0,-1-1 0,1 1 0,0 0-1,5 10 1,-5-14 15,0 0 0,0-1 0,0 1 0,0 0 0,0-1 0,1 0 0,-1 0 0,1 1 0,-1-1 0,1-1 0,0 1-1,0 0 1,0-1 0,0 1 0,0-1 0,0 0 0,7 1 0,-5-1 8,1-1 1,0 1-1,0-1 0,0-1 1,-1 1-1,1-1 1,0 0-1,0 0 0,9-4 1,-5 1 6,0 0-1,-1 0 1,0-1 0,0-1 0,0 1 0,0-1 0,-1-1 0,0 0 0,0 0 0,-1 0 0,9-12 0,-8 6-4,1-1 1,-2 0-1,0 0 0,0-1 1,7-29-1,-15 54-65,-1 1 0,1-1-1,1 0 1,0 1 0,1-1-1,-1 1 1,2-1 0,4 16-1,-2 0 0,-2-15 48,0-1 0,1 1 0,0-1 0,1 0 1,0 0-1,0 0 0,8 12 0,-10-20 11,-1 1 0,1-1-1,-1 0 1,1 0-1,0 0 1,0 0-1,0 0 1,0 0 0,0-1-1,0 1 1,1-1-1,-1 1 1,0-1-1,1 0 1,0 0 0,-1 0-1,1 0 1,-1-1-1,1 1 1,0-1-1,-1 1 1,1-1 0,0 0-1,0 0 1,-1 0-1,1 0 1,0-1 0,-1 1-1,1-1 1,0 1-1,-1-1 1,1 0-1,4-2 1,-3 0 17,0 0 1,0 0-1,0 0 1,0 0-1,-1-1 1,1 0-1,-1 1 0,0-1 1,0 0-1,0-1 1,-1 1-1,0 0 1,1-1-1,-1 0 1,-1 1-1,1-1 0,-1 0 1,0 0-1,0 0 1,0 0-1,0 0 1,-1 0-1,0 0 0,0 0 1,-1 0-1,1 0 1,-2-5-1,3 31-337,0-12 296,-1 0 1,1 0-1,1 0 1,-1 0-1,2-1 1,-1 1 0,1-1-1,5 11 1,-7-16 23,0 0 0,1-1-1,0 1 1,-1 0 0,1-1 0,0 0 0,0 1 0,1-1 0,-1 0 0,0 0 0,1 0 0,-1 0 0,1 0 0,0-1 0,-1 1-1,1-1 1,0 0 0,0 1 0,0-2 0,0 1 0,0 0 0,0 0 0,4-1 0,-2 0 8,-1-1 0,1 1 0,0-2 1,-1 1-1,1 0 0,0-1 0,-1 0 0,0 0 1,1 0-1,-1 0 0,0-1 0,0 0 0,-1 0 1,8-6-1,-8 4 8,1 0 0,-1 0 0,0 0 1,0 0-1,0-1 0,-1 1 0,0-1 1,0 0-1,0 0 0,-1 1 0,0-1 0,0 0 1,0 0-1,-1 0 0,0-11 0,0 11-19,0 0 0,0 0 0,-1 0 0,0 0 0,0 0 0,0 0-1,-1 0 1,0 0 0,0 1 0,0-1 0,-1 1 0,1-1 0,-2 1 0,1 0-1,-8-9 1,10 13-13,0 0 0,0 0 0,0 0-1,0 0 1,0 0 0,-1 1 0,1-1-1,0 0 1,-1 1 0,1-1 0,-1 0-1,1 1 1,-1 0 0,1-1-1,-1 1 1,1 0 0,-1 0 0,1 0-1,-1 0 1,1 0 0,-1 0 0,1 0-1,-1 1 1,1-1 0,-1 0 0,1 1-1,-1-1 1,1 1 0,0 0 0,-1-1-1,1 1 1,0 0 0,-1 0 0,1 0-1,0 0 1,0 0 0,0 0 0,0 0-1,0 0 1,0 0 0,0 1 0,0-1-1,1 0 1,-1 1 0,0-1 0,1 1-1,-1-1 1,0 3 0,0-2 3,1 0 0,-1 0-1,0 0 1,1 0 0,-1 0 0,1 1 0,0-1 0,0 0-1,-1 0 1,2 1 0,-1-1 0,0 0 0,0 0-1,1 1 1,-1-1 0,1 0 0,0 0 0,-1 0 0,1 0-1,0 0 1,0 0 0,0 0 0,1 0 0,-1 0-1,0-1 1,1 1 0,-1 0 0,1-1 0,0 1 0,-1-1-1,1 1 1,0-1 0,4 2 0,3 0 17,0-1 0,1 0 0,-1-1 0,1 0 0,-1 0 0,1-1 0,0 0 0,-1-1 0,1 0 0,14-3 0,-3-1 58,-1-1 0,0 0 1,35-17-1,-55 23-87,0 0 0,0 0 0,0 0 0,-1 0 0,1 0 0,0-1 0,0 1 0,0 0 0,0 0 0,0 0 0,-1 0 0,1 0 0,0 0 0,0 0 0,0 0 0,0 0 0,0 0-1,0-1 1,-1 1 0,1 0 0,0 0 0,0 0 0,0 0 0,0 0 0,0 0 0,0-1 0,0 1 0,0 0 0,0 0 0,0 0 0,0 0 0,0 0 0,0-1 0,0 1 0,0 0 0,0 0 0,0 0 0,0 0 0,0-1 0,0 1 0,0 0 0,0 0 0,0 0 0,0 0 0,0 0 0,0-1 0,0 1 0,0 0 0,0 0 0,0 0 0,1 0 0,-1 0 0,0 0 0,0 0 0,0-1 0,0 1 0,0 0 0,0 0 0,1 0-1,-1 0 1,0 0 0,0 0 0,0 0 0,0 0 0,1 0 0,-3 0-397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4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65 2312,'3'-1'215,"-1"0"-1,1 0 1,0 0-1,-1 0 1,1 0-1,-1-1 1,1 1-1,-1-1 1,0 0-1,1 0 0,-1 1 1,3-5-1,-4 5-121,-1 0 0,1 0 0,-1 0-1,1 0 1,-1 0 0,0 0 0,0 0 0,1 0-1,-1 0 1,0 0 0,0 0 0,0 0-1,0 0 1,0 0 0,0 0 0,-1-1-1,1 1 1,0 0 0,0 0 0,-1 0 0,1 0-1,0 0 1,-1 1 0,1-1 0,-1 0-1,0 0 1,1 0 0,-1 0 0,0 0 0,1 1-1,-1-1 1,0 0 0,0 1 0,0-1-1,0 0 1,1 1 0,-1-1 0,0 1-1,-2-1 1,0 0-44,0-1 0,-1 1 0,1 0 0,0 1 1,-1-1-1,1 1 0,-1-1 0,1 1 0,0 0 0,-1 0 0,1 0 0,-1 1 0,-4 1 0,-45 10 55,53-11-96,-10 1 4,0 1 0,0 1 1,1-1-1,-1 2 0,1-1 0,0 1 1,1 1-1,-1 0 0,1 0 0,0 0 0,1 1 1,-11 12-1,18-19-6,0 1 0,-1-1 0,1 0 0,0 1 0,0-1 1,0 0-1,0 1 0,0-1 0,0 1 0,0-1 0,0 0 0,0 1 1,0-1-1,0 0 0,0 1 0,0-1 0,0 1 0,0-1 0,0 0 0,0 1 1,1-1-1,-1 0 0,0 1 0,0-1 0,0 0 0,1 1 0,-1-1 1,0 0-1,0 1 0,1-1 0,-1 0 0,0 0 0,0 1 0,1-1 1,-1 0-1,0 0 0,1 0 0,-1 1 0,1-1 0,-1 0 0,0 0 0,1 0 1,23 10 352,-16-8-395,48 15 174,-32-11-91,1 1 0,-1 1 1,-1 1-1,29 15 0,-50-23-32,-1 0 1,1 0-1,0 0 0,0 0 0,-1 0 0,1 1 0,-1-1 0,1 1 0,-1-1 0,1 1 0,-1-1 1,0 1-1,0 0 0,0-1 0,0 1 0,0 0 0,0 0 0,0 0 0,0 0 0,-1 0 1,1 0-1,-1 0 0,0 0 0,0 0 0,1 0 0,-1 0 0,0 0 0,-1 0 0,1 0 1,0 0-1,-1 0 0,0 4 0,-1-3 52,0 1 1,0-1-1,-1 1 1,1-1-1,-1 0 1,0 0-1,1 0 0,-1 0 1,-1 0-1,1-1 1,0 0-1,-1 1 1,1-1-1,-1 0 1,-5 1-1,1 1 36,-1-2-1,0 1 1,0-1 0,0 0 0,0-1-1,0 0 1,-1-1 0,-12 0 0,18 0-36,-1-1-1,1 1 1,0-1 0,-1 0 0,1 0 0,0 0 0,0 0 0,-1-1 0,1 0 0,1 0 0,-1 0 0,0 0 0,0-1 0,1 1-1,-1-1 1,1 0 0,0 0 0,0-1 0,-4-4 0,6 2 236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4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45 2969,'7'-27'2996,"-6"27"-2869,-1-1 1,0 1-1,1-1 1,-1 1-1,0-1 1,0 1 0,0-1-1,0 1 1,1-1-1,-1 0 1,0 1 0,0-1-1,0 1 1,0-1-1,0 1 1,0-1-1,-1 0 1,1 1 0,0-1-1,0 1 1,0-1-1,0 1 1,-1-1-1,1 1 1,0-1 0,-1 1-1,1-1 1,0 1-1,-1-1 1,1 1-1,0-1 1,-1 1 0,0-1-1,-4 31-103,-3 26 82,0 100-1,13-79 249,-4 0 0,-4 0 1,-2 0-1,-20 92 0,25-169-307,0 0 1,0 0 47,0 0-48,0-1 0,-1 1 1,1 0-1,0 0 1,0 0-1,0 0 1,0 0-1,0 0 0,0 0 1,-1 0-1,1 0 1,0 0-1,0 0 1,0 0-1,0 0 0,-1 0 1,1 0-1,0 0 1,0 0-1,0 0 0,0 0 1,0 0-1,-1 0 1,1 0-1,0 0 1,0 0-1,0 0 0,0 0 1,0 0-1,0 0 1,-1 0-1,1 0 0,0 0 1,0 1 47,0-1-48,0 0 1,0 0-1,0 0 0,-1 0 1,1 0-1,0 1 1,0-1-1,0 0 1,-7-29 824,-1-40-554,8 41-285,1-1 0,2 0 1,0 0-1,2 1 0,2 0 0,0 0 0,16-37 0,-20 57-47,0 1 0,1 0-1,0 1 1,0-1-1,1 1 1,-1 0-1,1 0 1,1 0 0,-1 0-1,1 1 1,0 0-1,7-4 1,-11 7 4,1 1 0,0 0 0,-1-1 0,1 1 0,0 0 0,0 0 0,0 1 0,0-1 0,0 1 0,0-1 0,0 1 0,0 0 0,0 0 0,0 0 0,0 0 0,0 1 0,0 0 0,0-1 0,0 1 0,0 0 0,0 0 0,0 0 0,-1 1 0,1-1 0,0 1 0,-1-1 0,1 1 0,-1 0 0,0 0 0,0 0 0,0 0 0,3 4 0,-3-4 10,1 0 0,-1 1-1,0-1 1,-1 1 0,1 0 0,0-1 0,-1 1 0,1 0-1,-1 0 1,0 0 0,0 0 0,0 0 0,0 0-1,-1 0 1,1 0 0,-1 0 0,0 1 0,0-1 0,0 0-1,0 0 1,0 0 0,-1 0 0,0 0 0,1 0-1,-1 1 1,0-1 0,0-1 0,-1 1 0,1 0 0,-1 0-1,1 0 1,-1-1 0,0 1 0,0-1 0,0 1 0,0-1-1,-1 0 1,1 0 0,0 0 0,-6 3 0,2-1 11,0 1 0,0-1 1,-1 0-1,1-1 0,-1 0 1,0 0-1,0 0 0,0-1 1,-1 0-1,1-1 0,0 1 1,-1-1-1,1-1 0,-1 1 1,1-1-1,-15-2 0,1-7 58,19-1-67,3 8-10,0 1 0,1-1 0,-1 1 0,1-1 0,0 1-1,-1 0 1,1 0 0,0 0 0,0 0 0,0 0 0,0 0 0,-1 0 0,1 0 0,5 0 0,110-29-77,74-22 94,-183 50 1,0-1 0,0 0 0,-1 0 0,1-1 0,-1 0 0,1-1 0,-1 1 0,0-1 0,-1-1 0,0 1 0,11-12 0,-17 15-7,1 1 0,-1-1 0,1 1 1,-1 0-1,0-1 0,0 1 0,0-1 1,1 0-1,-1 1 0,-1-1 0,1 1 0,0-1 1,0 1-1,-1-1 0,1 1 0,-1-1 1,1 1-1,-1 0 0,1-1 0,-1 1 1,0 0-1,0-1 0,0 1 0,1 0 0,-1 0 1,-1 0-1,1 0 0,0 0 0,0 0 1,0 0-1,0 0 0,-1 0 0,1 0 1,0 1-1,-2-2 0,-2-1-16,0 1 0,0-1-1,0 1 1,0 0 0,0 0 0,-1 0-1,1 1 1,-9-1 0,10 2-1,0 0 0,0 0 0,-1 1 0,1 0 0,0 0 0,0 0 0,1 1 0,-1-1 0,0 1 0,0 0 0,1 0 0,-1 0 0,1 0 0,-1 1 0,1 0-1,0-1 1,0 1 0,0 0 0,1 0 0,-1 1 0,1-1 0,-1 0 0,1 1 0,0 0 0,1-1 0,-1 1 0,-1 4 0,2-4 8,-1 0-1,1 0 1,0 0 0,0 0-1,0 1 1,1-1 0,0 0-1,-1 0 1,1 0 0,1 1-1,-1-1 1,1 0 0,-1 0-1,1 0 1,1 0 0,-1 0-1,0 0 1,1 0 0,0 0-1,0 0 1,0-1 0,0 1-1,1-1 1,-1 1 0,1-1-1,4 4 1,-5-6 12,0 1 0,0 0 1,0-1-1,0 0 0,1 1 1,-1-1-1,0 0 0,1 0 0,-1 0 1,1-1-1,-1 1 0,1-1 0,-1 1 1,1-1-1,-1 0 0,1 0 1,0 0-1,-1 0 0,1 0 0,-1-1 1,1 1-1,-1-1 0,1 0 0,-1 1 1,1-1-1,-1 0 0,1-1 1,-1 1-1,0 0 0,0-1 0,0 1 1,0-1-1,3-3 0,6-5 34,-1-2 0,0 1-1,0-1 1,11-22 0,-8 14-1,-3 8-145,-9 19-155,2 20 254,-2-24 8,0 4-3,0-1 0,1 1 0,0 0 0,1 0 0,4 9 0,-6-15 4,-1 0 1,1 0 0,0 0-1,-1 0 1,1 0-1,0 0 1,0 0-1,0 0 1,0 0-1,0 0 1,0-1 0,0 1-1,0 0 1,0 0-1,0-1 1,0 1-1,1-1 1,-1 1-1,0-1 1,0 0 0,1 1-1,-1-1 1,0 0-1,0 0 1,1 0-1,-1 0 1,0 0-1,1 0 1,-1 0 0,0 0-1,0-1 1,1 1-1,-1-1 1,0 1-1,0 0 1,0-1-1,1 0 1,-1 1 0,0-1-1,0 0 1,1-1-1,15-10 46,0-2 0,-2 0-1,1 0 1,18-26 0,-9 13-29,-11 7 55,-10 9-20,-4 11-55,0 0 1,-1-1-1,1 1 0,0 0 1,0 0-1,0 0 0,0-1 1,0 1-1,-1 0 0,1 0 1,0 0-1,0 0 1,0 0-1,-1-1 0,1 1 1,0 0-1,0 0 0,-1 0 1,1 0-1,0 0 0,0 0 1,-1 0-1,1 0 1,0 0-1,0 0 0,-1 0 1,1 0-1,0 0 0,0 0 1,-1 0-1,1 0 0,0 0 1,0 0-1,0 0 1,-1 0-1,1 0 0,0 0 1,0 0-1,-1 1 0,0-1-3,0 1 0,0-1 0,0 1 0,1 0-1,-1-1 1,0 1 0,0 0 0,1-1 0,-1 1 0,0 0-1,1 0 1,-1 0 0,0 0 0,1-1 0,0 1-1,-1 0 1,1 0 0,-1 0 0,1 0 0,0 2 0,-10 16-10,2-5 8,1-1 0,0 1 0,1-1 0,1 2-1,-7 25 1,11-37 6,1 1-1,-1-1 0,1 0 0,0 1 0,0-1 1,0 0-1,0 1 0,0-1 0,1 0 0,0 1 1,-1-1-1,1 0 0,1 0 0,-1 0 0,3 5 1,-2-6 3,0 0 0,0 0 1,0 0-1,0 0 1,1 0-1,-1 0 0,1-1 1,0 1-1,-1-1 0,1 0 1,0 0-1,0 0 0,0 0 1,0 0-1,0 0 1,0-1-1,0 0 0,0 1 1,0-1-1,6-1 0,0 0 17,1 0-1,0-1 1,-1 0-1,0-1 0,1 0 1,-1 0-1,0-1 1,-1 0-1,1-1 0,-1 0 1,0 0-1,0-1 1,12-10-1,-15 12-4,-1 0 1,0 0-1,0 0 0,0 0 1,0-1-1,0 1 0,-1-1 1,0 0-1,0 0 0,-1 0 1,1-1-1,-1 1 0,0 0 1,0-1-1,-1 0 0,0 1 1,0-1-1,0 0 0,0 0 1,-1 1-1,0-1 0,-1 0 1,1 0-1,-2-6 0,2 12-19,0-1 0,0 0-1,0 1 1,0-1 0,0 0 0,0 1 0,0-1-1,-1 0 1,1 0 0,0 1 0,0-1-1,-1 1 1,1-1 0,0 0 0,-1 1 0,1-1-1,0 1 1,-1-1 0,1 0 0,-1 1-1,1-1 1,-1 1 0,1 0 0,-1-1 0,0 1-1,1-1 1,-1 1 0,1 0 0,-1 0-1,0-1 1,1 1 0,-1 0 0,0 0 0,0 0-1,1-1 1,-1 1 0,0 0 0,1 0-1,-1 0 1,0 0 0,1 1 0,-1-1 0,0 0-1,0 0 1,1 0 0,-1 0 0,0 1-1,1-1 1,-1 0 0,1 1 0,-1-1 0,0 0-1,1 1 1,-1-1 0,1 1 0,-1-1-1,1 1 1,-1-1 0,1 1 0,-1-1 0,1 1-1,0 0 1,-1 0 0,-3 4-23,1-1 0,0 1 0,0-1 0,1 1 0,-1 0-1,1 0 1,-2 6 0,2-4 14,1 1 0,0-1-1,0 0 1,1 0-1,0 1 1,0-1 0,1 0-1,0 0 1,0 1-1,0-1 1,1 0 0,0 0-1,1 0 1,4 10-1,-5-15 23,-1 1 0,1 0 0,0-1 0,0 0 0,0 1 0,0-1 0,0 0 0,1 0 0,-1 0 0,1 0 0,-1 0-1,1-1 1,0 1 0,0-1 0,0 0 0,-1 1 0,1-1 0,1-1 0,-1 1 0,0 0 0,0-1 0,0 0-1,0 1 1,0-1 0,0 0 0,0-1 0,1 1 0,-1-1 0,0 1 0,0-1 0,0 0 0,0 0 0,0 0 0,0 0-1,3-3 1,18-13 313,-23 17-366,-1 0 0,1 0 0,-1-1 0,1 1 0,0 0 0,-1-1 0,1 1 0,-1 0 0,1-1 0,-1 1 0,0-1 0,1 1 0,-1-1 0,1 1 0,-1-1 0,0 1 0,1-1 0,-1 1 0,0-1 0,0 0 0,1 1 0,-1-1 0,0 1 0,0-1 0,0 0 0,0 1 0,0-1 0,0 0 0,0 1 0,0-1 1,0 1-1,0-1 0,0 0 0,0 1 0,-1-1 0,1 0 0,0 1 0,0-1 0,-1 0 0,-1 0-647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08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1 146 4753,'27'-62'2453,"-26"58"-2134,1 1 1,-1 0-1,1 0 0,0 0 1,0 0-1,0 0 1,0 1-1,0-1 1,1 0-1,-1 1 1,1 0-1,0 0 1,-1 0-1,1 0 1,0 0-1,5-2 1,-2 2-222,-1 0 0,1 0 0,-1 1 0,1 0 0,0 0 1,-1 1-1,1-1 0,0 1 0,7 1 0,-1 1-163,1 0 1,0 1-1,-1 0 0,0 1 0,0 0 1,0 1-1,20 11 0,-26-13 67,0 1 0,0 0-1,-1 0 1,1 0 0,-1 1 0,0-1-1,0 1 1,-1 0 0,0 1-1,0-1 1,0 1 0,0 0 0,-1 0-1,0 0 1,0 0 0,-1 0 0,0 1-1,0-1 1,0 1 0,-1 0-1,0 0 1,0-1 0,0 1 0,-1 0-1,0 0 1,-1 0 0,0-1 0,0 1-1,0 0 1,-1-1 0,0 1 0,0-1-1,0 1 1,-1-1 0,0 0-1,-6 9 1,3-5 48,0-1 1,-1 1-1,-1-1 0,1-1 1,-14 11-1,21-17-30,-1-1 0,0 0 0,0 0 1,0 0-1,-1 0 0,1 0 0,0 0 0,0-1 0,0 1 0,-1 0 1,1-1-1,0 1 0,-1-1 0,1 1 0,0-1 0,-1 1 0,1-1 1,-1 0-1,1 0 0,-1 0 0,1 0 0,-1 0 0,1 0 0,0 0 1,-1 0-1,1-1 0,-1 1 0,1 0 0,0-1 0,-1 1 0,1-1 1,0 0-1,-1 1 0,1-1 0,0 0 0,0 0 0,0 0 0,-1 0 1,1 0-1,0 0 0,1 0 0,-1 0 0,0 0 0,0 0 0,0-1 1,1 1-1,-1 0 0,0-1 0,1 1 0,-1 0 0,1-1 0,0 1 1,-1-1-1,1-2 0,-2-7 23,0 0 0,0 0 0,1-1 0,1 1 0,0 0 1,0 0-1,2-1 0,-1 1 0,1 0 0,1 0 0,-1 0 0,2 1 1,0-1-1,0 1 0,1-1 0,0 1 0,9-11 0,-10 14-57,0 0 0,1 0 1,0 1-1,1-1 0,0 1 0,-1 1 0,2-1 0,-1 1 0,1 0 0,-1 1 1,2-1-1,-1 1 0,0 1 0,1-1 0,-1 1 0,1 0 0,0 1 0,0 0 0,0 0 1,0 1-1,1 0 0,-1 1 0,0-1 0,12 2 0,-18 0 6,0-1 0,-1 1-1,1 0 1,0 0 0,0 0-1,-1 0 1,1 0 0,0 0 0,-1 0-1,1 1 1,-1-1 0,0 0-1,1 1 1,-1-1 0,0 1 0,0 0-1,0-1 1,0 1 0,0 0-1,0 0 1,0-1 0,-1 1 0,1 0-1,-1 0 1,1 0 0,-1 0-1,0 0 1,0 0 0,0 2-1,1 12 2,0 0 0,-4 27-1,2-16-9,1-17 17,0 0-1,1 1 1,0-1 0,1 0 0,0 0-1,1 0 1,-1 0 0,2-1-1,5 12 1,-8-18 7,1-1 1,0 1-1,-1 0 1,1-1-1,0 0 1,1 1-1,-1-1 1,0 0-1,0 0 1,1 0-1,0-1 1,-1 1-1,1 0 1,0-1-1,-1 0 1,1 1-1,0-1 1,0-1-1,0 1 1,0 0-1,0-1 1,0 1-1,1-1 1,-1 0-1,0 0 1,0 0-1,0 0 0,0-1 1,0 1-1,0-1 1,0 0-1,0 0 1,0 0-1,3-2 1,-1 1 18,1 0 0,-1 0 0,0-1 0,1 0 0,-1 0 0,-1-1 0,1 1 0,0-1 0,-1 0 0,0 0 0,0 0 0,0-1 0,0 0 0,-1 1 0,0-1 0,0 0 0,0-1 0,0 1 0,-1 0 0,0-1 0,0 0 0,-1 1 0,1-1 0,-1 0 0,-1 0 0,1 0 0,-1 0 0,0 1 0,0-1 0,-2-12 0,1 12-23,-1-1 0,1 1 0,-1 0 0,0 0-1,-1 0 1,1 0 0,-1 0 0,0 0-1,-1 1 1,0-1 0,0 1 0,0 0 0,0 0-1,-1 0 1,1 1 0,-1 0 0,0 0-1,-1 0 1,1 0 0,-1 1 0,1 0-1,-1 0 1,0 0 0,0 1 0,-1 0 0,1 0-1,-13-1 1,18 2-10,0 1 1,-1 0-1,1-1 0,-1 1 1,1 0-1,0 0 0,-1 0 0,1 0 1,-1 0-1,1 0 0,0 0 1,-1 1-1,1-1 0,0 0 1,-1 1-1,1-1 0,0 1 0,-1 0 1,1-1-1,0 1 0,0 0 1,0 0-1,0 0 0,0 0 1,0-1-1,0 2 0,0-1 0,0 0 1,0 0-1,0 0 0,0 0 1,1 0-1,-1 1 0,1-1 0,-1 0 1,1 1-1,-1-1 0,1 0 1,0 1-1,0-1 0,-1 1 1,1-1-1,0 0 0,0 1 0,1 1 1,-1 1-2,1 0 1,0 1-1,0-1 1,0 0-1,0 1 1,1-1-1,-1 0 1,1 0-1,0 0 1,1 0-1,-1-1 1,1 1-1,3 4 1,0-4 13,-1 0 1,1 0-1,1 0 0,-1-1 1,0 0-1,1 0 1,0 0-1,0-1 1,0 0-1,0-1 0,0 1 1,0-1-1,0-1 1,0 1-1,0-1 1,0 0-1,0-1 0,1 0 1,-1 0-1,0 0 1,0-1-1,0 0 1,-1-1-1,9-3 0,-7 3 11,-1 0-1,1 0 1,-1-1-1,1 0 1,-1 0-1,0-1 1,-1 0-1,1 0 1,-1-1-1,0 1 1,-1-1-1,1-1 1,-1 1-1,0-1 1,-1 0-1,1 0 1,-1 0-1,-1-1 0,0 1 1,5-16-1,-8 22-19,1 0 1,-1 0-1,0 0 0,0 0 0,0 0 0,0 0 0,0 0 0,0 0 0,0 0 0,0 0 0,0 0 0,0 0 0,-1 0 0,1-1 0,0 1 0,-1 0 0,1 0 1,-1 1-1,1-1 0,-1 0 0,1 0 0,-1 0 0,0 0 0,1 0 0,-1 0 0,0 1 0,0-1 0,0 0 0,1 1 0,-1-1 0,0 1 0,0-1 0,-2 0 1,3 1-4,-1 0 0,1 0 1,-1 0-1,1 0 0,-1 0 1,1 0-1,-1 0 1,1 0-1,-1 1 0,1-1 1,-1 0-1,1 0 1,0 0-1,-1 1 0,1-1 1,-1 0-1,1 1 0,-1-1 1,1 0-1,0 1 1,-1-1-1,1 0 0,0 1 1,-1-1-1,1 1 1,0 0-1,-4 23-99,13 61 19,-3 140 0,-8-193 93,-1 0 0,-1 0 1,-1 0-1,-2-1 0,-2 0 0,0 0 0,-22 46 1,24-64 57,-1-1 0,0 1 1,0-1-1,-1-1 1,-1 0-1,-11 10 1,18-18-28,0 0 1,0-1-1,0 1 1,0-1 0,-1 0-1,1 0 1,-1-1 0,0 1-1,1-1 1,-1 0-1,0 0 1,-4 1 0,5-2-12,1 0 1,-1 0-1,1 0 1,-1-1-1,1 1 1,0-1-1,-1 1 1,1-1-1,-1 0 1,1 0 0,0 0-1,0 0 1,0-1-1,-1 1 1,1 0-1,1-1 1,-1 0-1,0 1 1,0-1-1,0 0 1,-1-2-1,0-2 27,-1 1-1,1-1 1,1 1-1,-1-1 1,1 0-1,0 0 1,0 0-1,1 0 1,-1 0-1,2 0 1,-1 0-1,0-1 1,1 1-1,1-7 1,0 3-35,-1 0 1,2 0 0,0 0-1,0 0 1,1 0-1,0 1 1,0-1 0,7-12-1,2 5-24,-1 1-1,2 1 0,0 0 1,1 0-1,0 1 0,1 1 1,1 1-1,0 0 1,1 1-1,0 0 0,1 2 1,-1 0-1,22-7 1,-30 10-1645,-10 5 1100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45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92 246 5537,'2'-3'212,"0"-1"-1,-1 1 1,1-1-1,-1 0 1,0 0-1,0 0 1,0 0-1,0-7 1,-2 11-184,1 0-1,0-1 1,0 1 0,0-1 0,0 1-1,0 0 1,0-1 0,-1 1 0,1-1-1,0 1 1,0 0 0,0-1 0,-1 1-1,1 0 1,0-1 0,-1 1 0,1 0-1,0 0 1,-1-1 0,1 1 0,0 0-1,-1 0 1,1 0 0,0-1 0,-1 1-1,1 0 1,-1 0 0,1 0 0,0 0-1,-1 0 1,0 0 0,-26 7 474,22-4-466,1 0 0,-1 0 0,1 1 0,0-1 0,0 1 0,1 0 0,-1 0 0,1 0 0,0 1 0,0-1 0,0 1 0,0 0 0,1 0 0,0 0 0,0 0 0,0 0 0,-1 8 0,1-5 7,0 1 0,1-1 0,0 1 0,0 0 0,1 0 0,0-1 0,0 1 0,1 0 1,0-1-1,3 11 0,-4-17 1,1 0 0,-1 0 1,1 0-1,-1-1 0,1 1 1,0 0-1,0 0 0,0 0 0,0-1 1,0 1-1,0 0 0,0-1 1,1 1-1,-1-1 0,0 0 1,1 1-1,0-1 0,-1 0 0,1 0 1,0 0-1,-1 0 0,1 0 1,0 0-1,0 0 0,0-1 1,0 1-1,0-1 0,0 1 0,0-1 1,0 0-1,0 0 0,0 0 1,0 0-1,0 0 0,0 0 1,-1-1-1,1 1 0,0 0 0,0-1 1,0 0-1,0 1 0,0-1 1,0 0-1,-1 0 0,1 0 0,0 0 1,2-2-1,3-2 88,-1 0 0,1 0 0,-1 0 0,0-1 0,0 0 0,0 0 0,-1-1 0,0 1 0,0-1 0,5-10 0,-8 11-118,0 1-1,-1 0 1,0 0 0,0-1-1,0 1 1,0-1 0,-1 1-1,0-1 1,0 1-1,0 0 1,-1-1 0,0 1-1,0-1 1,0 1 0,-1 0-1,1 0 1,-1-1 0,-1 1-1,1 1 1,-1-1 0,0 0-1,0 1 1,0-1 0,0 1-1,-1 0 1,0 0 0,0 0-1,0 0 1,0 1 0,-1 0-1,1 0 1,-7-3 0,9 5-25,1 1 0,-1-1 1,0 1-1,1 0 1,-1-1-1,1 1 1,-1 0-1,0 0 0,1 0 1,-1 0-1,1 1 1,-1-1-1,1 0 0,-1 1 1,0-1-1,1 1 1,-1-1-1,1 1 1,0 0-1,-1 0 0,1 0 1,-1-1-1,1 1 1,0 1-1,0-1 0,0 0 1,0 0-1,0 0 1,0 1-1,0-1 1,0 0-1,0 1 0,0-1 1,0 3-1,-1-2 1,1 0 0,0 1 0,0-1 0,0 0-1,0 1 1,1-1 0,-1 1 0,1-1 0,-1 1 0,1-1-1,0 1 1,0-1 0,0 1 0,0-1 0,1 1 0,-1-1-1,1 1 1,-1-1 0,1 1 0,0-1 0,0 0 0,2 5 0,0-4 19,0 0 1,0 0-1,0 0 1,1 0 0,-1 0-1,1-1 1,0 1-1,0-1 1,0 0 0,0 0-1,0-1 1,0 1 0,0-1-1,0 0 1,1 0-1,-1 0 1,0-1 0,1 0-1,-1 1 1,1-2-1,-1 1 1,1 0 0,-1-1-1,0 0 1,1 0 0,-1 0-1,0 0 1,0-1-1,6-2 1,-2 0 62,0 0-1,0 0 1,0-1-1,-1 0 1,1 0 0,-1-1-1,0 1 1,-1-2-1,1 1 1,-1-1 0,-1 0-1,1 0 1,7-14-1,-6 1 1,-2 0 0,0 0 0,-1 0-1,-1 0 1,-1 0 0,0-1 0,-3-32-1,1 48-72,0 5-9,0 0 1,0 0 0,0 0 0,0 0 0,0 0 0,0 0-1,0 0 1,-1 0 0,1 0 0,0 1 0,0-1 0,0 0-1,0 0 1,0 0 0,0 0 0,0 0 0,0 0 0,0 0-1,0 0 1,0 0 0,0 0 0,0 0 0,0 0-1,-1 0 1,1-1 0,0 1 0,0 0 0,0 0 0,0 0-1,0 0 1,0 0 0,0 0 0,0 0 0,0 0 0,0 0-1,0 0 1,0 0 0,0 0 0,0 0 0,0 0 0,0 0-1,0 0 1,-6 13-249,-4 24 133,-9 177-40,-1 18 147,16-204 48,-2-1 1,-1 0-1,-1-1 1,-1 0 0,-1 0-1,-17 30 1,23-49 14,-1-1 1,0 1-1,0-1 0,0 0 1,-1 0-1,0-1 1,0 0-1,0 0 1,-1 0-1,1-1 0,-13 7 1,17-10-11,0-1 0,0 1 0,0 0 0,0-1 0,0 1 0,0-1 0,0 0 0,0 1 0,0-1 0,0 0 0,0 0 1,0-1-1,0 1 0,-1 0 0,1-1 0,0 1 0,0-1 0,1 1 0,-4-2 0,3 0 15,0 0 0,0 0 0,0 0 0,0 0 0,0-1 1,0 1-1,1 0 0,-1-1 0,1 1 0,0-1 0,-1 0 0,1 1 0,0-1 0,1 0 0,-1 0 0,0 0 0,1 1 0,-1-4 1,0-2-34,0 1 1,1 0 0,-1-1-1,1 1 1,1 0 0,-1-1-1,1 1 1,1 0 0,-1 0 0,1 0-1,0-1 1,1 2 0,0-1-1,0 0 1,0 1 0,1-1-1,0 1 1,0 0 0,1 0 0,-1 1-1,1-1 1,8-6 0,0 2-24,0 2 1,1-1-1,-1 1 1,1 1-1,1 1 1,-1 0-1,1 1 1,0 0-1,22-3 1,-20 1 369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45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71 3529,'37'-51'1595,"-36"48"-402,-8 9-725,-9 16-102,-5 25 298,-22 78 0,28-77 288,-34 74 1,42-110 967,5-19 166,8-28-281,-5 29-2249,8-43 541,-1-2-66,2 1 1,2 0 0,36-93-1,-48 143-41,0-1-1,1 1 1,-1-1-1,0 1 1,0 0-1,0-1 1,1 1-1,-1-1 1,0 1 0,0 0-1,1 0 1,-1-1-1,0 1 1,1 0-1,-1-1 1,0 1-1,1 0 1,-1 0 0,0 0-1,1-1 1,-1 1-1,1 0 1,-1 0-1,0 0 1,1 0-1,-1 0 1,1 0-1,-1 0 1,1 0 0,-1 0-1,0 0 1,1 0-1,-1 0 1,1 0-1,-1 0 1,1 0-1,-1 0 1,0 0 0,1 1-1,17 16-198,7 27 33,-17-20 133,0-1-1,7 35 1,-11-37 50,1-1 0,1 1 0,1-1 0,11 23 1,-13-34 16,-4-6-9,0-1 0,0 1-1,0 0 1,0 0 0,1-1 0,-1 1-1,1-1 1,0 1 0,0-1 0,0 0-1,0 0 1,0 0 0,0 0 0,0 0-1,1 0 1,-1-1 0,1 1 0,0-1-1,-1 1 1,1-1 0,0 0 0,0 0 0,3 0-1,-6-1 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46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5001,'4'-10'6101,"-3"10"-5932,19-5 1900,32 1-2713,-40 3 1266,26-1-128,51-12 0,-88 22-1577,-3 3 607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51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0 888,'30'96'918,"6"-85"1422,-27-9-1912,178 55 1619,412 103-1173,-555-153-389,1-2 0,1-2 1,-1-2-1,0-2 0,80-11 0,-107 11 7,-14 1-474,-12 0-1796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5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16 3321,'-14'-16'4071,"14"16"-4032,30 17 1087,-7-3-842,8 1 77,-8-5-146,41 25-1,-60-32-199,1 1 0,-1-1 0,1 1 0,-1-1 0,0 1 0,0 0 0,-1 1 0,1-1 0,-1 1 0,0-1 0,0 1 0,-1 0 0,1 0 0,2 7-1,-5-8 52,0-1 0,0 1 0,0-1 0,-1 1 1,1-1-1,-1 1 0,0-1 0,0 1 0,0-1 0,0 0 0,-1 0 0,1 0 0,-1 1 0,0-1 0,1-1 0,-2 1 0,1 0 0,0 0 0,0-1 0,-1 1 0,0-1 0,1 0 0,-6 4 0,-8 5 264,0 0 0,-32 16 1,-117 41 952,165-68-1292,-1 0 0,1 0 0,0 0 0,-1 0 0,1 0-1,-1 0 1,1 0 0,0 0 0,-1 1 0,1-1 0,-1 0 0,1 0 0,0 0 0,-1 1 0,1-1 0,0 0 0,-1 0 0,1 1 0,0-1 0,0 0 0,-1 1 0,1-1 0,0 0 0,0 1 0,0-1 0,-1 0 0,1 1 0,0-1 0,0 0 0,0 1 0,0-1 0,0 1 0,0-1 0,0 0 0,0 1 0,0-1 0,0 1 0,0-1 0,0 0 0,0 1 0,0-1 0,0 1 0,0-1 0,0 0 0,0 1 0,0-1 0,1 1 0,-1-1 0,0 0 0,0 1 0,1-1 0,-1 0 0,0 1 0,0-1 0,1 0 0,-1 0 0,0 1-1,1-1 1,0 1-353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03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23 4545,'70'-8'1902,"-65"4"-560,-16-1-456,-18 0 300,24 5-1139,0 1 0,0-1 1,0 1-1,0 0 0,0 1 1,0-1-1,0 1 0,1 0 1,-1 0-1,1 0 0,-1 1 1,1-1-1,0 1 0,0 0 1,0 1-1,0-1 0,1 1 1,-1-1-1,1 1 0,0 0 1,0 0-1,0 1 0,1-1 1,0 1-1,-4 8 0,4-9-35,1 1 0,0-1 0,-1 0 0,1 1 0,1 0 0,-1-1 0,1 1 0,0-1 0,0 1 0,0 0 1,1-1-1,-1 1 0,1-1 0,0 1 0,1-1 0,-1 1 0,1-1 0,0 0 0,0 1 0,0-1 0,0 0 0,1-1 0,-1 1 0,1 0 0,0-1 0,1 1 0,-1-1 0,6 4 0,-4-4 55,1 0 0,0-1 0,-1 1 0,1-2 0,0 1 0,0 0 0,0-1 0,0 0 0,1-1 0,-1 1 1,0-1-1,0-1 0,0 1 0,1-1 0,-1 0 0,0 0 0,0 0 0,0-1 0,0 0 0,-1-1 0,11-5 0,-10 6 6,0-1 0,0 0 0,0 0-1,0-1 1,-1 0 0,0 0 0,0 0-1,0 0 1,0-1 0,-1 0 0,0 0-1,0 0 1,0 0 0,0-1 0,-1 0-1,0 1 1,0-1 0,-1 0 0,1-1-1,1-8 1,-4 13-48,1 0 1,-1 0-1,0 0 0,0 0 0,0 0 0,0 0 1,-1 0-1,1 0 0,-1 0 0,1 1 1,-1-1-1,1 0 0,-1 0 0,0 0 1,0 0-1,0 1 0,0-1 0,0 0 0,0 1 1,-1-1-1,1 1 0,-3-3 0,1 2-11,0 0-1,0 1 0,0 0 0,0-1 0,-1 1 0,1 0 0,0 0 1,0 1-1,-1-1 0,1 1 0,-1 0 0,-4 0 0,-1 0-17,0 1-1,0 0 1,0 0 0,1 1-1,-1 0 1,0 1-1,1 0 1,0 1-1,-11 4 1,17-6-3,0-1 0,-1 0 0,1 1 0,0-1 0,-1 1 0,1-1 0,0 1-1,0 0 1,0 0 0,1 0 0,-1 0 0,0 0 0,1 1 0,-1-1 0,1 0 0,0 1 0,0-1 0,0 1 0,0 0 0,0-1 0,1 1 0,-1-1 0,1 1 0,0 0 0,-1 0 0,1-1 0,0 1-1,1 5 1,1-5 11,-1 1 0,1-1 0,0 1 0,0-1 0,1 0 0,-1 0 0,1 0 0,-1 0 0,1 0 0,0 0 0,0-1 0,0 0 0,0 1 0,1-1 0,-1 0 0,1 0 0,4 1 0,-4-1 15,1 0 1,0 0-1,0-1 1,-1 0-1,1 0 1,0 0-1,0 0 1,0-1-1,0 0 1,0 0-1,0 0 1,0 0-1,0-1 1,6-2-1,-8 3-3,-1-1 0,1-1 0,-1 1 0,1 0-1,-1-1 1,0 1 0,0-1 0,0 0 0,0 1 0,0-1 0,0 0-1,0 0 1,0-1 0,-1 1 0,1 0 0,-1-1 0,1 1-1,-1 0 1,0-1 0,0 0 0,0 1 0,-1-1 0,1 1 0,-1-1-1,1 0 1,-1 0 0,0 1 0,0-4 0,0 3-10,0 0 0,0 0 0,-1 0 0,1 0 0,-1 0 0,0 0 0,0 0 0,0 0 0,0 0 0,0 1 0,-1-1 0,1 0 0,-1 1 0,1-1 1,-1 1-1,0-1 0,0 1 0,0 0 0,-1 0 0,1 0 0,0 0 0,-1 1 0,1-1 0,-1 0 0,0 1 0,0 0 0,1 0 0,-1-1 0,0 2 0,0-1 0,0 0 0,0 1 1,0-1-1,0 1 0,-5 0 0,1-1-55,1 1 1,-1 0 0,0 0-1,1 1 1,-1 0 0,1 0 0,-1 0-1,1 1 1,0 0 0,-1 0-1,1 0 1,0 1 0,0 0 0,1 0-1,-10 8 1,2 7-939,11 2 419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05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43 313 2473,'-4'-5'580,"-1"1"0,1-1 1,0 0-1,1 0 1,-1-1-1,1 1 1,0-1-1,1 1 1,-1-1-1,1 0 1,0 0-1,-2-9 0,4 11-472,0 0 0,1 0 0,-1 0 0,1 1 0,-1-1 0,1 0 0,0 0 1,1 1-1,-1-1 0,1 1 0,-1-1 0,1 1 0,0-1 0,0 1 0,0 0 0,1 0 0,-1 0 0,1 0 0,0 1 0,0-1 0,5-3 0,-2 1-106,0 1-1,1 0 1,0 0 0,0 0 0,0 1 0,0 0 0,0 0 0,1 1 0,-1 0 0,1 1 0,0-1 0,-1 1-1,1 1 1,12 0 0,-16 0-12,0 0-1,1 0 0,-1 1 1,0 0-1,0 0 0,1 0 1,-1 1-1,0-1 0,0 1 1,0 0-1,0 0 1,-1 0-1,1 1 0,-1-1 1,1 1-1,-1 0 0,0 0 1,0 0-1,0 0 0,0 1 1,0-1-1,-1 1 0,0 0 1,0 0-1,0-1 1,0 1-1,1 5 0,0 1 13,-2-1 1,1 1-1,-1 0 0,0 0 0,-1 0 0,-1-1 0,1 1 0,-1 0 0,-1 0 1,0-1-1,0 1 0,-1-1 0,0 0 0,-7 13 0,-3 7 74,-2-2 0,-2 0-1,-23 30 1,26-42-76,14-15 30,0 1 0,0-1 0,-1 0 1,1 0-1,0 0 0,0 0 0,0 1 1,0-1-1,0 0 0,0 0 0,-1 0 1,1 0-1,0 0 0,0 1 1,0-1-1,0 0 0,-1 0 0,1 0 1,0 0-1,0 0 0,0 0 0,-1 0 1,1 0-1,0 0 0,0 0 1,0 0-1,-1 0 0,1 0 0,0 0 1,0 0-1,-1 0 0,1 0 0,0 0 1,0 0-1,0 0 0,-1 0 0,1 0 1,0 0-1,0 0 0,0 0 1,-1 0-1,1-1 0,0 1 0,0 0 1,0 0-1,0 0 0,0 0 0,-1 0 1,1-1-1,0 1 0,0 0 0,0 0 1,0 0-1,0-1 0,0 1 1,0 0-1,0 0 0,-1 0 0,1-1 1,0 1-1,0 0 0,0 0 0,0 0 1,0-1-1,0 1 0,0 0 0,0-1 1,29-20 285,-26 19-314,47-41 86,72-78 1,-110 107-70,1-1 1,-2-1-1,0 0 0,-1 0 1,0-1-1,-2 0 0,0-1 1,-1 0-1,0 0 1,6-32-1,-7 21 11,-4 24-25,0-1 1,-1 1 0,0-1-1,0 0 1,0 1-1,-1-1 1,0 0-1,0-9 1,-1 15-8,1 0 1,0-1-1,0 1 0,0 0 1,0-1-1,-1 1 0,1 0 0,0-1 1,0 1-1,-1 0 0,1-1 1,0 1-1,0 0 0,-1 0 1,1 0-1,0-1 0,-1 1 1,1 0-1,0 0 0,-1 0 1,1 0-1,0-1 0,-1 1 1,1 0-1,0 0 0,-1 0 0,1 0 1,-1 0-1,1 0 0,0 0 1,-1 0-1,1 0 0,0 0 1,-1 0-1,1 0 0,0 1 1,-1-1-1,1 0 0,-1 0 1,1 0-1,0 0 0,0 1 1,-1-1-1,1 0 0,0 0 0,-1 0 1,1 1-1,0-1 0,0 0 1,-1 1-1,1-1 0,-15 17-102,4 4 78,1 0-1,1 0 1,1 1 0,1 0 0,1 1-1,1-1 1,1 1 0,1 0 0,0 0-1,2 0 1,1 1 0,4 28-1,-4-48 32,1 0 0,-1-1 0,1 1-1,0 0 1,1-1 0,-1 1-1,1-1 1,-1 1 0,1-1-1,0 1 1,0-1 0,0 0-1,1 0 1,-1 0 0,1 0-1,0-1 1,0 1 0,0-1-1,0 0 1,0 1 0,0-1-1,1-1 1,-1 1 0,0 0-1,6 1 1,-2-1 25,1 0 1,-1 0-1,1-1 0,0 0 1,0 0-1,0-1 0,0 0 1,-1-1-1,1 1 0,0-1 1,12-4-1,18-17 248,-37 22-294,0-1 0,0 1 0,0-1 0,0 1 1,0-1-1,0 0 0,0 0 0,0 1 0,0-1 0,0 0 1,-1 0-1,1 0 0,0 0 0,0 0 0,-1 0 1,1 0-1,-1 0 0,1 0 0,-1-1 0,1 1 0,-1 0 1,0 0-1,1 0 0,-1 0 0,0-1 0,0-1 1,-1 2-259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05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4 110 4081,'-1'0'90,"1"0"1,0-1-1,0 1 0,-1 0 1,1 0-1,0 0 0,0-1 1,0 1-1,-1 0 1,1 0-1,0-1 0,0 1 1,0 0-1,0 0 0,-1-1 1,1 1-1,0 0 1,0-1-1,0 1 0,0 0 1,0 0-1,0-1 0,0 1 1,0 0-1,0-1 1,0 1-1,0 0 0,0-1 1,0 1-1,0 0 0,0 0 1,1-1-1,-1 1 1,0 0-1,0-1 0,0 1 1,0 0-1,0 0 0,1-1 1,-1 1-1,0 0 1,0 0-1,0 0 0,1-1 1,-1 1-1,0 0 0,0 0 1,1 0-1,-1 0 1,0 0-1,0-1 0,1 1 1,-1 0-1,0 0 0,1 0 1,-1 0-1,0 0 1,1 0-1,-1 0 0,0 0 1,0 0-1,1 0 0,0 0 1,31-7 1113,-24 5-1205,37-6 310,15-2-17,-1-2 0,0-3 0,59-24 0,-108 36-81,-16 4-1809,5-1 1002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05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49 115 3497,'-37'-96'1797,"29"78"698,5 17-1651,5 27-1225,-1-14 651,6 84-50,7 206 181,-12-271-86,-1-25-33,0-1-1,-1 1 1,0 0-1,0-1 1,0 1-1,0-1 1,-1 1-1,-2 9 1,-3-18 647,5 1-927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2:11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102 136 5345,'-64'-76'2934,"48"64"-2465,15 12-385,-1-1-1,1 1 0,0-1 0,0 0 0,0 0 0,-1 0 1,1 0-1,0 0 0,0 0 0,0 0 0,0 0 0,1 0 1,-3-2-1,2 0 376,1 1 1,-1-1-1,0 1 1,1-1-1,-1 0 1,1 1-1,0-1 1,-1 1-1,2-5 1,-1 4-446,0 2 68,42 13 133,-22-1-218,-1 0-1,27 20 0,-13-8-2,34 20-10,2-2 0,2-4 1,102 38-1,-135-61 16,-15-7 0,-1 2 0,0 0-1,40 24 1,-35-16-2,0-1 0,58 23 0,-31-15 1,98 45 12,62 30 9,-211-98-20,23 12 0,0 1 0,-1 1 1,0 1-1,24 21 0,-42-30 0,17 15 2,0-2 0,1 0 0,1-2 0,39 22-1,140 67 6,-78-59-2,-19-9 5,-57-21 2,-38-14-5,0 0 0,0 1 1,13 7-1,-15-6-1,-1-1 0,1-1 0,17 4 0,-16-4 8,-1-1-1,19 10 0,-24-10-5,0 0-1,1-1 1,-1 0-1,13 2 0,7 3 20,-9-5 125,-4-2 2097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09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33 7514,'-6'-11'2992,"2"1"-2008,3 3-327,1 5-369,-2-1 120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2:12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3084 106 1728,'5'-53'1045,"-5"49"-254,0 0 0,0 0 0,0-1 0,0 1 0,-1 0 0,0 0 1,0-1-1,-2-3 0,-3-3-152,5 11-636,0 1-1,1-1 1,-1 0 0,0 1 0,0-1 0,1 1 0,-1-1 0,0 0 0,1 1 0,-1 0 0,1-1 0,-1 1 0,1-1 0,-1 1 0,1 0 0,-1-1 0,1 1 0,0 0 0,-1 0 0,1-1 0,-1 3-1,1-3 6,-10 16 23,0 0 1,-16 16-1,17-21 7,0 1-1,0 0 0,-11 22 1,-5 14 63,-5 8-32,2 1 0,-22 68 0,32-75 52,-44 83 1,13-30 57,30-68-104,-1 0 0,-2-1 0,-1-2 0,-28 32 0,18-23 54,-40 64 0,51-67-69,-139 216 246,123-203-263,2 1 1,-44 87-1,33-48 21,-28 63 256,60-121-220,-1 0 1,-2 0 0,-23 30-1,-72 86 109,107-142-200,-69 88 240,-64 107 1,0 9-74,109-166-143,12-21-11,0-1 0,-2 0 0,-30 26 0,-74 54 43,-21 19 14,115-93-59,1 0 0,2 3-1,1 0 1,1 1 0,-39 71 0,11-7 34,31-60-43,2 1 1,-18 46 0,28-52-8,2 1-1,-5 43 1,-10 39 8,4-54 2,-3-2-1,-37 71 1,-7-22 37,3-5-7,-64 129 26,37-70-11,9-37-14,62-100-9,1 2-1,1 0 1,1 1-1,1 1 0,-12 36 1,13-8 34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2:15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89 3769,'-1'-2'131,"-12"-23"5616,13 24-5641,0 1 1,-1 0 0,1 0-1,0-1 1,-1 1 0,1 0 0,0 0-1,0 0 1,-1-1 0,1 1 0,0 0-1,-1 0 1,1 0 0,-1 0 0,1 0-1,0 0 1,-1 0 0,1 0 0,0 0-1,-1 0 1,1 0 0,0 0 0,-1 0-1,1 0 1,-1 0 0,0 0-99,0 1-1,0 0 1,0-1 0,1 1 0,-1 0-1,0-1 1,0 1 0,0 0 0,1 0 0,-1 0-1,1-1 1,-1 1 0,0 2 0,-4 5-13,1 0 1,0 1 0,1 0 0,0 0 0,0 0 0,-2 16-1,5-23 22,-1 0 0,1 0 0,0 0 0,0 0 1,0 0-1,0 0 0,0 0 0,1 0 0,-1-1 0,0 1 0,1 0 0,0 0 0,-1 0 0,1 0 0,0-1 0,0 1 0,0 0 0,0 0 0,0-1 0,0 1 0,0-1 0,1 1 0,-1-1 0,1 0 0,-1 0 0,1 1 0,-1-1 0,1 0 0,0 0 1,-1 0-1,1-1 0,0 1 0,0 0 0,2 0 0,4 1 110,-1-1-1,1 1 1,-1-1 0,1-1 0,-1 0 0,14-1 0,-7 0 45,1-2 0,0 0 0,0 0 0,-1-2 0,27-11 1,-34 13-90,1-1 1,0 0-1,-1-1 1,0 0 0,0 0-1,-1 0 1,1-1 0,-1 0-1,0-1 1,-1 1-1,9-14 1,-12 19-49,-1-1 1,0-1-1,0 1 0,0 0 0,-1 0 0,1 0 1,0 0-1,-1-1 0,1 1 0,-1 0 1,0-1-1,0 1 0,0 0 0,0-1 1,0 1-1,0 0 0,-1 0 0,1-1 0,-2-3 1,0 3-9,1 1 0,-1-1-1,0 0 1,1 1 0,-1-1 0,-1 1 0,1 0 0,0 0 0,0-1 0,-1 2 0,1-1 0,-1 0-1,-3-1 1,1 0-25,-1 0-1,0 1 1,1 0-1,-1 0 1,0 0-1,0 1 0,0 0 1,-1 0-1,1 0 1,0 1-1,0 0 1,0 0-1,0 0 1,-9 3-1,10-1-17,-1 1-1,1-1 1,0 2 0,0-1-1,0 0 1,1 1 0,-1 0-1,1 0 1,0 0 0,0 1-1,0-1 1,1 1 0,0 0-1,-1 0 1,2 0 0,-1 1-1,1-1 1,-1 1 0,1-1-1,-2 11 1,3-11 10,0 1 0,0-1 0,1 1 0,0-1 0,-1 0-1,2 1 1,-1-1 0,1 1 0,0-1 0,2 8 0,-2-10 7,0 1 0,1-1 1,-1 0-1,1 0 0,0 0 0,0 0 1,0 0-1,0-1 0,0 1 0,1 0 0,-1-1 1,1 0-1,-1 0 0,1 1 0,0-2 0,6 4 1,-7-3 8,0-1 0,0-1-1,0 1 1,0 0 0,0 0 0,0-1 0,0 1 0,0-1 0,0 0 0,0 1 0,0-1 0,0 0 0,0 0 0,1-1 0,-1 1 0,0 0 0,0-1 0,0 1 0,0-1 0,0 1 0,0-1 0,0 0 0,0 0 0,-1 0 0,1 0 0,0 0 0,0-1 0,-1 1 0,1 0 0,-1-1-1,1 1 1,-1-1 0,0 0 0,1 1 0,-1-1 0,0 0 0,0 0 0,0 0 0,-1 0 0,2-2 0,0-1 31,0-1-1,-1 1 0,0 0 1,1-1-1,-2 1 1,1-1-1,-1 1 1,0-1-1,0 1 0,0-1 1,-1 1-1,0-1 1,0 1-1,-3-10 0,1 10-14,-1-1-1,0 1 1,1 0-1,-1 1 1,-1-1-1,1 1 1,-1-1-1,0 2 1,0-1-1,-9-6 1,12 9-66,-1 0 0,1 0 0,0 0 0,-1 0 1,1 0-1,0 0 0,-1 1 0,1-1 0,-1 1 0,1 0 0,-1 0 1,1 0-1,-3 0 0,3 0-52,1 1-1,-1-1 1,1 1 0,0-1 0,-1 1-1,1 0 1,0-1 0,-1 1 0,1 0 0,0 0-1,0 0 1,0 0 0,0 0 0,0 0-1,0 0 1,0 1 0,0-1 0,1 0-1,-1 0 1,0 1 0,1-1 0,-1 0 0,0 4-1,-7 31-755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22:16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268 101 5193,'-3'-10'907,"-1"0"0,0 1-1,-1-1 1,0 1 0,-1 0 0,-10-13 0,14 20-868,0 0 0,1 1 0,-1-1 1,0 0-1,0 1 0,0-1 0,0 1 0,-1 0 1,1 0-1,0 0 0,0 0 0,-1 0 1,1 0-1,0 0 0,-1 1 0,1-1 0,-1 1 1,1 0-1,-1 0 0,1 0 0,-1 0 1,1 0-1,-1 1 0,1-1 0,-1 1 0,1-1 1,0 1-1,-1 0 0,1 0 0,0 0 1,-1 0-1,1 0 0,0 1 0,-2 1 0,-2 2-73,-1 0 0,1 1 0,0-1 0,1 1 0,-1 1-1,1-1 1,1 1 0,-9 14 0,2 3-48,-14 37 1,12-24 92,2 0 0,-6 41 0,13-57 16,2 0-1,0 0 1,2 0-1,0-1 0,5 34 1,-4-47 6,2 1 0,-1-1 0,1 0-1,0 0 1,0 0 0,0 0 0,1-1 0,1 0 0,-1 1 0,1-1 0,0-1 0,0 1 0,0-1 0,1 0 0,0 0 0,0 0 0,0-1 0,1 0 0,-1 0 0,13 4 0,-11-4 39,0-1 1,0 0-1,1-1 1,-1 0-1,1 0 1,-1-1-1,1 0 1,0 0 0,-1-1-1,1 0 1,0 0-1,0-1 1,-1-1-1,1 1 1,-1-1-1,1-1 1,12-5-1,-12 4 29,0-1-1,-1 0 0,0 0 1,0-1-1,0 0 0,0-1 1,-1 1-1,0-1 0,-1-1 0,0 1 1,0-1-1,0 0 0,-1-1 1,0 1-1,-1-1 0,0 0 1,0 0-1,-1 0 0,0-1 0,-1 1 1,0-1-1,0 0 0,0-12 1,-2 4-10,0 1 1,-1-1 0,0 1 0,-2-1 0,0 1-1,-1 0 1,0 0 0,-2 0 0,0 1 0,-12-23-1,9 21-60,-1 1-1,0 0 0,-2 1 0,0 0 1,-1 1-1,0 0 0,-1 1 0,-1 1 1,-17-13-1,29 24-43,0 0 1,1 0-1,-1 1 1,0-1-1,0 0 1,-1 1-1,1 0 1,0 0-1,0 0 1,0 0-1,-1 1 1,1-1-1,-1 1 0,1 0 1,0 0-1,-1 0 1,1 0-1,0 0 1,-1 1-1,1 0 1,-5 1-1,4 0-94,0 0 0,0 1-1,0-1 1,0 1 0,0 0-1,1 0 1,-1 0 0,1 1 0,0-1-1,0 1 1,0 0 0,0 0-1,1 0 1,-1 0 0,-1 5-1,-15 32-464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5:0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475 276 2489,'10'-31'6391,"-8"27"-6008,0 1-1,-1-1 0,0 0 1,0 0-1,0 0 1,0 0-1,-1 0 0,1 0 1,-1 0-1,0 0 1,0 0-1,-1 0 0,0-7 1,-1 2-247,1-1 1,-2 1 0,1 0 0,-1 0-1,0 0 1,-1 0 0,0 1 0,-1-1-1,0 1 1,0 0 0,0 0 0,-1 1-1,-1-1 1,-11-10 0,11 13-104,-1-1 0,0 2 0,1-1 1,-1 1-1,-1 0 0,1 1 0,-1 0 0,1 0 1,-1 1-1,0 0 0,0 0 0,0 1 1,-13 0-1,5 2-6,0 1 0,0 0 0,0 2 0,1-1 0,-1 2 0,-19 8 1,30-11-18,-56 26 50,59-26-58,-1 0 0,1 0-1,0 0 1,1 0-1,-1 0 1,0 1-1,1-1 1,-1 1 0,1 0-1,0 0 1,-1 0-1,2 0 1,-1 0-1,0 0 1,-2 7 0,-11 36 4,10-35-4,1 1 1,0 0-1,-3 18 1,4-14-3,2-13 1,0 1-1,0-1 1,1 1-1,-1 0 0,1-1 1,0 1-1,-1-1 1,2 1-1,-1 0 0,0-1 1,1 1-1,-1-1 1,1 1-1,0-1 0,0 1 1,1-1-1,2 6 1,9 8 2,-6-7 8,0 0 0,1 0 1,0-1-1,16 14 0,-21-21-8,1 1 0,0-1-1,-1 0 1,1 0 0,1 0 0,-1 0 0,0-1 0,0 1 0,0-1-1,1 0 1,-1-1 0,1 1 0,-1-1 0,1 0 0,-1 0 0,0 0-1,7-1 1,64-5 47,-56 6-37,-1-1 0,1-1 1,-1 0-1,0-1 0,21-7 1,-33 7-6,0 0 1,0-1-1,0 1 1,0-1-1,0 0 0,-1-1 1,0 1-1,0-1 1,0 0-1,-1-1 1,1 1-1,-1-1 1,0 1-1,-1-1 1,0 0-1,0-1 1,0 1-1,0-1 0,-1 1 1,0-1-1,-1 0 1,1 1-1,-1-1 1,-1 0-1,1 0 1,-1 0-1,0 0 1,-2-10-1,1 163 81,5 23-57,-4-110-14,9 88-1,-4-96 13,-2 62 0,-3-102-26,-3-1 357,8-27-6,7-4-246,0-1-1,-2-1 0,0 0 0,-1 0 1,10-48-1,-15 53-75,1 1 0,0 0 0,2 1 0,0 0 0,1 0 0,0 0 0,1 1 0,1 0 0,0 1 0,16-17-1,-20 25-27,9-8-2,-15 14-3,0 0 0,-1 0 0,1 0 0,0 0-1,0 0 1,0 0 0,-1 0 0,1 0 0,0 0 0,0 0 0,0 0-1,0 0 1,-1 0 0,1 0 0,0 0 0,0 0 0,0 0 0,0-1-1,-1 1 1,1 0 0,0 0 0,0 0 0,0 0 0,0 0-1,0 0 1,-1-1 0,1 1 0,0 0 0,0 0 0,0 0 0,0 0-1,0-1 1,0 1 0,0 0 0,0 0 0,0 0 0,0 0 0,0-1-1,0 1 1,0 0 0,0 0 0,0 0 0,0 0 0,0-1-1,0 1 1,0 0 0,0 0 0,0 0 0,0-1 0,0 1 0,0 0-1,0 0 1,0 0 0,0 0 0,0-1 0,1 1 0,-1 0 0,0 0-1,0 0 1,0 0 0,0 0 0,0 0 0,0-1 0,1 1 0,-1 0-1,0 0 1,0 0 0,0 0 0,1 0 0,-1 0 28,-3 0-1444,1 0 821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5:23.8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45 4777,'-5'-9'5045,"-9"-13"442,-1 9-4170,11 25-1309,3 23-8,1 1 0,2-1 0,8 43 0,-3-29 105,0 52 0,-10-89 1020,-4-23-2348,6 9 440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5:39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1288,'0'-38'12202,"0"22"-9941,9 34-1483,-1 14-765,0 1 0,-2 0 1,-1 0-1,-2 1 0,-2-1 0,-2 36 0,1-62-8,0-2 2,0 0 0,0 0 0,1-1 0,0 1 0,-1 0 0,2 0 0,-1-1 0,0 1 0,1-1 0,0 1 0,5 7 380,-7-25-1690,-2 12 687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5:40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3409,'38'0'7675,"14"-2"-3956,243-21-3499,-279 18 272,-11 3-902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5:41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25 2753,'-1'-3'9154,"9"1"-7302,17 2-2161,81 7 1001,-66-2-526,0-2 0,0-2 1,60-6-1,-86 2 174,-1 0 0,1-1 0,-1-1 0,17-7 1,-35 9-1504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5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44 5921,'-48'-23'2769,"43"18"-1281,1 0-336,1 0-191,2 4-321,-1 0-192,1-1-280,0 1-104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0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396 201 2280,'6'-13'2813,"-3"10"-2188,-1-1 1,0 0-1,0-1 0,0 1 1,-1 0-1,1 0 0,-1-1 0,0 1 1,-1 0-1,1-1 0,-1 1 1,1-1-1,-1 1 0,-1-7 0,0 3-324,0 1 0,0-1 0,-1 1 0,0 0 0,0 0 0,0 0 0,-1 0 0,-6-11 0,6 14-265,1 1-1,-1 0 1,1 0-1,-1 1 1,0-1-1,0 1 1,0-1-1,0 1 0,0 0 1,-1 0-1,1 0 1,-1 1-1,1-1 1,-1 1-1,0 0 1,0 0-1,1 0 1,-1 0-1,-4 0 0,-2 0-35,1 1 0,0 0 0,0 0 0,-1 1 0,1 0 0,0 0-1,0 1 1,0 1 0,0-1 0,0 1 0,0 1 0,-12 6 0,10-3-3,-1 1 0,1 0 0,1 1 0,0 0 1,0 0-1,0 1 0,-14 21 0,10-11-1,2 0 0,0 1 1,2 0-1,0 0 0,2 1 0,0 1 0,1 0 0,1 0 1,-3 34-1,8-52 9,1 0 0,-1 0 0,2 1 0,-1-1 0,0 0 0,1 0 0,0 0 0,0 0 0,1 0 0,-1 0 0,1 0 0,0 0 0,0-1 0,1 1 0,-1-1 0,1 0 0,0 1 0,0-1 0,1 0 0,-1-1 0,1 1 0,0-1 0,0 1 0,0-1 0,5 3 0,-3-3 5,1 1-1,0-1 1,0-1 0,0 1 0,0-1-1,1 0 1,-1-1 0,1 0 0,-1 0-1,1 0 1,-1-1 0,1 0 0,-1-1 0,1 1-1,-1-2 1,9-1 0,1-2 40,0 0 1,-1-1-1,1 0 1,-2-2-1,1 0 0,23-16 1,-33 20-34,0-1 0,0 0 1,-1-1-1,1 1 1,-1-1-1,0 0 0,-1 0 1,1-1-1,-1 0 0,0 1 1,-1-1-1,0-1 1,0 1-1,0 0 0,-1-1 1,2-14-1,3-33 23,-3 0-1,-2 1 1,-7-81 0,17 362-191,-5-23 163,-8-158-9,2-21 42,1 0 0,10 46 1,-10-82-1257,-2 10 511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09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 5097,'38'77'2094,"-36"-76"-2005,-1 1 0,0-1 0,0 0 1,0 1-1,1-1 0,-1 0 0,0 0 0,1 0 0,-1 0 1,1 0-1,-1 0 0,1-1 0,0 1 0,-1-1 1,1 1-1,0-1 0,-1 1 0,1-1 0,0 0 0,-1 0 1,1 0-1,0 0 0,0 0 0,-1 0 0,1 0 1,0 0-1,0-1 0,-1 1 0,1-1 0,2-1 0,3 1 236,6 0-9,-1-1 1,0 0-1,0-1 1,0 0-1,0-1 1,0 0-1,16-9 1,-25 11-245,1 0 0,-1 0 0,0 0 0,0-1-1,0 1 1,0-1 0,-1 1 0,1-1 0,-1 0 0,0 0 0,1 0 0,2-6 0,-4 6-24,-1 1-1,1-1 1,0 1-1,-1-1 1,0 1-1,0-1 1,0 0 0,0 1-1,0-1 1,0 1-1,0-1 1,-1 1-1,0-1 1,1 1-1,-1-1 1,0 1 0,0-1-1,0 1 1,0 0-1,-4-5 1,4 5-41,-1 0-1,0 0 1,0 0 0,0 0 0,0 0 0,-1 0-1,1 0 1,0 1 0,-1-1 0,1 1 0,-1-1-1,0 1 1,1 0 0,-1 0 0,0 0-1,0 1 1,1-1 0,-1 1 0,0-1 0,0 1-1,0 0 1,0 0 0,0 1 0,0-1 0,1 0-1,-1 1 1,0 0 0,0-1 0,0 1 0,1 0-1,-1 1 1,-4 1 0,2 0-26,0-1 0,0 1 0,0 0 1,0 0-1,0 1 0,1-1 0,-1 1 0,1 0 0,0 0 0,0 1 1,1-1-1,-1 1 0,1 0 0,0 0 0,-4 9 0,5-4 7,0 0-1,1 0 0,0 0 0,0 0 0,1 0 1,1 0-1,0 0 0,0 0 0,1-1 0,0 1 1,0 0-1,7 13 0,-8-18 38,0-1 0,1 0-1,0 1 1,0-1 0,0 0 0,1 0-1,0 0 1,-1 0 0,1-1 0,0 1 0,1-1-1,-1 0 1,1 0 0,-1 0 0,1 0-1,0 0 1,0-1 0,0 0 0,0 0 0,1 0-1,-1 0 1,0-1 0,1 1 0,-1-1-1,1-1 1,0 1 0,-1 0 0,9-1 0,-9-1-104,0 1 0,0-1 0,-1 0 0,1-1 1,0 1-1,-1-1 0,1 1 0,-1-1 1,1 0-1,-1 0 0,0-1 0,0 1 1,0 0-1,3-4 0,-1-1-565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0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5753,'27'-84'2908,"-27"83"-2780,1-1 0,-1 1 0,1 0 0,-1 0 0,0 0 0,0-1 1,0 1-1,1 0 0,-1-1 0,-1 1 0,1 0 0,0 0 0,0-1 0,0 1 1,0 0-1,-1 0 0,1 0 0,-1-1 0,1 1 0,-2-1 0,-5 1 4576,7 227-4190,4-93 1477,-11-157-2359,5 15-268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0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17 2905,'-5'-16'9581,"-5"52"-7908,-7 23-1504,-3 0 1,-32 65-1,-13 38-144,27-56 185,-5-2-1,-5-1 0,-72 114 0,92-174 236,-21 36 995,50-87-20,2-9-3693,1 8 1347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0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36 3249,'1'-1'276,"-1"0"1,1 0 0,-1 0-1,0 0 1,0 0 0,1 0-1,-1 0 1,0 0 0,0-1-1,0 1 1,0 0 0,0 0 0,-1 0-1,1 0 1,0 0 0,0 0-1,-1 0 1,1 0 0,-1 0-1,1 0 1,-1 0 0,1 0-1,-1 0 1,0 0 0,1 0-1,-1 0 1,0 1 0,1-1-1,-1 0 1,0 0 0,0 1-1,0-1 1,0 1 0,0-1-1,0 1 1,0-1 0,0 1-1,0-1 1,0 1 0,0 0 0,0 0-1,-2-1 1,-2 17-62,-3 62-128,4-1 1,5 95 0,-2 66 146,0-224-165,-14 124 1817,14-147-2975,2-3 296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0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 6953,'2'-15'4719,"-3"24"-2528,-4 35-1615,-13 113 219,8 1 0,12 196 0,-2-319-263,0-22-254,-3-19 445,3-36-1588,-3 25 393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0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141 240 5281,'95'-98'2626,"-91"94"-2188,-1 0 0,1 0 0,-1 0 0,0 0 0,0-1 0,3-7 1,-5-10 1699,-1 13-1286,-1 6-754,1 0 0,-1-1 0,1 1 0,-1 0 0,0 0 0,0 0 0,0 0 0,0 0 0,-1 0 0,1 0 0,-1 0 0,0 1 0,0-1 0,0 0 0,0 1 0,0 0 0,-1-1 0,1 1 0,-1 0 0,1 0 0,-1 1 0,0-1 0,0 0 0,0 1 0,0 0-1,0-1 1,0 1 0,0 0 0,0 1 0,0-1 0,0 1 0,-5-1 0,0 0-81,0 0 0,0 0 0,1 1 0,-1 0 0,0 1 0,0 0 0,1 0 0,-1 0-1,0 1 1,1 0 0,-1 1 0,-9 4 0,11-3-19,0 1-1,0 0 1,1 0 0,-1 0 0,1 1-1,0-1 1,1 1 0,-1 0-1,1 1 1,1-1 0,-1 1-1,1 0 1,0-1 0,0 2 0,1-1-1,0 0 1,-2 13 0,2-8 3,1 0 0,0 0 0,1 1 1,0-1-1,1 1 0,0-1 0,1 0 0,1 0 1,0 0-1,5 15 0,-6-23 10,-1 1 0,1-1 0,0 0 0,1 1 0,-1-1 1,1 0-1,0-1 0,0 1 0,0 0 0,0-1 0,1 0 0,-1 0 0,1 0 0,0 0 0,0 0 0,0-1 0,0 0 0,0 1 1,1-2-1,-1 1 0,1 0 0,8 1 0,-8-3 10,1 0 1,-1 0-1,0 0 1,0-1-1,0 1 1,0-1-1,0-1 0,0 1 1,0-1-1,0 0 1,-1 0-1,1 0 1,-1 0-1,1-1 1,-1 0-1,0 0 1,0 0-1,0 0 0,0-1 1,-1 0-1,4-4 1,-1 1 6,-1 1 1,0-1-1,0 0 1,-1-1 0,0 1-1,0-1 1,-1 0-1,1 0 1,-2 0-1,1 0 1,1-13-1,-3 7-10,-1 0-1,0 0 0,-1 0 1,0 0-1,-1 0 1,-5-16-1,5-16-35,2 26-45,0 84-128,2 100 125,-1-141 108,2 0 0,1 0 0,1 0 0,15 44 0,-15-58 454,-9-13-3766,3 2 2043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0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5081,'95'-73'2895,"-77"57"-250,-17 10-387,-11 7 32,8 6-2269,0 0 0,1 0 1,0 1-1,1-1 0,-1 0 1,1 0-1,2 14 1,0 26 43,-4 2 309,-8 54 1,11-86 566,-1-19-2082,-2 1 342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0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 4017,'-8'-7'2594,"-1"0"3618,4 25-4941,-1 161-603,6-97-194,-4 0 0,-28 151 1,31-217 121,1-10-1030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0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6353,'1'0'7908,"2"27"-6501,1 27-1944,3 253 1477,-26-159 1168,19-147-1894,0-4-469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8394,'20'17'3641,"-20"-21"-1825,-3 1-384,4 1-408,-1 1-95,-1-1-289,-1 1-144,1 0-288,0-1-72,-1 1-48,1-1-176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9114,'-3'0'3537,"-2"8"-2297,-3 8-280,-12 7-64,-6 4-111,-13 10-297,-5-1-80,-3-4-152,0 1-80,9-12-96,10-1 0,11-11-8,7-1 0,5-6 32,2-2-8,6 0-408,-3-2-568,0 1 568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10.4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208 313 3937,'-1'-2'326,"1"0"1,0 0 0,-1-1-1,0 1 1,1 0-1,-1 0 1,0 0 0,0-1-1,0 1 1,-1 0 0,1 0-1,0 1 1,-1-1-1,1 0 1,-1 0 0,0 1-1,1-1 1,-1 1-1,0-1 1,0 1 0,0 0-1,-4-2 1,2 2-164,0 0 1,0 0-1,0 1 1,0-1 0,0 1-1,0 0 1,0 0-1,0 1 1,0-1-1,0 1 1,1 0-1,-8 2 1,4-1-175,0 0 0,0 1 0,0 0 0,1 1 0,-1 0 0,1 0 0,0 0 0,0 0 0,0 1 1,1 0-1,-1 0 0,1 1 0,0 0 0,-5 9 0,6-8 8,1 0-1,0 1 1,1-1-1,-1 1 1,1 0 0,1 0-1,0-1 1,0 1 0,0 0-1,1 0 1,0 0 0,1 0-1,0 0 1,0 0 0,1 0-1,0 0 1,5 14 0,-4-17 18,0 0 0,0 0 0,0 0 0,1 0 0,0-1 0,0 1 0,0-1 0,0 0 0,1 0 0,0 0 0,0-1 0,0 0 0,0 0 0,0 0 0,1 0 0,-1-1 0,1 0 0,-1 0 0,1-1 0,0 1 0,0-1 0,0-1 0,0 1 0,10-1 0,-7-1 48,-1 0 1,1 0-1,0-1 1,0 0 0,-1-1-1,1 0 1,-1 0-1,0-1 1,0 0-1,0 0 1,0-1 0,-1 0-1,0 0 1,0-1-1,0 0 1,0 0 0,-1-1-1,0 1 1,-1-1-1,8-12 1,-1 0 83,0 0 0,-2-1 0,0 0 1,-1-1-1,-1 0 0,0 0 0,4-25 0,-6 7-83,-2 0-1,-1-61 0,0-1-168,-3 101 102,0 0-1,0 0 0,0 0 0,1 0 1,-1 0-1,0-1 0,0 1 0,0 0 1,0 0-1,0 0 0,0 0 0,0 0 0,0-1 1,0 1-1,0 0 0,0 0 0,0 0 1,1 0-1,-1 0 0,0-1 0,0 1 0,0 0 1,0 0-1,0 0 0,0 0 0,0-1 1,-1 1-1,1 0 0,0 0 0,0 0 1,0 0-1,0-1 0,0 1 0,0 0 0,0 0 1,0 0-1,0 0 0,0 0 0,0 0 1,-1-1-1,1 1 0,0 0 0,0 0 0,0 0 1,0 0-1,0 0 0,0 0 0,-1 0 1,1 0-1,0 0 0,0 0 0,0 0 0,0-1 1,-1 1-1,1 0 0,0 0 0,0 0 1,0 0-1,0 0 0,0 0 0,-1 0 1,1 0-1,0 1 0,0-1 0,0 0 0,-1 0 1,-4 15-335,0 179 82,7-143 260,-3-1-1,-1 0 0,-3 1 1,-14 64-1,18-110 14,-1 0 1,1-1-1,-1 1 0,0-1 1,0 1-1,-1-1 0,1 0 1,-1 0-1,0 0 0,0 0 1,-5 4-1,7-7-4,0 0 0,0-1 1,0 1-1,0 0 0,0-1 1,0 0-1,0 1 0,0-1 1,0 1-1,0-1 0,0 0 1,0 0-1,0 0 0,0 1 0,-1-1 1,1 0-1,0-1 0,0 1 1,0 0-1,0 0 0,-1-1 1,0 0 6,0 0-1,0 0 1,0 0 0,0 0 0,0-1 0,0 1 0,0-1 0,1 0-1,-1 1 1,1-1 0,-1 0 0,1 0 0,-2-4 0,-2-2 13,1-1 1,0 1-1,1-1 0,0 0 1,0 0-1,1 0 0,0-1 1,1 1-1,0 0 1,0-1-1,1 1 0,1-1 1,-1 1-1,1-1 1,1 1-1,0 0 0,5-15 1,-5 18-41,0 1-1,0 0 1,0 0 0,1 0 0,0 0 0,0 0 0,0 0-1,1 1 1,0 0 0,-1-1 0,2 2 0,-1-1 0,0 0-1,1 1 1,-1 0 0,1 0 0,0 0 0,0 0 0,0 1-1,1 0 1,-1 0 0,0 0 0,1 1 0,-1 0 0,1 0-1,0 0 1,-1 1 0,1 0 0,0 0 0,7 1 0,-8-1-2,-1 0 0,0 1 1,0 0-1,0 0 0,0 0 1,0 0-1,0 0 0,0 1 1,0 0-1,-1-1 0,1 2 1,-1-1-1,1 0 0,-1 1 1,0-1-1,0 1 0,0 0 1,0 0-1,0 0 0,-1 1 1,1-1-1,-1 1 0,0-1 1,0 1-1,0 0 0,1 3 1,1 8-6,-1 0 0,-1 0 0,0 0 0,-1 1 0,-1 26 0,0-24 36,0-1-1,5 30 0,4-34-1502,-9-15 871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211 140 6017,'-4'-31'3749,"3"22"-3018,0 0 0,-1 1 0,0-1-1,0 0 1,-1 1 0,-5-13-1,6 18-677,0 1 0,0-1 0,0 1 0,0-1 0,0 1-1,0 0 1,-1 0 0,1 0 0,-1 0 0,0 0 0,1 1 0,-1-1 0,0 1-1,0 0 1,0 0 0,0 0 0,0 0 0,0 0 0,0 1 0,0-1 0,0 1-1,0 0 1,-4 0 0,2 0-41,0 1 0,0 0 0,0 0 0,0 0 0,0 0 0,1 1 0,-1 0 0,0 0 0,1 0-1,0 1 1,-1-1 0,1 1 0,0 0 0,0 0 0,0 0 0,1 1 0,-1 0 0,1-1 0,0 1 0,0 0 0,0 1 0,1-1 0,-1 0-1,1 1 1,0-1 0,-1 6 0,-1-2-12,2-1 0,-1 1 0,1-1-1,0 1 1,1 0 0,0-1 0,0 1 0,1 0-1,0 0 1,0 0 0,1 0 0,0 0 0,0-1-1,0 1 1,1 0 0,5 10 0,-6-14 9,1-1 1,-1 0 0,1 0-1,0-1 1,0 1-1,0 0 1,1-1 0,-1 1-1,1-1 1,-1 0-1,1 0 1,0 0 0,0 0-1,0 0 1,0 0-1,0-1 1,0 0 0,0 1-1,0-1 1,1 0-1,-1-1 1,0 1-1,1 0 1,-1-1 0,1 0-1,-1 0 1,1 0-1,-1 0 1,0-1 0,1 1-1,-1-1 1,0 0-1,1 0 1,-1 0 0,0 0-1,4-3 1,3 0 17,0-1 0,0-1 1,-1 0-1,1 0 0,-1-1 1,-1 0-1,0-1 0,0 1 1,14-18-1,9-28 28,-29 49 23,-1 1 0,1-1 1,-1 0-1,0 1 1,1-1-1,-2 0 0,1 0 1,0 0-1,-1 0 0,0 0 1,0 0-1,-1-8 1,-1 15-30,0-1 1,-1 1 0,1-1 0,0 1-1,0 0 1,0 0 0,0 0 0,-1 6 0,-2 10-51,2 0 0,0 1 0,2-1 0,0 1 1,1-1-1,0 1 0,5 21 0,0 41 18,-13 199 111,5-269 647,6-25 1070,5-4-1674,0-1 0,1 1 0,15-20 0,21-37 255,-28 38-359,2 0 0,2 2 0,1 0 0,28-32 0,-45 58 175,-9 5-4094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9050,'63'-2'3105,"-63"2"-3014,1 0 1,0 0 0,-1 0-1,1 0 1,0 0 0,0 0-1,-1 0 1,1 1 0,0-1-1,-1 0 1,1 0-1,0 1 1,-1-1 0,1 0-1,-1 1 1,1-1 0,0 1-1,-1-1 1,1 1 0,-1-1-1,1 1 1,-1-1 0,1 1-1,-1 0 1,0-1 0,1 1-1,-1-1 1,0 1 0,1 0-1,-1-1 1,0 1 0,0 0-1,0 0 1,0-1 0,1 1-1,-1 0 1,0-1 0,0 1-1,0 0 1,-1 0 0,1-1-1,0 1 1,0 0 0,0-1-1,0 1 1,-1 0 0,1-1-1,-1 2 1,1 2-97,-4 213 520,8-152-438,0-42 194,-1-39 609,-2-2-676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7266,'-3'-18'4006,"5"26"-1851,5 42-1323,3 41-401,4 23 311,-1 212 0,-20-299-435,4-19-187,2-17-598,2-3-18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 7266,'-6'-21'4726,"1"28"-1922,-1 46-1787,7 232-249,2-27-347,-11-177 1237,5-151-2139,4 39 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4745,'67'-69'2954,"-66"68"-2722,0 0-1,1 0 1,-1 0-1,0-1 1,0 1-1,0 0 1,0-1 0,-1 1-1,1 0 1,0-1-1,-1 1 1,1-1-1,-1 0 1,1 1 0,-1-1-1,0 1 1,1-1-1,-1 0 1,0 1 0,0-3-1,0 4-169,-1 0 1,1 0-1,0 0 1,0-1-1,-1 1 0,1 0 1,0 0-1,0 0 0,0 0 1,-1 0-1,1 0 0,0-1 1,-1 1-1,1 0 0,0 0 1,0 0-1,-1 0 1,1 0-1,0 0 0,0 0 1,-1 0-1,1 0 0,0 0 1,-1 0-1,1 0 0,0 0 1,0 0-1,-1 0 0,1 1 1,0-1-1,0 0 0,-1 0 1,1 0-1,0 0 1,0 0-1,-1 1 0,1-1 1,0 0-1,0 0 0,0 0 1,-1 1-1,1-1 0,0 0 1,0 0-1,0 1 0,0-1 1,0 0-1,0 0 1,-1 1-1,1-1 0,0 0 1,0 0-1,0 1 0,0-1 1,0 0-1,0 1 0,0-1 1,0 0-1,0 0 0,0 1 1,0-1-1,0 0 1,1 1-1,-11 43 104,3 1 0,1-1 1,3 1-1,1 0 0,7 68 0,-2 41 17,-3-150-169,0 1 22,1 1 0,-1-1 1,-1 1-1,1-1 1,-1 1-1,0-1 1,0 0-1,-1 0 1,0 1-1,1-1 0,-6 9 1,6-14-28,1 0 0,0 1 0,0-1 0,0 0 0,0 0 0,-1 0 0,1 0 0,0 0 0,0 0 0,-1 1 0,1-1 0,0 0 0,0 0 0,-1 0 0,1 0 0,0 0 0,0 0 0,-1 0 0,1 0 0,0 0 0,0 0 0,0 0 0,-1 0 0,1 0 0,0 0 0,0 0 0,-1 0 0,1-1 0,0 1 0,0 0 0,-1 0 0,1 0 0,0 0 0,0 0 0,0 0 1,-1-1-1,1 1 0,0 0 0,0 0 0,0 0 0,-1-1 0,-5-13-8,1-15-836,7 0-500,9 0 504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 7474,'-2'-3'566,"-10"-13"5245,11 34-2703,1 9-3562,-1 343 1033,11-160-126,-9-201 57,3-18-303,0-18-32,-3 4 1652,4-5-950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 5649,'-19'-51'9442,"26"48"-7231,20 4-3273,-13 0 1748,76 2-250,100-10-1,-181 7-299,-10 4-624,-15 5-1631,11-6 1331,-13 9-395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35 6073,'-11'-3'2503,"5"1"211,10 3 503,28-2-1470,366-29 394,-384 31-1949,-10 0-246,-7 0-933,2-1 533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1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132 388 7682,'11'-13'1848,"1"-1"-1,-1-1 1,-1 0 0,9-18 0,24-65 132,-32 71-2184,-3 8 248,8-19 97,21-77 1,-41 187-294,3-31 132,-3 348 65,5-247 23,-1-141-62,0 0-1,0 0 0,0 0 0,0 0 0,0 0 0,0 0 0,0 0 0,0 0 1,0 0-1,-1 0 0,1 0 0,0 0 0,-1 0 0,1 0 0,0 0 1,-1 0-1,1 0 0,-1 0 0,0-1 0,1 1 0,-1 0 0,0 0 1,1-1-1,-1 1 0,0 0 0,0-1 0,0 1 0,0-1 0,1 1 1,-1-1-1,0 1 0,0-1 0,0 0 0,0 1 0,0-1 0,0 0 1,0 0-1,0 0 0,0 0 0,0 0 0,0 0 0,-2 0 0,-6-1 29,1-1 1,0 0-1,-1-1 0,-12-5 0,-14-4-20,11 9-10,0 1 0,-1 1 0,1 2 0,0 0 0,-39 8 0,183-10 216,71-27-136,9 0 40,-174 29 3099,-27-1-2064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54 3377,'-14'-53'10275,"20"82"-9639,6 49-385,-4 1-1,-3 0 0,-4 0 0,-8 79 0,9-46 58,-4-104-194,4-22-2735,4-8 1460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10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32 6057,'-16'-14'2721,"7"7"-1297,5-1-448,2 8-520,-2-2-207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28 3809,'3'-22'3668,"-8"16"-279,-21 26 640,-1 4-4692,-51 38 1104,-2-3 0,-115 63 0,188-119-359,0 0 0,-1-1 0,1 1 0,-1-2 0,-10 3 0,-7-8 417,25 3-482,-1 1-1,1-1 0,-1 1 1,1-1-1,-1 1 1,1-1-1,-1 0 1,1 1-1,0-1 1,-1 0-1,1 1 0,0-1 1,0 0-1,0 1 1,-1-1-1,1 0 1,0 1-1,0-1 0,0 0 1,0 0-1,0 1 1,0-1-1,0 0 1,0 1-1,1-1 0,-1 0 1,0 1-1,0-1 1,1 0-1,-1 0 1,2-2-13,-1 0 0,0 1 0,1-1 0,-1 1 0,1 0 0,0-1 0,0 1 0,0 0 0,0 0 1,0 0-1,0 0 0,0 0 0,1 1 0,-1-1 0,1 1 0,-1 0 0,1-1 0,0 1 0,-1 0 0,1 1 1,0-1-1,0 0 0,0 1 0,-1-1 0,1 1 0,0 0 0,0 0 0,4 1 0,1-1-4,0 1 1,0 0-1,-1 1 0,1 0 0,0 0 0,-1 0 0,1 1 0,-1 0 1,12 7-1,-1 4 26,0 1 0,-1 0 1,-1 1-1,-1 1 1,0 0-1,15 23 0,-18-21 37,2-2 0,0 0 0,1 0-1,0-2 1,2 1 0,32 22 0,-32-31 370,-17-6-538,0-1-1,1 0 1,-1 0 0,0 1-1,1-1 1,-1 0 0,1 0-1,-1 0 1,0 1 0,1-1-1,-1 0 1,1 0-1,-1 0 1,1 0 0,-1 0-1,1 0 1,-1 0 0,0 0-1,1 0 1,-1 0 0,1 0-1,-1 0 1,1 0 0,-1 0-1,1-1 1,-1 1 0,0 0-1,1 0 1,-1 0 0,1-1-1,-1 1 1,0 0-1,1 0 1,-1-1 0,0 1-1,1-1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4921,'13'-72'2301,"-12"72"-2141,0-1 0,0 1 0,0 0 1,0-1-1,0 1 0,0 0 0,0 0 1,1 0-1,-1 0 0,0 0 0,0 0 1,0 0-1,0 1 0,0-1 0,0 0 0,0 0 1,0 1-1,0-1 0,0 1 0,0-1 1,0 1-1,0-1 0,0 1 0,0 0 1,-1-1-1,2 2 0,14 5 701,-3-4-530,0-1 0,0-1 0,0 0 0,0-1 0,0 0-1,21-3 1,-26 2-224,0-1-1,0 0 1,0 0-1,0 0 0,0-1 1,-1 0-1,1-1 0,-1 0 1,0 0-1,0 0 1,10-9-1,-15 11-76,-1 1 0,1 0-1,-1-1 1,1 1 0,-1-1 0,0 1-1,0-1 1,0 0 0,0 0 0,0 1-1,0-1 1,-1 0 0,1 0 0,0 0-1,-1 0 1,0 0 0,1 0-1,-1 0 1,0 0 0,0 0 0,0 0-1,0 0 1,0 0 0,-1 1 0,1-1-1,-1 0 1,1 0 0,-1 0 0,0 0-1,1 0 1,-1 0 0,0 1 0,0-1-1,0 0 1,-1 1 0,1-1 0,0 1-1,-1-1 1,1 1 0,-1 0 0,1-1-1,-1 1 1,1 0 0,-4-1 0,-3-4 20,0 1 1,-1 0 0,0 0 0,0 1 0,0 0 0,0 1 0,-17-4 0,20 6-48,0 0 1,0 0-1,0 1 0,0 0 1,1 1-1,-1-1 1,0 1-1,0 0 0,0 0 1,1 1-1,-1-1 1,1 1-1,-1 1 1,1-1-1,0 1 0,0 0 1,0 0-1,0 0 1,0 1-1,1 0 0,0 0 1,-1 0-1,1 0 1,1 1-1,-1-1 0,1 1 1,-4 7-1,2-4-6,1 0-1,1 1 0,-1-1 1,1 1-1,1 0 0,-1 0 1,2 1-1,-1-1 0,1 0 1,0 0-1,1 1 0,0-1 1,1 1-1,0-1 0,1 0 1,3 15-1,-1-13 11,0 0 0,0-1 0,1 0 0,1 0 0,0 0 0,0 0 0,0-1 0,2 0 0,-1-1 0,1 1 0,0-1 0,0-1 0,1 0 0,0 0 0,1 0 0,10 4 0,-14-7 8,1-2-1,-1 1 1,1-1 0,0 0 0,0 0 0,-1-1-1,1 0 1,0 0 0,0-1 0,0 0-1,0 0 1,0 0 0,0-1 0,0 0-1,0-1 1,0 1 0,0-1 0,-1-1-1,1 1 1,-1-1 0,0 0 0,1-1 0,-1 1-1,-1-1 1,1 0 0,9-10 0,-3 3 8,-2-1 1,1 0 0,-1 0 0,-1-1 0,0-1 0,-1 0 0,10-23-1,-14 28 48,0 0-1,-1 1 0,-1-1 1,1 0-1,-1-1 0,-1 1 1,0 0-1,0 0 0,-1-1 1,0 1-1,0 0 0,-1-1 1,-1 1-1,-3-15 0,5 24-65,0-1 0,0 1 0,0 0 0,0-1 0,0 1 0,0 0 0,0-1 0,0 1 0,0 0 0,0-1 0,-1 1 0,1 0 0,0-1 0,0 1 0,0 0 0,-1-1 0,1 1 0,0 0 0,0 0 0,0-1 0,-1 1 0,1 0 0,0 0 0,-1-1 0,1 1 0,0 0 0,0 0 0,-1 0 0,1 0 0,0-1 0,-1 1 0,1 0 0,-1 0 0,1 0 0,0 0 0,-1 0 0,1 0 0,0 0 0,-1 0 0,1 0 0,0 0 0,-1 0 0,1 0 0,0 0 0,-1 0 0,1 0 0,0 1 0,-1-1 0,1 0 0,0 0 0,-1 0 0,1 1 0,0-1 0,-1 0 0,1 0 0,0 0 0,0 1 0,-1-1 0,1 0 0,0 1 0,0-1 0,0 0 0,-1 0 0,1 1 0,0-1 0,0 0 0,0 1 0,0-1 0,0 1 0,-12 29-29,11-8 29,0-1 0,1 1 0,1 0 0,1-1 0,1 1 0,0-1 0,2 0 0,1 0 0,0-1 0,17 36 1,-22-54-2,0 0 1,0 0 0,1 0 0,-1 0 0,0 0-1,1 0 1,-1 0 0,1 0 0,0-1 0,0 1 0,0-1-1,0 1 1,0-1 0,0 0 0,0 0 0,0 0-1,0 0 1,0 0 0,1 0 0,-1 0 0,0-1-1,1 1 1,-1-1 0,0 0 0,1 0 0,-1 0-1,1 0 1,-1 0 0,0 0 0,1 0 0,2-2 0,-1 1 7,0-1 0,0 1 0,0-1 0,0 0 0,-1 0 0,1-1 0,-1 1 0,1-1 1,-1 0-1,0 1 0,0-1 0,-1-1 0,1 1 0,0 0 0,-1-1 0,0 1 1,2-5-1,5-16 26,-1 1 0,-1-1 0,-1-1 0,4-40 0,9-41-39,-26 122-90,-6 25 19,10-16 71,2-1-1,2 46 0,1 5-1,-3-38 4,-14 203 6,13-224 23,-1 0-1,-1 0 0,0-1 1,-1 0-1,-1 0 0,0 0 1,-1-1-1,-17 25 0,21-34-17,0-1-1,0 0 0,-1 1 1,0-1-1,0-1 0,0 1 1,0-1-1,-1 1 0,1-1 1,-1 0-1,0-1 0,0 1 0,0-1 1,0 0-1,0 0 0,0-1 1,-1 0-1,1 0 0,0 0 1,-1 0-1,1-1 0,-1 0 1,1 0-1,-1 0 0,1-1 1,-1 0-1,1 0 0,-9-3 0,4 1 11,0-2 0,0 1 0,0-1 0,1-1 0,0 0-1,0 0 1,0-1 0,1 0 0,0-1 0,0 1-1,1-2 1,0 1 0,0-1 0,1 0 0,0 0 0,-4-11-1,6 14-20,1 0-1,1 0 0,-1 0 0,1-1 0,1 1 0,-1-1 1,1 0-1,0 1 0,0-1 0,1 0 0,0 0 1,0 1-1,1-1 0,-1 0 0,2 1 0,-1-1 1,1 0-1,0 1 0,0 0 0,0-1 0,1 1 1,0 0-1,1 0 0,-1 0 0,1 1 0,8-10 1,14-8-9,1 2 0,1 0 1,1 2-1,0 1 0,1 2 1,39-16-1,36-21 22,-74 36-129,13-7 219,-35 17-4053,-10 7 2955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319 290 7954,'-32'-48'6399,"28"44"-5987,0 0 0,0 0 0,-1 0 0,1 0 0,-1 1 0,-9-5 0,9 6-351,0 0-1,0 0 1,0 1 0,-1 0 0,1 0 0,0 0-1,0 0 1,-1 1 0,1 0 0,-1 0 0,1 1-1,0-1 1,0 1 0,-1 1 0,1-1 0,0 0-1,0 1 1,-8 4 0,11-5-56,-64 31 68,62-29-75,0-1 0,0 0 1,0 1-1,0 0 0,0 0 1,0 0-1,1 1 0,0-1 1,0 1-1,0-1 0,0 1 1,-4 8-1,7-10-1,-1-1 0,1 1 0,0-1 0,0 1 0,0-1 0,0 1 0,0-1 0,0 1 0,1-1 0,-1 1-1,0-1 1,1 1 0,-1-1 0,1 1 0,0-1 0,-1 0 0,1 1 0,0-1 0,0 0 0,0 1 0,0-1 0,0 0 0,0 0 0,0 0 0,0 0 0,1 0 0,0 1 0,40 22-3,-34-20 10,38 16 46,-21-9 5,43 23 0,-63-31-50,0 0 1,-1 1-1,1-1 0,-1 1 0,1 0 0,-1 0 0,0 0 0,-1 0 0,1 1 0,-1 0 0,0-1 0,0 1 0,0 1 0,2 5 0,-4-6 1,-1-1-1,1 1 1,-1-1 0,0 1-1,0-1 1,0 1-1,-1-1 1,0 1 0,0-1-1,0 1 1,0-1-1,-1 0 1,1 0-1,-1 1 1,0-1 0,-1 0-1,1-1 1,-1 1-1,1 0 1,-1-1-1,0 1 1,-1-1 0,1 0-1,0 0 1,-7 4-1,4-2 11,-1 0-1,-1 0 1,1 0-1,-1-1 1,1 0-1,-1-1 1,-1 0-1,1 0 1,0 0 0,-1-1-1,1 0 1,-12 0-1,14-2 0,0-1-1,0 0 1,1-1-1,-1 1 1,0-1 0,1 0-1,-1 0 1,1-1-1,0 0 1,-1 0 0,1 0-1,1 0 1,-1-1-1,0 0 1,1 0 0,0 0-1,0-1 1,-4-5-1,5 7-10,0-1 0,0 0-1,1 1 1,0-1 0,0 0-1,0 0 1,0 0 0,0-1 0,1 1-1,0 0 1,0-1 0,0 1-1,0-1 1,1 1 0,0-1-1,0 1 1,0-1 0,0 1-1,1-1 1,0 1 0,-1 0-1,2-1 1,-1 1 0,3-6-1,-4 9-6,1-1-1,0 1 1,0-1-1,0 1 1,-1-1-1,1 1 1,1 0-1,-1-1 0,0 1 1,0 0-1,0 0 1,1 0-1,-1 0 1,0 0-1,1 0 0,-1 0 1,1 1-1,-1-1 1,1 0-1,-1 1 1,1-1-1,0 1 1,1-1-1,0 2 0,-1-1 0,0 0 0,1 1-1,-1 0 1,0-1 0,1 1 0,-1 0 0,0 0 0,0 0 0,1 0-1,-1 1 1,0-1 0,0 1 0,2 1 0,7 9-7,1 0-1,-2 1 1,18 26 0,-19-26 17,-3-4 2,0 0 0,1 0 0,1 0 0,-1-1 0,1 0 0,17 13 0,-21-20-5,-1 1 0,0 0 0,1-1 1,-1 0-1,1 1 0,-1-2 0,1 1 0,0 0 0,0-1 0,-1 1 1,1-1-1,0 0 0,0 0 0,-1-1 0,1 1 0,0-1 0,-1 0 0,1 0 1,0 0-1,-1 0 0,1-1 0,-1 1 0,0-1 0,6-4 0,8-4 31,-2-1 0,1-1 0,-1 0-1,-1-1 1,0-1 0,-1 0-1,0-1 1,-2 0 0,1-1 0,-2-1-1,0 1 1,-1-2 0,-1 1-1,0-1 1,7-27 0,-7 10 98,0 0 1,-2 0 0,-2 0-1,-1-1 1,-2 1 0,-1-1-1,-8-54 1,1 61-35,7 29-98,0 0 0,0 0 0,0 0 0,0 0 0,0-1 0,0 1 0,0 0 0,-1 0 0,1 0 0,0 0 0,0 0 0,0 0 0,0 0 0,0 0 0,0-1 0,0 1 0,-1 0 0,1 0 0,0 0 0,0 0 0,0 0 0,0 0 0,0 0 0,-1 0 0,1 0 0,0 0 0,0 0 0,0 0 0,0 0 0,0 0 0,-1 0 0,1 0 0,0 0 0,0 0 0,0 0 0,0 0 0,0 0 0,-1 0 0,1 0 0,0 0 0,0 1 0,0-1 0,0 0 0,0 0 0,0 0 0,-1 0 0,1 0 0,0 0 0,0 0 0,0 0 0,0 1 0,0-1 0,0 0 0,0 0 0,0 0 0,0 0 0,0 0 0,0 1 0,0-1 0,0 0 0,0 0 0,-1 0 0,1 0 0,0 0 0,1 1 0,-9 45-80,10 0 109,2 1-1,19 85 0,0 0 136,-9-17 52,-13-110-739,0-8-1144,1-10 804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75 547 4329,'-59'-55'2903,"44"40"505,22 15-562,10 1-2282,33-4 967,87-17 1,-115 15-1388,0-1 0,0-2 0,0 0 0,-1-1 0,0-1 0,21-14 0,-40 23-117,0 0 0,0 0-1,0 0 1,0 0 0,0-1-1,0 1 1,-1-1 0,1 1-1,-1-1 1,1 0 0,-1 0 0,1 0-1,-1 0 1,0 0 0,0 0-1,0 0 1,0 0 0,-1 0-1,1 0 1,0 0 0,-1 0-1,1-1 1,-1 1 0,0 0 0,0-1-1,0 1 1,0 0 0,0 0-1,0-1 1,-1 1 0,1 0-1,-1 0 1,-1-4 0,1 4 0,-1 0 0,1 0-1,-1 0 1,0 1 0,1-1 0,-1 0 0,0 0 0,0 1 0,0 0 0,0-1 0,-1 1 0,1 0 0,0 0 0,0 0-1,-1 0 1,1 0 0,-1 1 0,1-1 0,0 1 0,-1-1 0,1 1 0,-1 0 0,1 0 0,-1 0 0,1 1 0,-1-1-1,1 0 1,-1 1 0,-3 1 0,1 0-27,1 0-1,0 0 1,0 0-1,0 0 0,0 1 1,0 0-1,0 0 1,1 0-1,-1 0 1,1 0-1,0 1 0,0 0 1,0-1-1,1 1 1,-1 0-1,1 0 1,0 1-1,0-1 0,0 0 1,1 1-1,0-1 1,0 1-1,0-1 1,0 1-1,0 0 0,1-1 1,0 7-1,0 4 0,0 1 0,1-1 0,0 0 0,1 1 0,1-1 0,1 0 0,5 16 0,-8-27 4,1 1 1,0-1-1,0 0 0,0 0 0,0 0 1,1 0-1,-1 0 0,1 0 0,0-1 0,0 1 1,1-1-1,-1 0 0,1 0 0,0 0 0,-1 0 1,1-1-1,0 1 0,6 1 0,-6-3 3,1 0 1,-1 0-1,0 0 0,0-1 0,1 0 1,-1 0-1,0 0 0,1 0 0,-1-1 0,0 1 1,0-1-1,1 0 0,-1-1 0,0 1 1,0-1-1,0 1 0,-1-1 0,1-1 0,6-3 1,5-4 9,-1 0 1,1-1 0,-2 0 0,0-1-1,0-1 1,-1 0 0,0 0 0,-1-1 0,-1-1-1,-1 0 1,0 0 0,0-1 0,-2 0-1,0-1 1,-1 1 0,0-1 0,-2-1 0,5-29-1,-5 22 0,-2 1-1,-1-1 0,0 0 0,-2 0 1,-1 0-1,-1 1 0,-1-1 0,-13-41 1,16 64-16,0-1 1,1 1 0,-1 0-1,0 0 1,-1 0-1,1 0 1,0 0 0,0 0-1,-1 0 1,-3-3 0,5 5-4,-1 0 1,1 0 0,0-1 0,-1 1 0,1 0 0,-1 0 0,1 0 0,-1 0 0,1-1 0,-1 1 0,1 0 0,0 0 0,-1 0-1,1 0 1,-1 0 0,1 0 0,-1 0 0,1 0 0,-1 1 0,1-1 0,-1 0 0,1 0 0,-1 0 0,1 0 0,0 1 0,-1-1-1,1 0 1,-1 0 0,1 1 0,0-1 0,-1 1 0,-2 2-9,1 0-1,0 0 1,0 0 0,1 0-1,-1 1 1,1-1 0,0 1 0,-1-1-1,1 1 1,1 0 0,-1-1-1,0 6 1,-1 39-28,2 0 1,9 83-1,2 46 62,-27 119-22,9-242 102,-2 0 1,-2-1 0,-27 75 0,34-125 455,1-11-315,-1-12-12,-3-46 100,2-108 0,6 150-331,1 0 0,1 0 0,1 0 0,1 0 0,1 1 0,1 0 0,18-41 0,-18 53-7,0 0 1,1 1 0,0 0-1,1 0 1,0 1-1,0 0 1,1 0 0,0 1-1,0 0 1,1 1-1,0 1 1,24-12-1,-29 16 0,0 0 0,0 0 0,1 0-1,-1 1 1,1 0 0,-1 0-1,1 0 1,-1 1 0,1 0-1,-1 0 1,14 3 0,-16-2 0,1 1 0,0 0 0,-1 0 0,1 0 0,-1 0 0,0 1 0,1-1 0,-1 1 0,-1 0 0,1 1 0,0-1 0,-1 1 0,1-1 0,-1 1 0,0 0 0,-1 0 0,5 7 0,-5-7 4,0 0-1,0 0 1,0 0-1,-1 0 1,1 1-1,-1-1 1,0 0-1,0 1 1,0-1-1,-1 1 0,1-1 1,-1 1-1,0-1 1,-1 1-1,1-1 1,-1 1-1,0-1 1,0 1-1,0-1 1,-3 6-1,0-3 4,1-1 0,-1 0 0,-1 0 0,1 0 0,-1-1-1,0 1 1,0-1 0,-1 0 0,1-1 0,-1 1 0,-12 6 0,8-5 13,1-1 0,-1-1 0,1 1 0,-1-1 1,-1-1-1,1 0 0,0-1 0,-1 0 0,1 0 0,-1-1 0,0 0 1,1-1-1,-1 0 0,0-1 0,1 0 0,-1-1 0,-16-5 0,25 6-7,-1 0-1,1 0 0,0-1 0,0 1 0,0-1 0,0 1 0,1-1 0,-1 0 1,0 0-1,1 0 0,-1 0 0,1 0 0,0 0 0,-2-4 0,2 5-51,1 0-1,0 0 1,-1 0-1,1 1 1,0-1 0,0 0-1,0 0 1,0 0-1,0 0 1,0 0-1,0 0 1,0 0-1,0 0 1,0 0-1,0 0 1,1 0-1,-1 0 1,0 1-1,1-1 1,-1 0-1,0 0 1,1 0-1,-1 0 1,1 1-1,0-1 1,-1 0 0,1 1-1,0-1 1,-1 0-1,1 1 1,0-1-1,0 1 1,-1-1-1,1 1 1,0-1-1,0 1 1,0-1-1,0 1 1,1 0-1,16-2-626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7017,'0'-1'269,"0"0"-1,1 1 1,0-1-1,-1 0 1,1 0-1,-1 0 1,1 1-1,0-1 1,0 0-1,-1 1 1,1-1-1,0 1 1,0-1-1,0 1 1,0-1-1,0 1 1,0 0-1,-1-1 1,1 1-1,0 0 1,0 0-1,0 0 1,0-1-1,0 1 1,2 0-1,38-6 259,-33 5 153,157-15 872,177 5 0,-24 3-1206,460-42 146,295-16 12,-1040 64-437,-4 2 159,0-2 0,48-10 0,-75 12-193,0 0 0,0-1 0,0 1 0,0-1-1,-1 0 1,1 0 0,0 1 0,0-1 0,0 0-1,-1 0 1,1-1 0,0 1 0,-1 0-1,1 0 1,-1-1 0,3-2 0,-4 3-10,0 0 1,0 0-1,1 0 0,-1 0 1,0 0-1,0 0 0,0 0 1,0 0-1,0 0 1,0 0-1,0 0 0,0 0 1,-1 0-1,1 0 0,0 0 1,-1 0-1,1 1 0,0-1 1,-1 0-1,1 0 1,-1 0-1,1 0 0,-2 0 1,-4-6-139,1 1 0,-2 1 0,1-1 1,0 1-1,-12-6 0,16 9-135,-11-10 1235,0-5-637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65 7714,'-3'-23'4177,"-2"4"-705,2 12-1959,1 0-257,0 1-560,2 5-232,0-1-168,12 27-3176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49 7730,'-15'9'3656,"3"-9"-999,4 0-673,3 0-335,1-4-137,1-8-616,3 1-216,2-1-383,3 2-113,0 5-489,0 2-703,0 3 664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151 220 5449,'27'-70'2874,"-25"50"-774,-10 13-442,7 8-1564,0-1 1,-1 0-1,1 0 0,0 0 1,-1 1-1,1-1 0,0 1 1,0-1-1,0 1 1,-1-1-1,1 1 0,0 0 1,0 0-1,0 0 1,-1 1-1,-7 9 108,0 2-1,1 0 1,0 0 0,1 0-1,1 1 1,0 0-1,-7 25 1,1 6-40,-7 55-1,13-56-16,-42 216 1619,56-317-823,148-535-477,-135 532 203,-21 59-662,0 1-1,0 0 1,0 0-1,0 0 0,0 0 1,0 0-1,0-1 1,0 1-1,1 0 1,-1 0-1,0 0 1,0 0-1,0 0 1,0 0-1,0 0 1,1-1-1,-1 1 1,0 0-1,0 0 0,0 0 1,0 0-1,1 0 1,-1 0-1,0 0 1,0 0-1,0 0 1,0 0-1,1 0 1,-1 0-1,0 0 1,0 0-1,0 0 1,0 0-1,1 0 0,-1 0 1,0 0-1,0 1 1,0-1-1,0 0 1,0 0-1,1 0 1,-1 0-1,0 0 1,0 0-1,0 0 1,0 0-1,0 1 0,0-1 1,0 0-1,1 0 1,-1 0-1,0 0 1,0 1-1,10 15 76,8 27-75,-16-37 21,96 193 78,-22-51-38,-67-128-26,0-1 0,1 0 0,1 0 0,1-1 0,25 31 0,-31-42 201,-12-9-399,-19-18-1196,-16-20-277,16 15 675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3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 5465,'-2'-1'257,"1"1"0,0 0-1,-1 0 1,1 0 0,-1 0 0,1 0-1,0 0 1,-1 0 0,1 0-1,-1 0 1,1 1 0,0-1 0,-1 1-1,1-1 1,0 1 0,0-1 0,-1 1-1,1 0 1,0-1 0,0 1-1,0 0 1,0 0 0,0 0 0,0 0-1,0 0 1,0 0 0,-1 2-1,2-1-163,0-1-1,0 0 1,1 0-1,-1 0 1,0 0-1,1 0 1,-1 0-1,1 0 0,-1 1 1,1-1-1,-1-1 1,1 1-1,0 0 1,0 0-1,-1 0 0,1 0 1,0 0-1,0-1 1,0 1-1,0 0 1,0-1-1,0 1 1,0 0-1,0-1 0,0 0 1,0 1-1,0-1 1,1 0-1,-1 1 1,0-1-1,0 0 0,0 0 1,0 0-1,3 0 1,20 2 142,1 0 0,-1-2 0,1-1 0,-1 0 1,1-2-1,-1-1 0,0-1 0,34-12 0,-36 9-5,-17 5-2766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8122,'13'39'4937,"-12"-42"-4795,-1 0-1,0 1 1,0-1 0,1 0 0,-1 0 0,1 1-1,0-1 1,0 1 0,0-1 0,0 0-1,1 1 1,-1 0 0,0-1 0,1 1 0,0 0-1,0 0 1,0 0 0,-1 0 0,2 0 0,-1 0-1,0 0 1,0 1 0,1-1 0,-1 1 0,0 0-1,1 0 1,5-2 0,-5 2-127,0 0 0,1 1-1,-1 0 1,1 0 0,-1 0 0,1 0 0,-1 0 0,0 1 0,1-1-1,-1 1 1,1 0 0,-1 0 0,0 0 0,0 0 0,0 1-1,1-1 1,-1 1 0,-1 0 0,1 0 0,0 0 0,0 0 0,2 3-1,-1 1-12,1-1 0,-1 1 0,0 0-1,0 0 1,-1 0 0,0 0-1,0 1 1,0-1 0,-1 1 0,0 0-1,-1-1 1,1 1 0,-1 0-1,0 0 1,-1 0 0,0 0 0,0 0-1,0 0 1,-1 0 0,0 0-1,0 0 1,-1 0 0,0 0 0,0-1-1,-1 1 1,-4 9 0,0-2 25,-1 1 0,0-1 0,0-1 0,-2 1-1,1-1 1,-2-1 0,0 0 0,0-1 0,-1 0 0,-22 16 0,32-26-7,1 0-1,0 0 0,-1 0 1,1 0-1,-1 0 1,1 0-1,-1-1 1,0 1-1,1-1 1,-1 1-1,1-1 1,-1 0-1,0 1 0,0-1 1,1 0-1,-1 0 1,0 0-1,1 0 1,-1-1-1,0 1 1,1 0-1,-1-1 0,0 1 1,1-1-1,-1 0 1,1 1-1,-1-1 1,1 0-1,-1 0 1,1 0-1,-1 0 1,1 0-1,0 0 0,0 0 1,0-1-1,-1 1 1,0-2-1,1 0 13,-1 1-1,1 0 0,0-1 0,0 1 1,0-1-1,0 0 0,0 1 1,1-1-1,-1 0 0,1 1 1,0-1-1,0 0 0,0 1 0,0-1 1,0 0-1,0 0 0,1 1 1,0-1-1,-1 0 0,1 1 1,0-1-1,1-2 0,-1 4-33,0-1 0,-1 1 1,1 0-1,0 0 0,0 0 0,0 0 0,0 0 1,0 0-1,0 0 0,0 0 0,0 0 0,0 0 0,0 1 1,0-1-1,0 0 0,1 1 0,-1-1 0,0 1 0,1-1 1,-1 1-1,0 0 0,1 0 0,-1-1 0,0 1 0,1 0 1,-1 0-1,0 0 0,1 0 0,-1 1 0,0-1 1,1 0-1,-1 1 0,0-1 0,1 0 0,-1 1 0,0 0 1,0-1-1,1 1 0,-1 0 0,0-1 0,0 1 0,0 0 1,1 2-1,7 4-9,-1 0-1,0 1 1,0 0 0,7 11 0,-10-13 19,2 1-4,1 0 0,-1 0 0,1-1 0,0 0 0,1 0 0,-1-1 0,17 8 0,-21-11 9,0 0 0,0-1 0,0 1 0,0-1 0,0 0 0,0 0 0,0 0 1,0 0-1,1-1 0,-1 1 0,0-1 0,0 0 0,1-1 0,-1 1 0,0-1 0,0 0 0,1 0 1,-1 0-1,0 0 0,6-4 0,-9 4-66,0 1 1,0-1 0,-1 1-1,1-1 1,0 0 0,-1 1-1,1-1 1,-1 0-1,1 1 1,-1-1 0,1 0-1,-1 0 1,0 0 0,1 0-1,-1 1 1,0-1-1,0 0 1,1 0 0,-1 0-1,0 0 1,0 0 0,0 0-1,0 0 1,0 0 0,0 1-1,0-1 1,-1 0-1,1 0 1,0 0 0,0 0-1,-1 0 1,1 0 0,0 1-1,-1-1 1,1 0-1,-1 0 1,1 1 0,-1-1-1,-1-1 1,2 2-34,-2-3-761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40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84 2056,'6'-15'657,"-4"12"-278,0-1 0,-1 0 0,0 1 0,1-1 0,-1 0 0,0 0 0,-1 0 0,1 0 0,-1 0 0,0 0 1,0-7-1,-1 4 1232,1 6-1541,0 1 0,0 0-1,0-1 1,0 1 0,0 0-1,0-1 1,0 1 0,0 0 0,0-1-1,0 1 1,-1 0 0,1-1-1,0 1 1,0 0 0,0 0-1,-1-1 1,1 1 0,0 0 0,0-1-1,0 1 1,-1 0 0,1 0-1,0 0 1,-1-1 0,1 1-1,0 0 1,0 0 0,-1 0-1,1 0 1,0 0 0,-1-1 0,1 1-1,0 0 1,-1 0 0,1 0-1,0 0 1,-1 0 0,1 0-1,0 0 1,-1 0 0,1 0-1,-1 0 1,1 0 0,0 1 0,-1-1-1,1 0 1,0 0 0,0 0-1,-1 0 1,1 0 0,0 1-1,-1-1 1,-2 0-229,-3 1 172,1 0-1,-1 0 1,1 1 0,0-1 0,0 1-1,0 1 1,0-1 0,0 0-1,0 1 1,1 0 0,-1 0 0,1 1-1,0-1 1,0 1 0,0 0-1,0 0 1,1 0 0,0 1 0,0-1-1,-5 10 1,-1 1-26,1 1 0,1 0 0,0 0 0,1 1 0,-5 25 0,10-39 29,1 1-1,-1-1 0,1 1 0,0 0 1,0-1-1,1 1 0,-1-1 1,1 1-1,0 0 0,-1-1 0,2 0 1,-1 1-1,0-1 0,1 0 0,-1 1 1,1-1-1,0 0 0,0 0 0,0 0 1,1-1-1,-1 1 0,1 0 1,-1-1-1,1 0 0,0 1 0,4 1 1,-5-2 26,1-1 0,-1 0 1,0 0-1,1 0 0,-1 0 0,1 0 1,0-1-1,-1 1 0,1-1 1,-1 0-1,1 1 0,0-1 1,-1 0-1,1-1 0,0 1 1,-1 0-1,1-1 0,-1 1 1,1-1-1,-1 0 0,1 0 0,-1 0 1,1 0-1,-1 0 0,0-1 1,1 1-1,-1-1 0,0 0 1,0 1-1,0-1 0,-1 0 1,1 0-1,0 0 0,-1 0 1,1 0-1,1-4 0,9-26 645,-9 23-773,-2 29-55,0-12 136,0-1-1,0 1 1,0-1-1,1 0 1,5 14-1,-7-20 12,0 1 0,1 0 0,-1-1 0,1 1 0,0-1 0,-1 1 0,1-1 0,0 1 0,0-1 0,0 0 0,0 1 0,0-1 0,0 0 0,1 0 0,-1 0 0,0 0 0,1 0 0,-1 0-1,0 0 1,1 0 0,-1-1 0,1 1 0,-1 0 0,1-1 0,0 1 0,-1-1 0,1 0 0,-1 0 0,1 1 0,0-1 0,-1 0 0,1 0 0,0 0 0,-1-1 0,4 0 0,-2 0 50,0-1 0,0-1 0,-1 1 1,1 0-1,0-1 0,-1 1 1,0-1-1,1 0 0,-1 0 1,0 0-1,-1 0 0,1 0 1,0 0-1,-1-1 0,0 1 0,2-5 1,-1 2 19,0 0 0,-1 0 1,0 0-1,0 1 1,0-1-1,0 0 0,-1 0 1,-1-12-1,1 16-80,-1 0 0,1 0 0,-1 0 0,1 0 0,-1 0 0,0 0 0,0 1 0,0-1 0,0 0 0,0 1-1,-1-1 1,1 1 0,0-1 0,-1 1 0,1-1 0,-1 1 0,1 0 0,-1 0 0,0 0 0,1 0 0,-1 0 0,0 0 0,0 0 0,0 1 0,0-1 0,0 0 0,1 1 0,-1 0 0,0 0 0,0-1 0,0 1 0,0 0 0,0 0 0,0 1 0,0-1-1,0 0 1,0 1 0,0-1 0,0 1 0,0 0 0,0-1 0,0 1 0,1 0 0,-1 0 0,0 0 0,0 0 0,1 1 0,-1-1 0,-1 2 0,2-2-12,-1 0 0,0 1-1,1-1 1,-1 0 0,1 1 0,-1 0 0,1-1 0,0 1 0,0 0-1,-1-1 1,1 1 0,1 0 0,-1 0 0,0 0 0,0 0 0,1 0-1,-1 0 1,0 4 0,1-4 13,1-1 1,-1 1-1,1-1 0,-1 1 1,1-1-1,0 1 0,-1-1 0,1 1 1,0-1-1,0 0 0,0 1 0,0-1 1,0 0-1,1 0 0,-1 0 0,0 0 1,0 0-1,1 0 0,-1 0 0,0 0 1,1 0-1,-1-1 0,1 1 1,0 0-1,-1-1 0,1 0 0,-1 1 1,1-1-1,1 0 0,-1 1 17,1-1 0,-1 1 0,0-1-1,0 0 1,1 0 0,-1 0 0,0-1-1,1 1 1,-1 0 0,0-1 0,0 1 0,0-1-1,0 0 1,1 0 0,-1 0 0,0 0 0,0 0-1,-1 0 1,1 0 0,0-1 0,0 1 0,-1-1-1,1 1 1,0-1 0,-1 0 0,0 0-1,1 1 1,-1-1 0,2-4 0,3-6 58,0-1 0,-1 1 0,7-26-1,-5 16-64,-5 19 140,-2 1-3152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11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3289,'26'44'1572,"-26"-42"-1433,0-1 1,0 1-1,-1 0 1,1-1-1,0 1 0,-1-1 1,1 1-1,-1-1 1,0 1-1,1 0 0,-1-1 1,0 0-1,0 1 0,0-1 1,0 0-1,0 1 1,0-1-1,-2 1 0,-1 4 263,1-1-270,-3 5 12,1 0 0,0 1 0,0-1 0,1 1 1,-6 22-1,10-30-88,0 0 0,-1 0 0,1-1 0,1 1 0,-1 0 0,0 0 1,0-1-1,1 1 0,0 0 0,-1-1 0,1 1 0,0-1 0,1 1 0,-1-1 1,0 1-1,1-1 0,-1 0 0,1 1 0,-1-1 0,1 0 0,0 0 0,0 0 0,0-1 1,0 1-1,1 0 0,-1-1 0,0 1 0,1-1 0,-1 0 0,1 0 0,3 1 1,-2 0 24,0 0 0,0-1 1,0 1-1,0-1 1,1 0-1,-1 0 1,1-1-1,-1 1 0,0-1 1,1 0-1,-1 0 1,1-1-1,-1 1 0,1-1 1,-1 0-1,0 0 1,1 0-1,-1-1 1,0 0-1,0 0 0,0 0 1,0 0-1,0 0 1,-1-1-1,1 1 0,-1-1 1,1 0-1,-1 0 1,0-1-1,0 1 1,-1-1-1,1 1 0,-1-1 1,1 0-1,-1 0 1,-1 0-1,1 0 1,0 0-1,-1 0 0,0-1 1,0 1-1,0 0 1,0-1-1,-1 1 0,0-1 1,0 1-1,0-1 1,0 1-1,-1-1 1,0 1-1,0 0 0,0-1 1,0 1-1,-1 0 1,1 0-1,-1 0 0,0 0 1,-3-4-1,2 4-67,0 0 0,0 0-1,-1 0 1,0 0 0,1 1 0,-1-1-1,-1 1 1,1 0 0,0 1 0,-1-1-1,1 1 1,-1-1 0,0 1-1,0 1 1,0-1 0,0 1 0,0 0-1,0 0 1,0 0 0,0 1 0,-1 0-1,-7 0 1,9 0-21,1 0-1,0 0 1,-1 1-1,1-1 1,0 1 0,0 0-1,-1 0 1,1 0-1,0 0 1,0 1 0,0-1-1,0 1 1,0 0-1,0-1 1,1 1 0,-1 1-1,0-1 1,1 0-1,0 1 1,0-1 0,-1 1-1,1 0 1,1-1-1,-1 1 1,0 0 0,1 0-1,0 0 1,-1 0-1,1 1 1,0-1 0,1 0-1,-1 1 1,0-1-1,1 0 1,0 4 0,0-5 7,0 0 0,0 0 0,1 0 1,-1 0-1,1 0 0,-1 0 0,1 0 0,0 0 1,-1 0-1,1-1 0,0 1 0,0 0 1,1-1-1,-1 1 0,0 0 0,0-1 0,1 0 1,-1 1-1,1-1 0,-1 0 0,1 1 1,0-1-1,-1 0 0,1 0 0,0-1 0,0 1 1,0 0-1,3 0 0,-2 0 9,1 0-1,0 0 0,0-1 1,-1 1-1,1-1 1,0 0-1,0 0 1,-1 0-1,1-1 1,0 1-1,-1-1 1,1 0-1,0 0 1,6-3-1,6-6 39,-1 0-1,0-1 1,25-23 0,-25 20-1,1 0-1,28-18 1,-43 31-47,0 1-1,0-1 0,0 0 1,0 1-1,1-1 1,-1 1-1,0-1 1,0 1-1,1-1 0,-1 1 1,0 0-1,0 0 1,1 0-1,-1 0 1,0 0-1,1 0 0,-1 0 1,0 0-1,1 0 1,-1 0-1,0 1 1,0-1-1,1 1 0,1 0 1,-1 1-5,-1-1 0,1 1-1,-1-1 1,1 1 0,-1 0 0,0 0 0,1 0 0,-1-1 0,0 1-1,0 0 1,0 0 0,-1 0 0,2 4 0,0 3-12,0 0 0,-1-1 0,0 1 0,-1 0 0,0 0 0,-1 12 0,-6 68 122,9-99 207,1 0-1,0 0 0,0 1 0,1-1 0,0 1 1,8-12-1,-6 8-148,-2 6-155,-1 1 0,1 0 0,0 0 0,0 0 0,0 0-1,1 1 1,0-1 0,0 1 0,0 1 0,1-1 0,9-6 0,-14 11-11,0-1 0,1 0 1,-1 1-1,0-1 0,1 1 1,-1-1-1,1 1 0,-1-1 1,1 1-1,-1 0 0,1 0 1,-1 0-1,1 0 0,-1 0 1,1 0-1,-1 0 0,0 1 1,1-1-1,-1 0 0,1 1 1,1 0-1,-1 1 0,0-1-1,0 1 1,-1 0-1,1 0 1,-1-1 0,1 1-1,-1 0 1,0 0-1,0 1 1,0-1 0,0 0-1,0 0 1,0 1-1,0-1 1,-1 0 0,1 1-1,-1 3 1,2 14-8,0-1 0,-4 35 0,3 22 31,1-69-1017,-2-7 613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7130,'7'-58'4982,"18"56"926,-20 2-6146,144-18 1540,-44 2-879,-85 17-250,-20-1-194,0 0 0,1 0-1,-1 0 1,0 0 0,0 0 0,1 0 0,-1 0 0,0 0 0,1 0 0,-1 0 0,0 0 0,0 0 0,1 1-1,-1-1 1,0 0 0,0 0 0,1 0 0,-1 0 0,0 0 0,0 1 0,0-1 0,1 0 0,-1 0-1,0 0 1,0 1 0,0-1 0,0 0 0,1 0 0,-1 1 0,0-1 0,0 0 0,0 0 0,0 1 0,0-1-1,0 0 1,0 0 0,0 1 0,0-1 0,0 0 0,0 1 0,0-1 0,0 0 0,0 0 0,0 1-1,0-1 1,0 0 0,0 0 0,0 1 0,0-1 0,0 0 0,0 0 0,-1 1 0,1-1 0,0 0 0,0 0-1,0 1 1,-2 0-1412,0-1 544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6425,'-1'1'464,"0"0"0,0 0 0,0 0 0,0 0 0,0 0-1,0 0 1,0 0 0,1 0 0,-1 0 0,0 0 0,1 0 0,-1 0-1,1 1 1,-1-1 0,1 0 0,0 0 0,-1 1 0,1 1 0,29 3 2328,-17-4-3147,20-2 608,1-2 0,-2 0 0,1-2 0,0-2 1,53-15-1,-73 23-1101,-18 0 505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333 168 4145,'2'-5'628,"0"1"0,0-1 0,0 0 0,-1 0 0,0 1 1,0-1-1,0 0 0,-1 0 0,1 0 0,-1 0 0,0 0 0,-1 0 0,1 0 0,-1 0 0,-2-9 1,1 10-420,0-1 0,0 1 0,-1 0 0,1 0 0,-1 0 0,0 0 0,0 0 0,0 1 1,-1-1-1,1 1 0,-1 0 0,0 0 0,1 0 0,-6-2 0,2 1-199,-1 1 0,1-1 0,-1 2 0,1-1 0,-1 1 0,0 0 0,0 1 0,0 0 0,0 0 0,0 0 0,0 1 0,0 1 0,0-1 0,0 1 0,0 1 0,0-1 0,0 1-1,1 1 1,-9 3 0,8-2-20,0 0-1,0 1 0,1 0 0,-1 0 1,1 1-1,0 0 0,1 0 1,0 1-1,0 0 0,0 0 0,1 0 1,0 1-1,0-1 0,1 1 0,0 0 1,-4 10-1,4-3-2,0-1-1,0 1 1,1 0 0,1 0 0,1 0 0,0 0-1,1 0 1,3 29 0,-1-37 17,-1-1 1,1 1-1,0 0 0,0-1 0,0 0 1,1 1-1,0-1 0,1 0 0,-1 0 1,1-1-1,0 1 0,1-1 1,-1 0-1,1 0 0,0 0 0,0-1 1,1 0-1,-1 0 0,11 6 0,-11-8 10,0 1 0,0-1 0,0 0 0,0 0 0,0-1 0,1 1 0,-1-1-1,1 0 1,-1-1 0,1 1 0,-1-1 0,1 0 0,0-1 0,-1 1-1,1-1 1,-1 0 0,0-1 0,1 1 0,-1-1 0,0 0 0,0 0 0,0-1-1,0 0 1,6-4 0,-1-1 22,-2 0 0,1 0 0,-1-1 0,0 0 0,-1-1 0,0 0 0,0 0 0,-1 0 1,-1-1-1,1 0 0,3-15 0,-1 4 3,-2 0 1,-1 0 0,-1-1 0,0 1-1,-1-24 1,-2 44-43,-1 0 0,0 1 0,0-1 0,0 0 1,0 0-1,0 1 0,-1-1 0,1 0 0,0 0 0,-1 1 0,1-1 1,-1 0-1,0 1 0,1-1 0,-2-1 0,-3 6-116,1 15 69,3 8 47,1 0-1,1 1 0,1-1 1,9 41-1,-9-55 7,1 0-1,0-1 1,1 1 0,0-1-1,1 0 1,0 0 0,0-1-1,2 1 1,-1-1-1,1 0 1,0-1 0,12 11-1,-18-18 14,1 0 0,-1-1 0,1 1 0,0-1-1,0 1 1,-1-1 0,1 0 0,0 0 0,0 0 0,0 0-1,0 0 1,0 0 0,1 0 0,-1-1 0,0 1 0,0-1-1,0 1 1,1-1 0,-1 0 0,0 0 0,0 0 0,1 0-1,-1 0 1,0-1 0,0 1 0,0-1 0,1 1 0,-1-1-1,0 0 1,0 0 0,0 0 0,0 0 0,0 0 0,0-1-1,-1 1 1,1 0 0,2-3 0,-1 0-173,1-1 0,-2 1 0,1-1 0,0 0 0,-1 0 0,0 0 0,0 0 0,0 0 0,-1-1 1,1 1-1,-1 0 0,-1-1 0,1 1 0,-1-7 0,0 9-773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5809,'0'0'133,"0"1"0,1 0-1,-1-1 1,1 1 0,-1 0-1,1-1 1,-1 1 0,1-1 0,-1 1-1,1 0 1,0-1 0,-1 0-1,1 1 1,0-1 0,-1 1 0,1-1-1,0 0 1,0 1 0,-1-1-1,1 0 1,0 0 0,0 0 0,-1 1-1,1-1 1,1 0 0,10-15 3190,-11 12-3107,1 1-1,-1-1 0,1 0 1,0 1-1,0-1 0,0 1 1,1-1-1,-1 1 0,5-4 0,-3 4-186,0 0-1,0 0 1,0 0-1,1 1 1,-1 0-1,0-1 1,1 2-1,-1-1 1,1 0-1,-1 1 1,1 0-1,-1 0 1,1 0-1,-1 0 1,1 1-1,-1 0 1,1 0-1,-1 0 1,0 1-1,1-1 1,-1 1-1,0 0 1,0 0-1,0 0 1,0 1-1,-1-1 1,1 1-1,-1 0 1,1 0-1,-1 0 1,0 1-1,0-1 1,0 1-1,-1 0 1,0-1-1,1 1 1,-1 0-1,0 1 1,-1-1-1,1 0 1,-1 0-1,0 1 1,0-1-1,0 1 1,0-1-1,-1 1 1,0-1-1,-1 9 1,-1-1-12,-2-1 0,1-1 1,-1 1-1,-1 0 0,0-1 0,-1 0 1,0 0-1,0-1 0,-1 1 0,-13 13 1,15-17 13,0-1 0,0 0 1,0 0-1,-1 0 1,0-1-1,0 1 0,0-1 1,0-1-1,-1 1 0,0-1 1,1 0-1,-1-1 1,0 1-1,0-1 0,-1-1 1,1 0-1,-11 1 1,4-4 1239,46 4-893,-6-1-224,1-1-1,0-1 0,-1-2 0,28-5 0,-31 4-97,-19 3-41,-1 0 1,1 0-1,0 1 1,-1-1-1,1 1 1,0 0-1,0 0 1,-1 0-1,1 1 1,0-1-1,-1 1 1,1 0-1,-1 0 1,1 0-1,-1 0 1,1 1-1,-1-1 1,6 5 0,-14-6-1788,4 0 1078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6777,'0'-2'529,"0"1"-1,0 0 1,0-1-1,0 1 1,0 0 0,1 0-1,-1-1 1,1 1-1,-1 0 1,1 0-1,-1 0 1,1 0-1,0 0 1,-1-1-1,1 1 1,0 0-1,1-1 1,22-11 1761,31 6-3992,-47 6 2548,106 0-669,-84 2-108,1-2 0,-1 0 0,39-8 1,24-9 156,-94 18-595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261 179 5801,'3'0'238,"0"0"0,0-1 0,0 0 0,0 0 0,-1 0 0,1 0 0,0 0 0,-1-1 0,1 1 0,-1-1 0,1 1 0,-1-1 0,0 0 0,1 0 0,-1 0 0,0 0 0,2-4 0,-2 2 58,-1 0 0,1 0 1,-1-1-1,0 1 0,0 0 1,0-1-1,0 1 0,-1-1 0,0 1 1,0-1-1,-1-8 0,1 9-223,-1 0 0,1 0 0,-1 0 0,0 0 0,0 0 0,0 1 0,-1-1-1,0 0 1,1 0 0,-1 1 0,0-1 0,-1 1 0,1 0 0,-1-1 0,1 1 0,-1 0-1,0 1 1,0-1 0,0 0 0,0 1 0,-1 0 0,1 0 0,-1 0 0,1 0 0,-1 0 0,0 1-1,0-1 1,0 1 0,0 0 0,0 0 0,0 1 0,0-1 0,0 1 0,0 0 0,0 0-1,-4 1 1,0-1-68,-1 1 0,1-1-1,0 2 1,0-1-1,0 1 1,1 1-1,-1-1 1,0 1-1,1 1 1,0-1 0,0 1-1,0 0 1,0 1-1,0 0 1,1 0-1,0 0 1,-10 12 0,8-5-10,-1 0 0,2 1 0,-1 0 0,2 0 1,0 0-1,0 1 0,2 0 0,-1 1 0,2-1 1,0 1-1,1-1 0,0 1 0,1 0 0,2 29 0,0-38 11,1 0-1,0 0 1,0 0-1,1 0 1,-1 0-1,2 0 1,-1-1-1,0 1 0,1-1 1,0 0-1,0 0 1,1 0-1,-1-1 1,1 0-1,0 1 0,0-2 1,0 1-1,1-1 1,0 1-1,-1-1 1,1-1-1,0 1 0,0-1 1,0 0-1,1-1 1,6 2-1,-7-1 17,0-1-1,0 0 1,0 0 0,0 0-1,0-1 1,1 1-1,-1-2 1,0 1-1,0-1 1,0 0 0,0 0-1,0 0 1,0-1-1,0 0 1,0 0-1,-1 0 1,1-1 0,-1 0-1,1 0 1,-1-1-1,0 1 1,0-1-1,-1 0 1,1 0 0,-1-1-1,0 0 1,5-7-1,-1-2 3,-2-1 0,0 1 0,-1-2-1,0 1 1,-1 0 0,-1-1 0,0 0 0,-1 0-1,-1 0 1,0 0 0,-2-19 0,0 35-24,1 0 1,0 1 0,0-1 0,0 0 0,-1 0-1,1 0 1,0 0 0,0 1 0,0-1 0,-1 0-1,1 0 1,0 0 0,0 0 0,0 0-1,-1 0 1,1 0 0,0 0 0,0 0 0,-1 0-1,1 0 1,0 0 0,0 0 0,-1 0-1,1 0 1,0 0 0,0 0 0,-1 0 0,1 0-1,0 0 1,0 0 0,0 0 0,-1 0-1,1-1 1,0 1 0,0 0 0,0 0 0,-1 0-1,1 0 1,0 0 0,0-1 0,0 1 0,0 0-1,-1 0 1,1 0 0,0-1 0,0 1-1,0 0 1,0 0 0,0-1 0,0 1 0,0 0-1,0 0 1,0 0 0,0-1 0,0 1-1,0 0 1,0 0 0,0-1 0,0 1 0,0 0-1,0 0 1,0-1 0,0 1 0,0 0-1,0-1 1,-7 20-16,7 5 11,0-1 0,2 0 0,10 44 0,-9-53 9,0-1 1,1 1-1,1-1 1,0 0-1,1-1 1,0 1-1,1-1 1,9 11-1,-6-13 105,-10-10-108,0 0-1,0 0 1,0 0-1,1 0 1,-1 0-1,0 0 1,0 0-1,0 0 0,1 0 1,-1 0-1,0 0 1,0 0-1,0 0 1,0-1-1,1 1 1,-1 0-1,0 0 1,0 0-1,0 0 1,0 0-1,0-1 1,1 1-1,-1 0 1,0 0-1,0 0 1,0 0-1,0-1 0,0 1 1,0 0-1,0 0 1,0 0-1,0-1 1,0 1-1,0 0 1,0 0-1,0 0 1,0-1-1,0 1 1,0 0-1,0 0 1,0 0-1,0-1 1,0 1-1,0 0 1,0 0-1,0 0 1,0 0-1,0-1 0,0 1 1,-1 0-1,1-2-203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66 6017,'-7'-12'7413,"12"2"-4974,23-6-3101,-19 12 1286,-2 1-614,-1-1-3,0 1-1,1 0 0,-1 1 0,1-1 0,7-1 1,-12 4-7,0 0 1,0-1 0,0 1 0,0 0 0,0 0 0,0 0-1,0 0 1,0 0 0,-1 1 0,1-1 0,0 0 0,0 1-1,0 0 1,0-1 0,0 1 0,-1 0 0,1 0 0,0 0-1,-1 0 1,1 0 0,-1 0 0,1 1 0,-1-1 0,0 0 0,1 1-1,-1-1 1,2 3 0,-3-1 4,1-1 0,0 0 0,-1 1 0,0-1-1,1 1 1,-1-1 0,0 1 0,0-1 0,0 0 0,-1 1 0,1-1-1,-1 1 1,1-1 0,-1 0 0,0 1 0,0-1 0,0 0 0,0 0-1,0 1 1,0-1 0,0 0 0,-4 3 0,-38 48 150,38-47-130,-89 85 186,93-90-199,0 0 0,0 0 0,0 0 1,1 0-1,-1 0 0,0-1 0,1 2 0,-1-1 0,0 0 1,1 0-1,0 0 0,-1 0 0,1 0 0,0 0 1,-1 0-1,1 1 0,0-1 0,0 0 0,0 0 0,0 0 1,0 1-1,0-1 0,0 0 0,1 2 0,0-2 22,0 0-1,-1-1 1,1 1-1,0 0 0,0 0 1,0 0-1,0-1 1,0 1-1,1 0 0,-1-1 1,0 1-1,0-1 1,0 0-1,0 1 1,1-1-1,-1 0 0,0 0 1,2 1-1,6-1 162,1 0-1,-1 0 1,0-1 0,17-2-1,23-10 129,-31 7-224,1 2-1,1 0 0,-1 1 1,23-1-1,-41 4-39,-4-1-1653,1 0 1137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 5785,'-10'-5'2241,"-2"-2"4252,204 25-4665,-163-18-1503,0 0 0,0-1 1,0-2-1,53-12 0,-62 5 99,-13 7-697,-12 4-2057,0 1 1339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5817,'-69'13'2954,"60"-14"-1134,9-2-741,0 3-1012,0-1 0,0 1 0,1 0 0,-1 0-1,0 0 1,0 0 0,0 0 0,0 0 0,1-1-1,-1 1 1,0 0 0,0 0 0,0 0 0,0 0 0,1 0-1,-1 0 1,0 0 0,0 0 0,0 0 0,1 0-1,-1 0 1,0 0 0,0 0 0,0 0 0,1 0-1,-1 0 1,0 0 0,0 0 0,0 0 0,0 0 0,1 0-1,-1 0 1,0 0 0,0 1 0,0-1 0,0 0-1,1 0 1,-1 0 0,0 0 0,0 0 0,0 0-1,0 1 1,0-1 0,0 0 0,1 0 0,-1 0 0,0 0-1,0 1 1,0-1 0,0 0 0,0 0 0,0 0-1,0 0 1,0 1 0,0-1 0,0 0 0,0 0-1,0 0 1,0 1 0,0-1 0,0 0 0,2 75 172,-1-27-136,1 0-1,12 60 0,-14-107-106,1 6 179,-7-9 529,5 1-646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5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283 256 4857,'7'-19'1357,"-2"0"1,0 0-1,-2 0 1,0-1-1,1-30 0,-4 45-1110,0 0-1,-1 0 1,1 0-1,-1 0 0,0 0 1,0 0-1,-1 0 1,0 0-1,0 1 0,0-1 1,0 0-1,-1 1 1,1 0-1,-1-1 0,-4-3 1,3 5-272,1 0 1,0 0-1,-1 1 1,0-1-1,0 1 1,0 0-1,1 0 1,-2 1-1,1-1 1,0 1-1,0 0 0,-9-1 1,3 1 37,1 0 1,-1 1 0,0 0-1,0 1 1,0 0-1,0 1 1,0 0 0,0 0-1,-12 5 1,16-5-11,0 1-1,0 0 1,0 0 0,0 0-1,1 0 1,-1 1 0,1 0-1,0 0 1,0 1 0,0-1-1,1 1 1,-1 0 0,1 0-1,-6 10 1,5-3-4,1 0-1,0 0 1,0 0 0,1 1 0,1-1-1,0 1 1,0 0 0,1-1 0,1 1-1,1 0 1,1 16 0,-1-25 7,-1 0 1,1 0-1,-1 1 0,1-1 1,1 0-1,-1 0 1,1 0-1,-1 0 1,1 0-1,0-1 0,0 1 1,1 0-1,-1-1 1,1 0-1,0 1 1,0-1-1,0 0 0,0 0 1,0-1-1,1 1 1,-1-1-1,1 1 1,0-1-1,-1 0 0,1-1 1,0 1-1,0-1 1,1 0-1,-1 1 1,0-2-1,0 1 0,0 0 1,1-1-1,-1 0 1,0 0-1,5-1 1,0-1 67,-1 0 1,1 0-1,-1-1 1,0-1-1,1 1 1,-2-1-1,1 0 1,0-1-1,-1 0 1,0 0-1,0-1 1,0 0-1,-1 0 1,0-1-1,0 1 1,0-1-1,-1 0 1,0-1-1,-1 0 1,1 1-1,-2-1 1,1-1-1,-1 1 1,0 0-1,-1-1 1,0 1-1,0-1 1,0-9-1,-17 60-173,1 55 101,5 1 0,3 131 0,6-218 29,0-6 5,-1-1 0,1 1 0,0-1 0,1 1 0,-1 0 0,1-1 0,0 1 0,0-1 0,2 5-1,5-53 2115,3 13-2102,1 1 0,2 0 0,0 2 0,2-1 0,2 2-1,0 0 1,30-33 0,4 3-1,-54 57 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12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68 383 3305,'82'-75'2259,"-72"61"1569,-17 12-1932,-13 8-1311,11 8-588,0 0 0,0 0-1,-6 17 1,9-18 6,5-12 10,-1 1 0,1 0 1,0 0-1,0 0 1,0 0-1,1 0 1,-1 0-1,0 1 1,1-1-1,0 0 1,-1 0-1,1 0 1,0 1-1,0-1 1,0 0-1,0 0 1,1 1-1,-1-1 1,0 0-1,1 0 1,0 0-1,-1 0 1,1 0-1,0 0 1,0 0-1,0 0 0,1 0 1,-1 0-1,0 0 1,1 0-1,-1-1 1,1 1-1,-1-1 1,1 1-1,0-1 1,0 0-1,0 1 1,-1-1-1,1 0 1,0 0-1,1 0 1,2 0-1,0 1 104,1 0 1,-1 0-1,1-1 0,0 0 1,-1 0-1,1-1 0,0 0 1,0 0-1,-1 0 0,1 0 0,0-1 1,0 0-1,-1 0 0,9-4 1,-10 3-57,1 0 1,-1-1 0,0 0-1,0 0 1,-1 0 0,1 0 0,-1-1-1,1 1 1,-1-1 0,0 0-1,0 0 1,-1 0 0,1 0-1,-1 0 1,0-1 0,0 1-1,0-1 1,-1 0 0,0 1-1,0-1 1,0 0 0,0 0 0,-1 0-1,0 0 1,0 1 0,0-1-1,-1-5 1,1 6-49,-1 0 0,0 0 0,0 0-1,0 0 1,-1 0 0,1 1 0,-1-1 0,0 1 0,0-1 0,0 1-1,-1 0 1,1-1 0,-1 1 0,1 1 0,-1-1 0,0 0 0,0 1-1,0-1 1,-1 1 0,1 0 0,-1 0 0,1 0 0,-1 0 0,0 1-1,1 0 1,-1-1 0,0 1 0,0 1 0,0-1 0,0 0 0,0 1-1,0 0 1,-6 0 0,8 0-23,0 0-1,0 0 1,-1 1 0,1-1-1,0 0 1,0 1 0,0 0-1,-1-1 1,1 1 0,0 0-1,0 0 1,0 0-1,0 0 1,0 0 0,1 1-1,-3 1 1,3-2 4,0 0 1,0 0-1,0 0 1,1 1-1,-1-1 1,0 0-1,1 0 1,-1 1-1,1-1 1,0 0-1,-1 1 0,1-1 1,0 1-1,0-1 1,0 0-1,0 1 1,0-1-1,0 0 1,1 4-1,0-2 5,0 0 0,0 0 0,1 1-1,-1-1 1,1 0 0,0 0 0,0 0 0,0-1-1,0 1 1,0 0 0,0-1 0,1 1 0,0-1-1,-1 0 1,1 0 0,0 0 0,0 0 0,0-1-1,0 1 1,4 1 0,3 0 11,0 0 0,0 0 0,0-1 1,0 0-1,1-1 0,-1 0 0,0-1 0,14 0 0,-19-1 2,0 0 0,0 0 0,0 0 0,0 0 0,0-1 0,0 1 0,-1-1-1,1-1 1,-1 1 0,1-1 0,-1 1 0,0-1 0,0-1 0,0 1 0,0 0 0,0-1 0,-1 0 0,5-6 0,0-5 9,-1 0 0,0 0 0,-1 0 1,-1-1-1,0 1 0,-1-1 0,-1-1 1,-1 1-1,0 0 0,-1-1 0,-1 1 1,0-1-1,-1 1 0,-1 0 1,0-1-1,-2 1 0,0 0 0,-8-21 1,9 35-235,0 8 59,-3 22-19,-2 36 46,6 10 97,0-9-12,-17 118 0,-9 77 66,20-162-14,7-77 61,-2 1 0,-10 37 0,13-56-21,-1 1-1,0 0 1,-1 0 0,1-1 0,0 1 0,-1-1-1,0 1 1,0-1 0,0 0 0,0 1 0,-1-1-1,1 0 1,-1-1 0,0 1 0,0 0 0,0-1-1,0 0 1,0 1 0,0-1 0,-1 0 0,1-1-1,-1 1 1,-4 1 0,4-3 2,0 0 1,0 0-1,0-1 0,1 1 0,-1-1 1,0 0-1,0 0 0,1 0 1,-1 0-1,0-1 0,-4-2 0,-46-28 139,31 17-154,8 6-20,3 3-1,1 0-1,-1-1 1,1-1 0,-17-15-1,27 22-13,-1-1-1,1 1 0,-1-1 1,1 1-1,0-1 1,0 0-1,-1 1 0,1-1 1,0 0-1,1 0 1,-1 0-1,0 0 1,0 0-1,1 0 0,-1 0 1,1 0-1,0 0 1,0 0-1,-1 0 1,1 0-1,1 0 0,-1 0 1,0 0-1,0 0 1,1-1-1,-1 1 1,1 0-1,0 1 0,-1-1 1,1 0-1,0 0 1,0 0-1,0 0 1,1 1-1,-1-1 0,0 0 1,3-2-1,15-12-10,0 0 0,2 0 0,0 2 0,0 1 0,1 0 0,1 2 0,43-16 0,-32 13 18,0-1 0,50-32 0,-71 35-1308,-14 12 830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5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7706,'33'-9'1244,"-27"6"-681,1 1 1,0 0-1,-1 1 1,1-1-1,10 0 1,-23 29 3589,-1 55-3664,1-34 55,3 0 0,2 0 0,5 48 0,-4-90-207,-1-16 2507,2-6-1841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5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30 4921,'-1'-8'1336,"-4"-11"1851,5 19-3141,0 0 0,0 0-1,0 1 1,0-1 0,-1 0 0,1 0 0,0 0 0,0 0 0,0 0 0,0 0 0,0 0 0,0 0 0,0 0 0,-1 0 0,1 0 0,0 0 0,0 0 0,0 0 0,0 0 0,0 0 0,-1 0 0,1 0 0,0 0 0,0 0 0,0 0 0,0 0 0,0 0 0,0 0 0,-1 0 0,1 0 0,0 0 0,0 0 0,0 0 0,0 0 0,0 0 0,0 0 0,0-1 0,-1 1 0,1 0 0,0 0 0,0 0 0,0 0 0,0 0 0,0 0 0,0 0 0,0-1 0,0 1 0,0 0 0,0 0 0,0 0 0,0 0 0,0 0 0,0 0 0,0-1 0,0 1 0,0 0 0,0 0 0,0 0 0,0 0 0,0 0 0,0-1 0,-99 273 1972,83-217-1957,3 0-1,2 0 0,-5 65 0,15-97-40,1 0 0,1-1-1,2 1 1,0 0 0,1-1 0,1 0 0,1 0 0,0 0 0,2-1 0,1 0 0,19 33-1,-13-30 67,1 0-1,1-1 0,1 0 1,1-2-1,2 0 1,0-1-1,0-1 0,40 26 1,-7-7 166,-38-25-230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5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 5857,'-19'-20'7124,"19"20"-7051,26 49 1237,-10-21-1240,-2-6-12,-1 0-1,-1 1 1,14 37-1,-3 21 20,-3 0 0,-4 2 0,-3 0 0,2 131 0,-14-209-82,0 24 261,-2-1 1,-4 41-1,4-63-115,1 0 0,-1 0 0,-1 0 0,1-1 1,-1 1-1,0 0 0,0-1 0,-1 0 0,1 1 0,-1-1 0,-1 0 1,1 0-1,-1 0 0,1-1 0,-1 0 0,-1 1 0,1-1 0,-8 6 1,10-9-89,0-1 0,0 1 1,1 0-1,-1 0 0,0-1 1,0 1-1,0-1 1,0 0-1,0 1 0,0-1 1,1 0-1,-4 0 0,4 0-61,1-1-1,-1 1 0,0 0 0,1 0 1,-1 0-1,0-1 0,1 1 1,-1 0-1,0-1 0,1 1 0,-1-1 1,1 1-1,-1-1 0,1 1 1,-1-1-1,1 1 0,-1-1 0,1 1 1,0-1-1,-1 0 0,1 1 1,0-1-1,-1 1 0,1-1 0,0 0 1,0 1-1,0-1 0,0 0 1,-1 0-1,1 1 0,0-1 0,0 0 1,1-1-1,-1 1-311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5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274 133 5393,'1'-7'820,"-1"1"0,0-1-1,-1 0 1,1 0 0,-1 0-1,-1 0 1,-2-8 0,2 10-551,1 1 0,-1 0 1,0-1-1,-1 1 0,1 0 0,-1 1 1,1-1-1,-1 0 0,-7-6 0,6 8-235,1-1-1,-1 1 1,0-1-1,0 1 0,0 0 1,0 1-1,0-1 1,0 1-1,-1 0 1,1 0-1,0 0 1,-1 0-1,1 1 0,-1 0 1,1 0-1,-1 0 1,1 0-1,-1 1 1,1 0-1,0 0 1,-1 0-1,1 0 0,0 1 1,-8 3-1,5-1-31,-1 0-1,1 1 0,0-1 1,0 2-1,1-1 1,0 1-1,-1 0 0,2 0 1,-1 1-1,1-1 0,0 1 1,0 0-1,1 1 1,-4 7-1,3-3 0,0 0 0,1 0 0,0 0 0,0 1 0,2-1 0,-1 1 0,2 0 0,-1 22 0,2-32 5,0 0 0,0-1 0,0 1 1,0 0-1,1 0 0,0-1 0,-1 1 0,1 0 1,0-1-1,0 1 0,0-1 0,1 1 1,-1-1-1,0 1 0,1-1 0,0 0 0,-1 0 1,1 0-1,0 0 0,0 0 0,0 0 1,1-1-1,-1 1 0,0 0 0,1-1 1,-1 0-1,1 0 0,-1 0 0,1 0 0,-1 0 1,1 0-1,0 0 0,0-1 0,-1 0 1,1 1-1,0-1 0,0 0 0,-1 0 0,5-1 1,0 0 26,-1 0 0,1 0 0,0 0 0,-1-1 1,1 0-1,-1 0 0,1-1 0,-1 0 0,0 0 1,0 0-1,-1-1 0,1 0 0,0 0 0,-1 0 1,7-8-1,0-7 183,0 0 0,12-29-1,-13 25 283,-8 18-251,-2 8-20,-8 75-244,3 82 1,4-157 17,-1 22 6,-2 1 0,0-1 0,-9 29 1,5-25 10,-5 50 0,7-46 941,11-64 875,-1 11-1793,1 0 0,1 0 0,0 1 1,2 0-1,0 0 0,1 1 0,1 0 1,1 1-1,0 0 0,2 1 0,21-21 1,-24 24-39,-11 13-4,0-1 1,0 1-1,0 0 0,0 0 0,1-1 0,-1 1 1,0 0-1,0 0 0,0-1 0,0 1 0,0 0 0,0 0 1,0-1-1,0 1 0,0 0 0,0 0 0,0-1 1,0 1-1,0 0 0,0 0 0,0-1 0,0 1 0,0 0 1,0 0-1,0-1 0,0 1 0,0 0 0,0 0 1,0-1-1,-1 1 0,1 0 0,0 0 0,0-1 0,0 1 1,0 0-1,-1 0 0,1 0 0,0 0 0,0-1 1,0 1-1,-1 0 0,1 0 0,0 0 0,0 0 0,-1 0 1,1 0-1,0-1 0,0 1 0,-1 0 0,1 0 1,0 0-1,-1 0 0,1 0 0,0 0 0,0 0 0,-1 0 1,1 0-1,0 0 0,-1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6:5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5897,'57'-22'5096,"-58"23"-4826,1 1 0,-1 0 1,0 0-1,1 0 0,-1 0 0,1 0 1,-1 0-1,1 1 0,0-1 0,0 0 0,0 0 1,0 0-1,1 3 0,-2 6-308,-11 135 522,-2 49 2966,11-198-1122,1-1-1443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276 152 4897,'86'-25'2799,"-85"24"-2638,0 1-1,0-1 1,-1 0-1,1 0 1,0 0-1,0 0 1,0 0-1,-1 0 1,1 0-1,-1 0 0,1 0 1,-1 0-1,1 0 1,-1-1-1,0 1 1,1 0-1,-1 0 1,0 0-1,0-1 1,0 1-1,0 0 1,0 0-1,0 0 1,0-1-1,0 1 1,-1 0-1,1 0 0,0 0 1,-1 0-1,1-1 1,-2 0-1,-13-34 2495,12 32-2557,0-1 0,0 1 0,-1 1 0,1-1 0,-1 0 0,0 1-1,0 0 1,0 0 0,-1 0 0,1 0 0,-1 1 0,0-1 0,1 1 0,-1 0 0,0 1 0,0-1 0,0 1 0,0 0 0,-1 1 0,1-1-1,0 1 1,0 0 0,0 0 0,-1 0 0,1 1 0,0 0 0,-6 1 0,-2 1-110,1 0 0,-1 1 1,1 0-1,0 1 0,0 0 0,1 1 1,-1 1-1,1 0 0,0 0 0,-9 9 1,12-8 7,1 1 0,0-1 1,0 1-1,1 0 0,0 1 1,1 0-1,0 0 1,1 0-1,-1 0 0,-1 11 1,2-6-4,0-1 0,1 0 0,1 1 0,0 0 0,1-1 1,1 1-1,1 15 0,0-26 6,-1 0 1,0 0 0,1-1-1,0 1 1,0 0 0,0 0-1,0 0 1,1-1 0,-1 1-1,1-1 1,0 1-1,0-1 1,0 0 0,1 0-1,-1 1 1,1-2 0,-1 1-1,1 0 1,0 0-1,0-1 1,1 0 0,-1 0-1,0 0 1,1 0 0,-1 0-1,1 0 1,0-1-1,-1 0 1,1 0 0,0 0-1,0 0 1,0-1 0,0 1-1,0-1 1,0 0 0,-1 0-1,1 0 1,0-1-1,5-1 1,3 0 17,-1 0 0,1-1 0,-1-1 1,0 0-1,0 0 0,0-1 0,0-1 0,-1 1 0,0-2 0,0 1 1,-1-2-1,10-8 0,-12 8 79,0 0-1,0-1 1,0 1 0,-1-1 0,-1-1 0,1 1-1,-2-1 1,1 0 0,-1 0 0,-1-1 0,0 1-1,0-1 1,-1 1 0,-1-1 0,1 0 0,-2 0-1,0-16 1,-4 11 160,-4 19-80,-5 25-116,10 5-62,2 1 0,1-1 0,2 0 0,7 41 0,2 44 14,-10 165 58,-1-275-117,0 9 716,1-24 608,8-37-822,-3 18-391,2 1-1,1 0 0,1 0 1,1 1-1,26-43 0,22-28-13,-53 81 32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 6249,'3'-2'10712,"16"-13"-10071,-12 12-611,0 1-1,-1 0 0,1 0 0,0 0 1,0 1-1,0 0 0,0 1 0,0-1 0,1 1 1,-1 1-1,0-1 0,0 1 0,13 4 0,-15-4-25,-1 1 0,-1 0 0,1 0 0,0 0 0,0 0 0,-1 1-1,1-1 1,-1 1 0,0 0 0,0 0 0,0 0 0,0 1 0,0-1-1,-1 1 1,1-1 0,-1 1 0,0 0 0,0 0 0,-1 0 0,1 0-1,-1 0 1,0 0 0,0 0 0,1 7 0,-2-6 8,0-1-1,0 1 1,0 0-1,-1 0 1,1 0 0,-1 0-1,0-1 1,-1 1 0,1 0-1,-1-1 1,0 1 0,0-1-1,0 1 1,-1-1-1,0 0 1,1 0 0,-1 0-1,-1-1 1,1 1 0,0-1-1,-5 4 1,-10 8 74,-1-1 0,0-1 1,-25 13-1,21-13-7,9-6-8,11-6-35,-1 1 1,1-1-1,-1 1 0,1-1 1,0 1-1,0 0 1,0 0-1,0 0 0,0 1 1,0-1-1,0 1 0,1 0 1,-5 5 585,41-9-435,-1-2 1,39-9-1,-39 6-118,0 1 0,39 0 0,-58 10 179,-11-2-473,-10-2-1550,5-1 1096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6033,'13'-84'2969,"-13"83"-2772,0 0 0,1 0 0,-1 0 0,0-1 0,0 1 0,0 0-1,0 0 1,0 0 0,0 0 0,-1-1 0,1 1 0,0 0 0,0 0 0,-1 0 0,1 0 0,-1 0 0,1 0 0,-1 0 0,0 0 0,1 0 0,-1 0-1,-4-2 2757,13 7-1998,24 2-705,1-1 0,0-2 0,-1-1-1,1-2 1,0-1 0,0-1 0,0-2 0,-1-1-1,54-16 1,-75 22-2042,-13-1 1080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 6145,'-1'0'177,"1"0"0,0 0 0,0 0 0,-1 1 0,1-1 0,0 0 0,-1 0 0,1 0 0,-1 0 0,1 1 0,0-1 0,-1 0 0,1 0 0,0 0 0,-1 0 0,1 0 0,-1 0 0,1 0 0,0 0 0,-1 0 0,1 0 0,0 0 0,-1 0 0,1-1 0,-1 1 0,1 0 0,0 0 0,-1 0 0,1 0 0,0-1 0,-1 1 0,1 0 0,0 0 0,0-1 0,-1 1 0,1 0 0,0 0 0,0-1 0,-1 1 0,1 0 0,0-1 0,0 0 0,9-3 4137,2 1-4403,331-29 2160,-324 32-462,-19-2-953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242 134 5481,'1'-9'348,"-1"-30"2813,0 37-2998,-1 1 1,1 0-1,-1-1 1,1 1-1,-1 0 0,1-1 1,-1 1-1,0 0 1,0 0-1,1 0 1,-1 0-1,0 0 1,0 0-1,0 0 0,0 0 1,0 0-1,-1 0 1,1 0-1,0 1 1,0-1-1,-1 0 1,1 1-1,0-1 1,-1 1-1,1 0 0,-3-1 1,3 1-115,-1 0 1,0 1 0,1-1-1,-1 1 1,0-1-1,1 1 1,-1 0-1,1 0 1,-1 0 0,1 0-1,-1 0 1,1 0-1,0 0 1,-1 0 0,1 0-1,0 1 1,0-1-1,0 0 1,0 1-1,0-1 1,0 1 0,-1 1-1,-19 39 60,-15 37 221,3 2-1,4 1 1,-21 100-1,49-170-38,-3 10 546,4-23-802,0 1 0,0 0 0,0 0 0,0 0 0,0-1 0,0 1 0,0 0 0,0 0 0,0 0 0,0 0 0,0-1 1,0 1-1,0 0 0,0 0 0,-1 0 0,1 0 0,0-1 0,0 1 0,0 0 0,0 0 0,0 0 0,0 0 1,-1 0-1,1 0 0,0-1 0,0 1 0,0 0 0,0 0 0,-1 0 0,1 0 0,0 0 0,0 0 0,0 0 1,-1 0-1,1 0 0,0 0 0,0 0 0,0 0 0,0 0 0,-1 0 0,1 0 0,0 0 0,0 0 0,0 0 0,-1 0 1,1 0-1,0 0 0,0 0 0,0 0 0,0 1 0,-1-1 0,1 0 0,0 0 0,0 0 0,0 0 0,0 0 1,0 0-1,-1 1 0,1-1 0,0 0 0,0 0 0,0 0 0,0-1-9,-1-1 0,1 0 0,0 0 0,1 0 0,-1 0 1,0 0-1,0 0 0,1 0 0,-1 1 0,1-1 0,0 0 0,1-2 0,2-11 17,21-72 18,4 2 0,4 1 0,3 2 0,54-91 0,-79 153-44,-6 12-141,-2 26-20,-2-14 135,6 34-13,3-1 0,0 1 0,3-1 0,1-1 0,23 43 0,11 29 41,-41-89-6,-6-14-5,0 0-1,1 0 1,-1-1 0,1 1-1,0-1 1,0 1 0,1-1 0,-1 0-1,1 0 1,0 0 0,0 0-1,0 0 1,6 4 0,-15-14-1351,5 5 771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28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39 3593,'-16'-13'6342,"32"16"-3264,9 2-3256,6-3 362,1-1-1,-1-1 1,1-2 0,-1-1 0,48-11-1,-12 2-72,-64 12-103,33-4 54,-35 4-61,1-1 1,-1 1 0,0 0-1,1 0 1,-1 0-1,0 0 1,1 0 0,-1 0-1,1 0 1,-1 1 0,0-1-1,1 0 1,-1 1-1,0-1 1,0 1 0,1-1-1,-1 1 1,2 1-1,-5 1-492,-1-2-3333,-1 5 2425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 4553,'-1'0'200,"-27"-19"10124,113 12-9185,11-2-501,100 3 1,-182 8-518,-13 6-1333,-1-7 725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7698,'1'2'158,"0"-1"0,1 1 0,-1-1 0,0 0 0,1 1 0,-1-1-1,1 0 1,-1 0 0,1 1 0,-1-1 0,1-1 0,0 1 0,-1 0 0,1 0 0,0-1 0,0 1 0,0 0 0,0-1 0,-1 0 0,1 0 0,0 1 0,0-1 0,0 0 0,0 0 0,0-1 0,0 1 0,0 0 0,0-1 0,-1 1 0,1-1 0,0 0 0,0 1 0,-1-1 0,4-1 0,4 0-41,1 0 0,-1 1 0,1 0 0,0 1 0,-1 0 0,1 1 0,0 0 0,9 2 0,-15-3-98,-1 1 0,1-1 0,-1 1 0,1 0-1,-1 0 1,0 0 0,0 0 0,1 1-1,-1 0 1,0-1 0,0 1 0,0 0-1,-1 0 1,1 0 0,0 1 0,-1-1 0,1 1-1,-1-1 1,0 1 0,0 0 0,0 0-1,0 0 1,-1 0 0,1 0 0,1 5-1,-3-5 49,-1 0-1,1 1 0,0-1 1,-1 0-1,0 1 0,1-1 1,-1 0-1,-1 0 0,1 0 1,0 0-1,-1 0 0,0 0 1,1 0-1,-1 0 0,0-1 1,-5 5-1,-42 42 453,43-44-563,-22 20 186,0-2-1,-1-2 1,-2 0-1,-46 23 0,77-44-112,0 1 0,0-1-1,0 0 1,0 0 0,0 0-1,0 0 1,1 0-1,-1 0 1,0 0 0,0 0-1,0 1 1,0-1 0,0 0-1,0 0 1,0 0 0,0 0-1,0 0 1,0 1-1,0-1 1,0 0 0,0 0-1,0 0 1,1 0 0,-1 0-1,0 1 1,-1-1 0,1 0-1,0 0 1,0 0-1,0 0 1,0 1 0,0-1-1,0 0 1,0 0 0,0 0-1,0 0 1,0 0 0,0 1-1,0-1 1,0 0-1,-1 0 1,23-1 1050,130-26-615,34-4 244,-159 36-436,-12 3-17,-20-8-2226,4 0 1303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24 6353,'-2'-20'4938,"-3"17"-1653,2 5-3159,1 2-1,0-1 0,0 0 0,0 0 1,1 0-1,-1 1 0,1-1 0,-2 7 0,-57 216 235,43-151 30,-3-1-1,-41 103 1,-1-30 1866,52-131-1765,10-16-487,0 0 0,0 0 0,1-1 1,-1 1-1,0 0 0,0 0 0,0 0 1,0 0-1,0-1 0,0 1 0,0 0 1,0 0-1,0 0 0,0-1 0,0 1 1,0 0-1,0 0 0,0 0 0,0 0 1,0-1-1,0 1 0,-1 0 0,1 0 1,0 0-1,0 0 0,0 0 0,0-1 1,0 1-1,0 0 0,0 0 0,-1 0 1,1 0-1,0 0 0,0 0 0,0-1 0,0 1 1,0 0-1,-1 0 0,1 0 0,0 0 1,0 0-1,0 0 0,0 0 0,-1 0 1,1 0-1,0 0 0,0 0 0,0 0 1,0 0-1,-1 0 0,1 0 0,0 0 1,0 0-1,0 0 0,0 0 0,-1 0 1,1 0-1,0 0 0,0 0 0,0 1 1,0-3-159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95 5393,'-16'-28'1165,"0"-4"198,5-3 2729,11 35-4040,0 1 0,0-1-1,0 0 1,0 0 0,0 0 0,-1 0-1,1 0 1,0 0 0,0 0 0,0 0-1,0 0 1,0 0 0,-1 0-1,1 1 1,0-1 0,0 0 0,0 0-1,0 0 1,0 0 0,-1 0 0,1 0-1,0 0 1,0 0 0,0 0-1,0 0 1,0 0 0,-1-1 0,1 1-1,0 0 1,0 0 0,0 0 0,0 0-1,0 0 1,0 0 0,-1 0 0,1 0-1,0 0 1,0-1 0,-1 27-64,10 397 772,-9-376-285,-4-14 735,1-24-950,1-22-2486,2-3 1179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5353,'-8'-24'5334,"13"51"-2591,0 18-2464,-2-1 0,-4 56 1,3 51 222,0-111 148,-6 60 0,3-88-255,1 5 777,0-24-2161,0 6 344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0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25 5961,'7'-18'4130,"-3"11"-2570,-4 9-330,-33 126-453,-84 209 0,98-299 441,11-30 269,8-26-164,55-219-217,-44 202-1111,1 1-1,2 0 1,1 1 0,33-52 0,-48 84 2,0 1-1,0 0 1,0 0 0,0 0 0,0 0-1,0-1 1,0 1 0,1 0-1,-1 0 1,0 0 0,0 0 0,0 0-1,0-1 1,1 1 0,-1 0 0,0 0-1,0 0 1,0 0 0,1 0 0,-1 0-1,0 0 1,0 0 0,0 0 0,1 0-1,-1 0 1,0 0 0,0 0-1,0 0 1,1 0 0,-1 0 0,0 0-1,0 0 1,0 0 0,1 0 0,-1 0-1,0 0 1,0 0 0,0 0 0,0 0-1,1 0 1,-1 1 0,0-1 0,0 0-1,0 0 1,0 0 0,1 0-1,-1 0 1,0 1 0,8 13-81,3 20 32,-11-34 50,22 111-50,-18-79 56,3 0 0,15 50-1,-2-21 245,-14-41-2799,-6-22 1709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1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49 4417,'-71'-20'2642,"59"14"3176,17 2-4181,21 2-2014,-23 2 786,40 1-26,-25 1-193,1-2-1,-1 0 1,1-1 0,33-6 0,-52 7-194,-1 0-1,1 0 1,0 0 0,0 0-1,-1 0 1,1 0 0,0 0-1,0 0 1,-1 0-1,1 0 1,0-1 0,0 1-1,-1 0 1,1 0 0,0 0-1,0 0 1,0 0 0,-1-1-1,1 1 1,0 0-1,0 0 1,0 0 0,0 0-1,-1-1 1,1 1 0,0 0-1,0 0 1,0-1 0,0 1-1,0 0 1,0 0-1,0-1 1,0 1 0,0 0-1,0 0 1,0-1 0,0 1-1,0 0 1,0 0 0,0-1-1,0 1 1,0 0-1,0 0 1,0-1 0,0 1-1,0 0 1,0 0 0,0-1-1,0 1 1,1 0 0,-1 0-1,0 0 1,0-1-1,0 1 1,0 0 0,1 0-1,-1 0 1,0 0 0,0-1-1,0 1 1,1 0 0,-1 0-1,0 0 1,0 0-1,1 0 1,-1 0 0,0 0-1,0-1 1,1 1 0,-3 0-398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1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2897,'-96'39'2244,"95"-38"-2081,1-1-1,-1 1 0,0-1 1,1 1-1,-1-1 1,1 1-1,-1-1 1,0 0-1,1 0 1,-1 1-1,0-1 1,1 0-1,-1 0 1,0 1-1,1-1 1,-1 0-1,0 0 0,1 0 1,-1 0-1,0 0 1,0 0-1,1 0 1,-1-1-1,0 1 1,1 0-1,-1 0 1,0 0-1,1-1 1,-1 1-1,-1-1 1,8-9 3222,-3 8-3384,1 0 1,0 0-1,0 0 1,0 0-1,0 1 0,0 0 1,1 0-1,-1 0 1,0 0-1,1 1 1,-1 0-1,0-1 0,1 2 1,-1-1-1,0 0 1,1 1-1,-1 0 1,0 0-1,0 0 0,1 1 1,-1-1-1,0 1 1,-1 0-1,1 0 1,0 0-1,0 1 0,-1-1 1,5 5-1,-6-4 11,0-1-1,-1 0 1,1 1-1,-1-1 1,1 1-1,-1-1 1,0 1-1,0 0 1,-1-1-1,1 1 1,0 0-1,-1 0 1,0 0-1,1-1 1,-1 1-1,0 0 1,0 0 0,-1 0-1,1-1 1,-1 1-1,0 3 1,-1-1 49,-1-1 0,1 1 1,-1-1-1,1 0 1,-1 0-1,0 0 1,-1-1-1,1 1 1,-1-1-1,1 1 1,-7 3-1,-3 1 196,-1 1-1,0-2 0,0 0 1,0-1-1,-1 0 1,-26 6-1,39-12-195,-20 6 234,17-3-10,16-2 292,74-4-266,92-15 1,-168 18-91,-15 1-939,4-1 476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6753,'0'-17'3541,"0"23"-1128,0 37-1380,6 123-572,-2 173 832,-7-330-390,2-14-1343,1 3-82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7:1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7034,'1'41'6859,"4"50"-5570,1 23-1484,-13 185 1567,4-287-822,2-12-528,1 1-1,0-1 1,-1 1-1,1-1 1,0 1-1,0-1 1,-1 1-1,1-1 1,0 1-1,0-1 0,0 1 1,0-1-1,0 1 1,0-1-1,0 1 1,0-1-1,0 1 1,0 0-1,0-1 1,0 1-1,0-1 1,0 1-1,0-1 0,0 1 1,1-1-1,-1 1 1,0-1-1,0 1 1,1-1-1,-1 1 1,0-1-1,1 0 1,-1 1-1,0-1 0,1 1 1,-1-1-1,1 0 1,-1 1-1,1-1 1,0-4-104,-1 3-120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29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0 2353,'-115'35'3076,"105"-34"5029,33-4-7543,14 3-525,36-1 63,85-11-1,-128 8-90,-16 2 1223,-36 1-3298,20 1 1306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2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43 329 3001,'-42'36'13483,"61"-38"-13087,0-1 1,-1 0 0,1-2 0,18-6 0,-30 8-313,0 0 1,0-1-1,-1 0 1,1 0-1,-1-1 1,0 0 0,0 0-1,-1 0 1,0-1-1,0 0 1,0 0-1,8-13 1,-6 8-29,-1 0 0,0 0 0,0-1 0,-1 1 0,-1-1 0,0 0 0,0-1 0,-2 1 0,1 0 0,-1-1 0,-1 0 0,-1 1 0,1-1 0,-2 0 0,0 1 0,0-1 0,-5-16 0,5 28-54,1-1 1,-1 0-1,0 0 1,0 1-1,0-1 1,0 0-1,0 1 0,0-1 1,-1 1-1,1 0 1,0-1-1,-1 1 1,1 0-1,-1 0 0,1 0 1,-1 0-1,0 0 1,1 0-1,-1 0 1,0 1-1,0-1 0,1 0 1,-1 1-1,0 0 1,0-1-1,0 1 0,0 0 1,0 0-1,0 0 1,0 0-1,1 0 1,-1 1-1,0-1 0,0 0 1,0 1-1,0 0 1,-2 1-1,-3 0-13,0 0-1,0 1 1,0 0-1,0 1 1,1-1 0,-1 1-1,1 1 1,-7 5-1,7-3 3,0 0-1,0 1 1,1-1-1,0 1 0,0 0 1,1 0-1,0 1 0,0 0 1,1-1-1,0 1 1,1 0-1,0 0 0,0 1 1,1-1-1,0 0 1,1 0-1,0 1 0,2 16 1,0-22 10,0 0 0,0-1-1,0 1 1,0-1 0,0 0 0,1 0 0,-1 0 0,1 0 0,0 0 0,0-1 0,0 1 0,0-1 0,0 0 0,0 1 0,1-2 0,-1 1 0,1 0 0,0-1-1,0 1 1,-1-1 0,1 0 0,0 0 0,8 0 0,5 2 17,0-1 0,0-1 0,0 0 0,20-3 0,-28 1 4,1-1 0,-1 0 0,0 0 0,-1-1 1,1 0-1,0-1 0,-1 0 0,0 0 0,0-1 1,0 0-1,0 0 0,-1-1 0,11-9 0,-52 39 399,26-20-423,1 1-1,0 0 0,0 0 0,0 1 0,0 0 1,-8 10-1,4-3 5,1 1 0,0 0 0,-13 27 0,20-37-3,1 1-1,1-1 1,-1 0 0,1 0-1,0 1 1,0-1 0,0 1 0,0-1-1,1 1 1,0 0 0,0-1 0,0 1-1,0-1 1,1 1 0,0-1 0,0 1-1,0-1 1,0 1 0,4 6 0,-2-7 3,1 0 1,-1-1-1,1 1 1,-1-1 0,1 0-1,0 0 1,0 0-1,1-1 1,-1 0 0,0 1-1,1-1 1,0-1-1,-1 1 1,1-1 0,0 0-1,0 0 1,0 0-1,0 0 1,0-1 0,9 0-1,-11 0 14,1 0-1,-1 0 1,0 0 0,1 0 0,-1 0-1,0-1 1,1 0 0,-1 1-1,0-1 1,0 0 0,0-1-1,1 1 1,-1 0 0,0-1-1,-1 0 1,1 0 0,0 0-1,0 0 1,-1 0 0,1 0-1,-1-1 1,0 1 0,0-1-1,0 0 1,0 1 0,0-1-1,-1 0 1,1 0 0,-1 0-1,1 0 1,0-4 0,-3 2-786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2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4321,'13'-32'1073,"-11"24"-532,1 1 1,0-1-1,1 1 1,0 0-1,0 0 1,1 0 0,6-9-1,-10 16-420,-1-1-1,0 1 1,0-1-1,1 1 1,-1-1-1,0 1 1,1-1-1,-1 1 1,0-1-1,1 1 1,-1-1-1,1 1 1,-1 0-1,0-1 1,1 1-1,-1 0 1,1-1 0,-1 1-1,1 0 1,-1 0-1,1 0 1,0-1-1,-1 1 1,1 0-1,-1 0 1,1 0-1,-1 0 1,1 0-1,0 0 1,-1 0-1,1 0 1,-1 0-1,1 0 1,-1 0-1,1 1 1,-1-1-1,1 0 1,0 1 0,7 23 1804,-8 35-692,-8-15-754,5-33-420,0 0-1,1 0 1,1 0-1,-1 0 1,2 1-1,0-1 1,0 0 0,1 1-1,0-1 1,1 0-1,3 11 1,-4-20-36,0-1 1,0 1-1,0-1 1,0 1-1,0-1 1,0 0 0,0 1-1,0-1 1,1 0-1,-1 0 1,0 0-1,1 0 1,-1 0-1,1 0 1,-1-1 0,1 1-1,-1 0 1,1-1-1,0 1 1,-1-1-1,1 0 1,0 1-1,-1-1 1,1 0 0,0 0-1,0 0 1,-1 0-1,1 0 1,0-1-1,-1 1 1,1 0-1,0-1 1,-1 1 0,1-1-1,0 0 1,-1 1-1,1-1 1,-1 0-1,0 0 1,1 0-1,1-2 1,1 1-131,0-1 1,0 1-1,0-1 1,0 0-1,-1-1 0,1 1 1,-1-1-1,0 1 1,0-1-1,0 0 1,-1 0-1,1-1 0,-1 1 1,2-5-1,0-7-526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2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72 8706,'-10'-17'3849,"3"6"-1905,3-2-424,0 3-599,4 3-281,4 1-416,0-1-120,6 12-192,4 8-544,2 6 448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2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20 6281,'7'-19'6246,"-7"19"-6178,1 0 0,-1 0 1,0 0-1,0 0 0,0 0 0,0 0 0,0 0 0,0 0 0,0 0 1,0-1-1,0 1 0,0 0 0,1 0 0,-1 0 0,0 0 0,0 0 1,0 0-1,0 0 0,0 0 0,0 0 0,0 0 0,1 0 0,-1 0 1,0 0-1,0 0 0,0 0 0,0 0 0,0 0 0,0 0 1,0 0-1,0 0 0,1 0 0,-1 0 0,0 0 0,0 1 0,0-1 1,0 0-1,0 0 0,0 0 0,0 0 0,0 0 0,0 0 0,1 0 1,-1 0-1,0 0 0,0 0 0,0 0 0,0 1 0,0-1 1,0 0-1,0 0 0,0 0 0,0 0 0,0 0 0,0 0 0,0 0 1,0 1-1,0-1 0,0 0 0,0 0 0,0 0 0,0 0 0,0 0 1,0 0-1,4 42 1358,-4 32-1308,-3 0 0,-3 0 0,-27 120 0,31-185-71,0 0 0,0 0 0,-1 0 0,0-1 0,-1 0 0,0 1 1,0-1-1,-1-1 0,0 1 0,-11 12 0,14-18-11,0 0 1,-1 0-1,1 0 1,-1 0-1,1-1 0,-1 1 1,0 0-1,1-1 1,-1 0-1,0 0 0,0 0 1,0 0-1,0 0 1,0-1-1,0 1 0,-1-1 1,1 0-1,0 0 1,0 0-1,0 0 0,0-1 1,0 1-1,0-1 1,0 1-1,0-1 0,0 0 1,0-1-1,0 1 1,0 0-1,1-1 0,-1 1 1,0-1-1,1 0 1,-4-3-1,2 2-10,1 0-1,-1 0 1,1 0-1,-1 0 1,1 0-1,0-1 1,0 1 0,1-1-1,-1 0 1,1 0-1,0 0 1,0 0-1,0 0 1,0-1 0,1 1-1,0 0 1,0-1-1,-1-8 1,2 6-16,0 0 1,1 0-1,0 1 1,0-1-1,1 0 1,0 1 0,0-1-1,0 1 1,1-1-1,0 1 1,6-9-1,0 1-14,2 0 0,0 0 1,0 1-1,1 0 0,1 1 0,0 1 0,0 0 0,1 1 0,18-10 1,92-38 20,-124 58-41,0 0 1,0 0 0,0 0-1,0 0 1,0 0-1,0 0 1,-1 0-1,1 0 1,0-1 0,0 1-1,0 0 1,0 0-1,0 0 1,0 0-1,0 0 1,0 0 0,0 0-1,0-1 1,0 1-1,0 0 1,0 0-1,0 0 1,0 0 0,0 0-1,0-1 1,0 1-1,0 0 1,0 0-1,0 0 1,0 0 0,0 0-1,0 0 1,0-1-1,0 1 1,0 0-1,0 0 1,0 0 0,0 0-1,0 0 1,0 0-1,0-1 1,0 1 0,0 0-1,0 0 1,1 0-1,-1 0 1,0 0-1,0 0 1,0 0 0,0 0-1,0 0 1,0 0-1,0 0 1,1 0-1,-1-1 1,0 1 0,0 0-1,0 0 1,0 0-1,0 0 1,1 0-1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2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85 7530,'-19'3'9643,"-48"-2"-9088,66-1-539,1 0 1,-1 0-1,0-1 0,0 1 1,0 0-1,0-1 0,1 1 1,-1 0-1,0-1 1,0 1-1,1-1 0,-1 1 1,0-1-1,1 0 0,-1 1 1,0-1-1,1 0 1,-1 1-1,1-1 0,-1 0 1,1 0-1,0 1 0,-1-1 1,1 0-1,0 0 1,-1 0-1,1 0 0,0 0 1,0 1-1,0-1 1,0 0-1,0 0 0,0 0 1,0 0-1,0 0 0,0 0 1,0 1-1,0-1 1,1 0-1,-1 0 0,0 0 1,1 0-1,-1 1 0,1-1 1,-1 0-1,1 0 1,0 0-1,20-34 191,-18 33-207,0 0-1,1-1 1,-1 1 0,1 0-1,-1 1 1,1-1-1,0 1 1,0-1 0,-1 1-1,1 0 1,0 1-1,0-1 1,0 1-1,0-1 1,0 1 0,0 0-1,6 1 1,-8 0 0,1-1 0,0 1 0,0-1 0,-1 1 0,1 0 1,-1 0-1,1 1 0,-1-1 0,1 0 0,-1 1 0,0-1 0,1 1 1,-1 0-1,0 0 0,0 0 0,0 0 0,-1 0 0,1 0 0,0 0 0,-1 1 1,0-1-1,1 1 0,-1-1 0,0 1 0,1 3 0,-2-4 26,0 0 0,0 0-1,0 0 1,0 1-1,0-1 1,0 0 0,-1 0-1,1 0 1,-1 0 0,0 0-1,1 0 1,-1 0 0,0 0-1,0 0 1,0-1-1,-1 1 1,1 0 0,0-1-1,-1 1 1,1 0 0,-1-1-1,1 0 1,-1 1 0,0-1-1,1 0 1,-1 0-1,0 0 1,0 0 0,0 0-1,0 0 1,-3 0 0,3 0 5,-1 1 0,1-2 0,-1 1 0,1 0 0,-1 0 0,1-1 0,-1 0 0,1 1 0,-1-1 0,1 0 0,-1 0 0,0 0 0,1-1 0,-1 1 1,1 0-1,-1-1 0,1 0 0,-1 0 0,1 0 0,0 0 0,-1 0 0,1 0 0,0 0 0,0-1 0,0 1 0,-3-4 0,-8-23 243,13 27-328,-1 1 1,1-1 0,0 0-1,0 0 1,0 0 0,0 0-1,0 0 1,0 0 0,0 1 0,1-1-1,-1 0 1,0 0 0,0 0-1,1 0 1,-1 1 0,0-1-1,1 0 1,-1 0 0,1 1 0,-1-1-1,1 0 1,-1 1 0,1-1-1,0 0 1,-1 1 0,1-1-1,0 1 1,-1-1 0,1 1 0,0-1-1,0 1 1,1-1 0,10 0-570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6057,'-60'49'10827,"73"-55"-9480,31 4-589,55 6 0,27 0-350,-90-3-53,-30 3-1215,-22 4-3308,-5-1 2649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6401,'-18'0'10283,"33"6"-6900,8 0-4125,7-3 1072,-1 0 0,1-2 0,0-2-1,34-4 1,29 0-1737,-95 5 772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3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240 318 5873,'41'-96'2821,"-39"91"-2374,-1 0-1,1 0 1,-1 0 0,0-1-1,0 1 1,0 0 0,-1-1 0,0 1-1,0 0 1,-1 0 0,1-1 0,-3-6-1,1-5 836,1 10-1088,-1 0 0,1 1 0,-1-1-1,0 1 1,-1-1 0,1 1 0,-1 0 0,-1 0-1,1 0 1,-1 0 0,0 1 0,0-1-1,-1 1 1,0 0 0,0 0 0,0 1-1,-9-7 1,10 8-185,1 1 1,-1 0-1,1 0 0,-1 1 0,0-1 0,1 1 1,-1-1-1,0 1 0,0 0 0,0 1 0,0-1 1,0 1-1,0 0 0,0 0 0,0 0 0,-1 0 0,1 1 1,0-1-1,0 1 0,1 0 0,-1 1 0,0-1 1,0 1-1,0-1 0,1 1 0,-1 0 0,1 0 1,0 1-1,-1-1 0,-5 6 0,0 3-27,-1 1 0,1-1 0,1 1 1,0 1-1,1 0 0,0 0 0,1 0 0,0 1 0,1 0 0,1 0 0,-5 27 0,7-32 14,1 0-1,1 0 1,0-1-1,0 1 0,0 0 1,1 0-1,1-1 1,-1 1-1,5 12 0,-4-16 8,0 0 0,1 0 0,0 0 0,-1 0 0,2-1 0,-1 1 0,0-1 0,1 0 0,0 0 0,0 0 0,0 0 0,0-1 0,1 0 0,-1 0 0,1 0 0,5 2-1,-6-3 13,0-1 0,-1 0 0,1 0-1,0 0 1,0 0 0,0-1-1,0 0 1,0 0 0,0 0-1,0 0 1,0 0 0,0-1 0,0 0-1,0 0 1,0 0 0,0 0-1,0-1 1,-1 1 0,1-1 0,0 0-1,-1 0 1,0 0 0,1-1-1,-1 1 1,0-1 0,0 0-1,2-3 1,4-3 19,0-1 0,-1 0-1,0-1 1,-1 1 0,0-2-1,-1 1 1,6-14 0,12-60 42,-16 52-75,-7 29-7,-3 12-5,-12 57 77,3-1 0,-4 109-1,11-128-44,-13 60 1,10-66 32,1 0-1,-2 52 1,2-59 604,4-27 268,7-20 180,11-18-1022,1 1 1,1 1-1,23-30 0,-18 27-36,-1-1 0,20-41 1,-38 64 395,-4 14-1445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6425,'31'-48'2919,"-17"24"842,-12 19-2783,-2 5-924,0 0 1,0 0-1,0 0 1,0-1-1,1 1 1,-1 0-1,0 0 1,0 0-1,0 0 0,0 0 1,0-1-1,0 1 1,0 0-1,0 0 1,0 0-1,0 0 1,1 0-1,-1 0 1,0 0-1,0-1 0,0 1 1,0 0-1,0 0 1,1 0-1,-1 0 1,0 0-1,0 0 1,0 0-1,0 0 0,0 0 1,1 0-1,-1 0 1,0 0-1,0 0 1,0 0-1,0 0 1,1 0-1,-1 0 1,0 0-1,0 0 0,0 0 1,0 0-1,0 0 1,1 0-1,-1 0 1,0 0-1,0 0 1,0 1-1,0-1 0,0 0 1,1 0-1,-1 0 1,0 0-1,0 0 1,0 0-1,0 0 1,0 1-1,0-1 0,0 0 1,0 0-1,0 0 1,0 0-1,1 0 1,-1 1-1,0-1 1,0 0-1,0 0 0,0 0 1,0 1-1,5 17-362,-4-12 591,2 7-212,-1 0-1,-1 0 0,0 0 1,-1 1-1,0-1 0,-1 0 1,0 0-1,-4 13 1,3-15-24,0 0 1,1 0-1,0 0 1,2 15-1,-2-24-33,1 1 1,1 0-1,-1-1 0,0 1 1,0-1-1,1 1 0,0 0 0,-1-1 1,1 1-1,0-1 0,0 0 0,0 1 1,1-1-1,-1 0 0,0 0 1,1 0-1,0 0 0,-1 0 0,1 0 1,0 0-1,0 0 0,0-1 0,4 3 1,-4-4 3,-1 0 1,0 0 0,0 0-1,0 0 1,0-1-1,1 1 1,-1 0 0,0-1-1,0 1 1,0-1 0,0 0-1,0 1 1,0-1 0,0 0-1,0 1 1,0-1-1,0 0 1,0 0 0,-1 0-1,1 0 1,0 0 0,0 0-1,-1 0 1,1 0-1,-1 0 1,1-2 0,17-34 205,-16 33-182,-1 1-28,0 1-1,0-1 0,0 1 1,0-1-1,-1 0 0,1 1 1,-1-1-1,0 0 0,1 1 1,-1-1-1,0 0 0,-1 1 1,0-5-1,-5-9-4625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3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32 5833,'7'-13'8854,"-8"15"-8758,0 0 1,-1-1-1,1 1 1,-1 0-1,1-1 1,-1 1-1,1-1 1,-1 1-1,0-1 1,0 0-1,0 0 1,0 0-1,1 0 1,-4 1-1,-52 22 454,56-24-538,1 0 1,-1 1-1,1-1 1,-1 0-1,1 1 1,-1-1 0,0 0-1,1 0 1,-1 1-1,0-1 1,1 0-1,-1 0 1,0 0 0,1 0-1,-1 0 1,0 0-1,1 0 1,-1 0-1,1 0 1,-1 0 0,0 0-1,1-1 1,-1 1-1,0 0 1,1 0-1,-1-1 1,1 1 0,-1 0-1,0-1 1,1 1-1,-1-1 1,1 1 0,-1 0-1,1-1 1,0 1-1,-1-1 1,1 1-1,-1-1 1,1 0 0,0 1-1,0-1 1,-1 1-1,1-1 1,0 0-1,0 1 1,0-1 0,-1 0-1,1 1 1,0-1-1,0 0 1,0 0-1,0-1 5,0 0 0,1-1-1,-1 1 1,0 0 0,1 0-1,0 0 1,-1 0 0,1 0-1,0 0 1,0 0-1,1-2 1,2 1-16,-1 0-1,1 1 1,0 0-1,0 0 1,0 0-1,0 0 1,0 1-1,0-1 0,0 1 1,0 0-1,9 0 1,-11 0-4,-1 1 0,1-1 0,0 1 0,-1 0 0,1 0 0,0-1 0,-1 1 0,1 1 0,0-1 0,-1 0 0,1 0 0,0 0 0,-1 1 0,1-1 0,0 1 0,-1 0 1,1-1-1,-1 1 0,1 0 0,-1 0 0,1 0 0,-1 0 0,0 0 0,0 0 0,1 0 0,-1 0 0,0 1 0,0-1 0,0 0 0,0 1 0,0-1 0,1 4 0,-2-4 8,0 0 0,0 0-1,0-1 1,-1 1 0,1 0-1,0 0 1,0 0 0,-1 0 0,1 0-1,-1 0 1,1 0 0,-1 0-1,1-1 1,-1 1 0,1 0 0,-1 0-1,0-1 1,1 1 0,-1 0-1,0-1 1,0 1 0,0-1 0,1 1-1,-1-1 1,0 1 0,0-1-1,0 1 1,0-1 0,0 0 0,0 0-1,0 0 1,-1 1 0,-34 1-838,27-5 493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31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86 152 4985,'45'-79'2081,"-65"127"1838,-46 147-3312,52-150-436,-11 49 525,20-90 369,5-16 697,4-1-1706,14-33 78,19-91 0,-32 109-142,1-1-1,1 1 0,1 0 1,2 0-1,0 1 1,2 0-1,16-25 1,-28 52 2,0 0-1,0-1 1,0 1 0,0 0 0,0 0-1,0 0 1,0 0 0,1-1-1,-1 1 1,0 0 0,0 0 0,0 0-1,0 0 1,0 0 0,1 0-1,-1-1 1,0 1 0,0 0 0,0 0-1,0 0 1,1 0 0,-1 0-1,0 0 1,0 0 0,0 0 0,1 0-1,-1 0 1,0 0 0,0 0-1,0 0 1,1 0 0,-1 0 0,0 0-1,0 0 1,0 0 0,1 0 0,-1 0-1,0 0 1,0 0 0,0 0-1,0 1 1,1-1 0,-1 0 0,0 0-1,0 0 1,0 0 0,0 0-1,0 0 1,1 1 0,-1-1 0,0 0-1,0 0 1,0 0 0,0 0-1,0 1 1,8 15-189,-5-8 238,54 166 9,6 16 221,-42-154 66,-15-28-616,-7-8-1084,-2-2-830,-6-1 912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3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4881,'2'-7'6257,"-2"7"-6104,0 0-1,0 0 1,1 0-1,-1 0 1,0 0 0,0 0-1,0 0 1,1 0 0,-1 0-1,0 0 1,0 0-1,0 0 1,0 0 0,1 0-1,-1 1 1,0-1-1,21 0 1799,-10 0-1897,286-8 2252,-287 9-2599,-20 5-3133,-2 1 2233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3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4537,'-85'1'2803,"79"-2"-1551,-10 2 4411,15 3-2406,3 4-3647,4 87 931,-2-67-400,-2 0 1,-1 0 0,-4 41-1,5-57 436,-3-13-1225,0-1 143,1 1-56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3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227 191 6145,'3'-1'236,"-1"0"0,0 0-1,1-1 1,-1 1-1,0 0 1,1-1 0,-1 0-1,0 0 1,0 0-1,0 0 1,-1 0 0,1 0-1,0 0 1,-1 0 0,0-1-1,1 1 1,1-5-1,-3 4 70,0-1-1,0 1 1,0-1-1,-1 0 1,1 1 0,-1-1-1,0 1 1,0-1-1,0 1 1,0 0-1,0-1 1,-1 1-1,-2-5 1,-3-5 436,3 4-404,0-1-1,-1 1 1,-1 0 0,1 0-1,-2 1 1,-11-14-1,16 21-320,1 0-1,-1-1 1,1 1-1,-1 0 0,0 0 1,0 0-1,1 1 1,-1-1-1,0 0 1,0 1-1,0-1 0,0 1 1,0-1-1,0 1 1,0 0-1,-3 0 0,1 1-9,1 0-1,0-1 0,0 2 1,-1-1-1,1 0 0,0 1 1,0-1-1,0 1 0,1 0 1,-1 0-1,0 0 0,1 0 1,-3 3-1,-8 9-6,0 0 1,2 0-1,-1 1 0,2 1 1,0 0-1,1 0 1,1 1-1,0 0 0,2 1 1,-8 26-1,13-39 5,1 0 1,-1 1-1,1-1 0,0 0 0,0 1 0,1-1 0,-1 0 1,1 1-1,1-1 0,-1 0 0,1 0 0,-1 0 1,1 0-1,1 0 0,-1 0 0,1-1 0,4 7 0,-4-8 12,0 0-1,0 0 0,0 0 0,0 0 0,1-1 0,-1 0 1,1 1-1,0-1 0,0 0 0,-1-1 0,1 1 0,0-1 1,0 0-1,1 0 0,-1 0 0,0 0 0,0-1 0,0 1 1,1-1-1,-1 0 0,0-1 0,7 0 0,-5-1 17,0 0 0,0 1 1,-1-2-1,1 1 0,0-1 0,-1 0 0,0 0 0,0-1 0,0 1 0,0-1 0,0 0 1,-1 0-1,0-1 0,5-6 0,-3 4-2,0-1 0,-1 1 0,0-1 0,-1-1-1,0 1 1,0-1 0,-1 1 0,5-16 0,-7 14-12,1 1-1,-2-1 1,1 0 0,-1 1-1,-1-1 1,1 1 0,-4-12-1,4 21-18,0 0 0,0 0-1,0 1 1,0-1-1,0 0 1,-1 0-1,1 0 1,0 1-1,0-1 1,0 0 0,0 0-1,-1 0 1,1 0-1,0 1 1,0-1-1,0 0 1,-1 0-1,1 0 1,0 0 0,0 0-1,-1 0 1,1 0-1,0 0 1,0 0-1,-1 0 1,1 0-1,0 0 1,0 0 0,-1 0-1,1 0 1,0 0-1,0 0 1,-1 0-1,1 0 1,0 0-1,0 0 1,-1 0 0,1 0-1,0 0 1,0-1-1,0 1 1,-1 0-1,1 0 1,0 0-1,0 0 1,0-1 0,-1 1-1,-2 34-59,1-4 75,1-18-5,0 0-1,1 0 1,0 1 0,0-1 0,2 0 0,-1 0-1,2 0 1,4 16 0,-6-26 2,-1 1-1,1-1 1,0 0-1,0 0 1,0 0-1,0-1 1,0 1-1,0 0 1,1 0-1,-1 0 1,1-1-1,-1 1 1,1-1-1,0 1 1,-1-1-1,1 0 1,0 0-1,0 0 1,4 2-1,-4-3 10,0 0 1,0 0-1,0-1 1,0 1-1,0-1 1,0 1-1,0-1 1,0 0-1,0 0 1,-1 0-1,1 0 1,0 0-1,0 0 1,-1 0-1,1 0 0,0-1 1,-1 1-1,0-1 1,1 1-1,-1-1 1,2-2-1,20-36 208,-22 39-216,-1 1-73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3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34 5361,'40'-20'3141,"-30"7"1690,-10 18-1483,0-4-3416,-3 68 299,-1 42-33,-20 115 0,22-217-64,0 0 0,0 0 1,-1 0-1,0-1 0,-7 14 1,9-20-113,1-1 1,-1 0 0,0 0 0,1 0 0,-1 0 0,0 0 0,0 0 0,1 0 0,-1 0-1,0 0 1,0 0 0,0 0 0,0 0 0,-1-1 0,1 1 0,0 0 0,0-1 0,0 1-1,0-1 1,-1 1 0,1-1 0,0 0 0,0 1 0,-1-1 0,1 0 0,0 0 0,-1 0-1,1 0 1,0 0 0,-1 0 0,1 0 0,0-1 0,0 1 0,-1 0 0,1-1-1,0 1 1,0-1 0,-1 1 0,1-1 0,0 0 0,0 1 0,0-1 0,0 0 0,0 0-1,0 0 1,0 0 0,-1-1 0,-4-4 9,1 1 1,-1-2-1,1 1 1,0-1-1,0 1 0,1-1 1,0 0-1,0-1 0,1 1 1,0-1-1,0 0 1,1 0-1,-1 1 0,2-2 1,-1 1-1,1 0 0,1 0 1,0-9-1,0 12-13,1-1-1,-1 1 0,1 0 1,1-1-1,-1 1 1,1 0-1,0 0 0,0 0 1,0 0-1,1 1 0,0-1 1,0 1-1,0-1 1,0 1-1,1 0 0,0 0 1,-1 0-1,1 1 0,1-1 1,-1 1-1,0 0 1,1 0-1,0 1 0,0-1 1,0 1-1,0 0 1,0 1-1,6-2 0,1 0-19,-1 1-1,1 1 1,0 0-1,16 1 1,-18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3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81 7122,'-12'-3'8577,"-21"11"-8789,23-5 995,0 0-805,6-2 97,0 1 1,0-1-1,0 0 0,-1 0 1,1 0-1,0-1 0,0 0 1,-6 0-1,9 0-38,-1-1-1,1 1 1,0-1-1,0 1 1,0-1 0,-1 0-1,1 1 1,0-1 0,0 0-1,0 0 1,0 0-1,0 0 1,0 0 0,1 0-1,-1 0 1,0 0 0,0 0-1,1 0 1,-1-1-1,1 1 1,-1 0 0,1 0-1,-1-1 1,1 1 0,0 0-1,0-1 1,-1 1 0,1 0-1,0-1 1,0 1-1,0 0 1,1-1 0,-1 1-1,1-3 1,-1 2-32,0-1 0,0 0 0,1 1 0,-1-1 0,1 1 1,-1 0-1,1-1 0,0 1 0,0-1 0,0 1 0,0 0 0,0 0 0,1-1 0,-1 1 1,1 0-1,0 0 0,-1 1 0,1-1 0,0 0 0,0 0 0,0 1 0,0-1 0,0 1 0,0 0 1,1 0-1,-1 0 0,0 0 0,1 0 0,-1 0 0,1 0 0,-1 1 0,1-1 0,-1 1 1,1 0-1,-1 0 0,1 0 0,-1 0 0,1 0 0,-1 1 0,1-1 0,-1 1 0,1-1 1,-1 1-1,1 0 0,-1 0 0,4 2 0,-3-2-5,0 0 0,-1 0 1,1 0-1,-1 0 0,0 0 0,1 1 1,-1-1-1,0 1 0,0 0 0,0-1 1,0 1-1,0 0 0,0 0 0,0 0 0,-1 0 1,1 1-1,-1-1 0,1 0 0,-1 1 1,0-1-1,0 1 0,0-1 0,0 1 1,-1 0-1,1-1 0,-1 1 0,1 0 0,-1-1 1,0 1-1,0 0 0,0 0 0,-1-1 1,1 1-1,-1 0 0,1-1 0,-1 1 1,0-1-1,0 1 0,0-1 0,0 1 0,0-1 1,-1 1-1,1-1 0,-1 0 0,-2 3 1,1-1 63,-1 0 0,0 0 0,-1 0 0,1 0 0,0-1 1,-1 1-1,0-1 0,0 0 0,0-1 0,0 1 1,-1-1-1,1 0 0,-7 1 0,10-2-36,0-1 0,0 0 0,0 0 0,0 0 0,0 0 0,0 0 0,0 0 0,0 0 0,0-1 0,0 1 0,0 0 0,0-1 0,0 0 0,1 0 0,-1 1 0,0-1 0,0 0 0,1 0 0,-1-1 0,0 1 0,1 0 0,-1 0 0,1-1 0,0 1 0,-1-1 0,1 1 0,0-1 0,0 0 0,0 1 0,0-1 0,0 0 0,1 0 0,-1 0-1,0 0 1,1 0 0,-1 0 0,1 0 0,0 1 0,0-1 0,0-3 0,-1 3 30,1-1 0,0 1-1,0-1 1,0 1 0,1 0-1,-1-1 1,1 1 0,-1 0-1,1-1 1,0 1 0,0 0-1,0 0 1,0-1 0,0 1-1,0 0 1,0 0 0,1 0-1,-1 0 1,1 1 0,0-1-1,0 0 1,-1 1 0,1-1-1,0 1 1,0-1 0,0 1-1,0 0 1,1 0 0,-1 0-1,0 0 1,0 0 0,5 0-1,8-1 893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4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286 218 4041,'7'-20'4030,"1"-7"-2758,-4 19-1201,1-1 379,0 1 0,-1-1 0,0 0 0,-1 0 0,0-1 0,2-10 0,-5 17-350,0 0 1,0 0-1,0 1 1,0-1-1,0 0 1,0 0-1,-1 0 1,1 0-1,-1 1 1,0-1-1,0 0 1,0 1-1,0-1 1,-1 1-1,1-1 1,-1 1-1,1-1 1,-1 1-1,0 0 1,0 0-1,0 0 1,0 0-1,0 0 1,0 0-1,-1 1 1,1-1-1,0 1 0,-5-3 1,1 1-73,0 1-1,0-1 1,0 1-1,-1 0 1,1 0-1,0 1 1,-1 0 0,1 0-1,-1 1 1,1-1-1,-1 1 1,0 1 0,1-1-1,-1 1 1,1 0-1,-9 3 1,5 0-24,1 0 0,1 0 0,-1 0 0,0 1 0,1 0 0,0 1 0,0 0 1,1 0-1,0 1 0,-9 10 0,7-7-12,1-1 0,1 2 0,0-1 1,0 1-1,1 0 0,0 0 0,1 1 0,1-1 1,0 1-1,0 0 0,1 1 0,0-1 0,1 0 1,1 1-1,0 0 0,1-1 0,1 20 0,0-27 11,0 0 0,0-1 0,0 1 0,0 0 0,1-1 0,0 1 1,0-1-1,0 0 0,1 0 0,-1 1 0,1-1 0,0-1 0,0 1 0,0 0 0,0-1 0,1 0 0,0 0 0,-1 0 0,1 0 0,0 0 0,1-1 0,-1 1 0,0-1 0,1 0 0,-1-1 0,1 1 0,-1-1 0,1 0 0,0 0 0,0 0 0,-1-1 0,10 0 0,-5 0 51,0-1 0,0-1 0,-1 1 0,1-1 0,-1-1 0,1 0 0,-1 0 0,0 0 0,0-1 0,-1 0 0,1-1 0,-1 0 0,0 0 0,0 0 1,0-1-1,-1 0 0,8-9 0,-6 4 24,-1 0 0,0-1 0,0 0-1,-1 0 1,-1 0 0,0-1 0,-1 1 0,0-1 0,-1 0 0,-1 0 0,0-1 0,0-22 0,-2 36-86,-2 18-111,3-5 107,6 97-37,-6-99 58,1 0 1,0-1 0,0 1-1,1-1 1,0 0 0,1 0-1,1 0 1,-1 0 0,9 12-1,-5-12-1296,-9-10 796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3785,'39'-20'1248,"7"-5"3753,-44 24-4943,-1 0 0,1 0 1,-1 0-1,1 0 0,-1 0 0,1 0 0,-1 1 0,1-1 1,-1 1-1,1-1 0,0 1 0,-1 0 0,1-1 0,0 1 1,0 0-1,-1 0 0,1 0 0,0 1 0,-1-1 0,1 0 0,0 0 1,-1 1-1,1-1 0,0 1 0,-1 0 0,1-1 0,-1 1 1,1 0-1,-1 0 0,1 0 0,-1 0 0,0 0 0,1 0 1,-1 1-1,0-1 0,0 0 0,0 1 0,0-1 0,0 0 1,0 1-1,0-1 0,-1 1 0,1 0 0,0 2 0,0 1-11,0 0 0,0 0-1,0 0 1,-1 0 0,0 0-1,0 0 1,0 0-1,-1 0 1,0 0 0,0 0-1,0 0 1,0 0 0,-1 0-1,-3 6 1,-46 104 1410,47-109-1322,0 1 0,0-1 0,-1 0 0,0 0 0,0 0-1,0-1 1,0 1 0,-1-1 0,0 0 0,-8 4-1,14-9-107,1 0 0,-1 0-1,0 0 1,1 1 0,-1-1-1,0 0 1,1 0-1,-1 0 1,0 0 0,0 0-1,1 1 1,-1-1-1,0 0 1,0 0 0,1 0-1,-1 1 1,0-1-1,0 0 1,0 0 0,1 1-1,-1-1 1,0 0-1,0 1 1,0-1 0,0 0-1,0 1 1,0-1 0,1 0-1,-1 0 1,0 1-1,0-1 1,0 0 0,0 1-1,0-1 1,0 0-1,0 1 1,-1-1 0,1 0-1,0 1 1,0-1-1,0 0 1,0 1 0,0-1-1,0 0 1,0 0-1,-1 1 1,1-1 0,0 0-1,0 1 1,0-1 0,-1 0-1,1 0 1,0 0-1,0 1 1,-1-1 0,41-3 439,131-43-198,-150 42-816,-23 4 288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4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1021 1 2200,'-1'-1'9289,"-10"2"-4687,-71 8-4203,-45 5-44,-1-4 1,-190-12-1,219 13 70,99-11-413,-1 0-1,1 0 0,0 0 1,-1 0-1,1 0 0,-1 1 1,1-1-1,0 0 1,-1 0-1,1 0 0,0 0 1,-1 1-1,1-1 1,0 0-1,-1 0 0,1 0 1,0 1-1,-1-1 0,1 0 1,0 1-1,0-1 1,-1 0-1,1 0 0,0 1 1,0-1-1,0 1 1,0-1-1,-1 0 0,1 1 1,0-1-1,0 0 0,0 1 1,0-1-1,0 1 1,0-1-1,0 0 0,0 1 1,0-1-1,0 1 1,4 25-85,-2-16 112,28 241-11,-16-94-15,-7-64 0,-5 1 0,-11 105 0,1-37 3,-9 196 52,-1 73 16,13-355-30,-4 0 1,-29 121 0,14-83 46,9-37 147,-62 404 575,45-58-596,-21 15 154,59-442-331,-1-1-1,1 1 1,0 0 0,1 0 0,-1 1-1,1-1 1,0 2 0,9-4-1,-7 2-6,19-6-42,0 1 1,1 1 0,0 1-1,1 2 1,-1 1 0,1 1-1,47 2 1,41-5 25,-48-6-7,-49 8-3,0 0 0,34-1 1,-55 5-27,0 0 1,0 0-1,1 0 1,-1 0-1,0 0 1,0 0-1,0 0 1,1 0 0,-1-1-1,0 1 1,0 0-1,0 0 1,1 0-1,-1 0 1,0-1 0,0 1-1,0 0 1,0 0-1,0-1 1,1 1-1,-1 0 1,0 0-1,0 0 1,0-1 0,0 1-1,0 0 1,0 0-1,0-1 1,0 1-1,0 0 1,0 0 0,0-1-1,0 1 1,0 0-1,0 0 1,0-1-1,0 1 1,0 0-1,0 0 1,0-1 0,-1 1-1,1 0 1,0-7-3552,0-14 2089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4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376 257 3009,'-5'-6'456,"0"1"0,0-1 0,0 0 0,1-1 0,0 1 0,0-1 0,1 0 0,-1 0 1,2 0-1,-1 0 0,1-1 0,0 1 0,0-1 0,1 1 0,-1-10 0,2 11-168,-1-1 0,1 1 0,-1-1 0,-1 1 0,1 0 0,-1-1 0,-1 1 0,1 0 0,-1 0 0,0 1 0,0-1 0,0 0-1,-1 1 1,0 0 0,0 0 0,-1 0 0,1 0 0,-7-4 0,7 6-240,0 0-1,-1 0 1,1 1 0,-1 0-1,0 0 1,1 0-1,-1 0 1,0 1 0,0 0-1,0 0 1,0 0-1,0 0 1,0 1 0,-1 0-1,1 0 1,0 0-1,0 1 1,0 0 0,0 0-1,0 0 1,0 0-1,0 1 1,-6 3 0,2-1-40,0 1-1,1 1 1,-1 0 0,1 0 0,1 0 0,-1 1 0,1 0 0,0 1 0,0-1 0,1 1 0,0 1-1,1-1 1,0 1 0,0 0 0,1 0 0,-6 16 0,4-7-6,1 0 1,1 1-1,1 0 1,0 0-1,1 0 0,1 0 1,1 0-1,3 20 1,-2-29-2,1 0 1,-1-1-1,2 1 0,0-1 1,0 0-1,0 0 1,1 0-1,1-1 1,-1 1-1,1-1 1,1 0-1,-1 0 0,11 10 1,-13-15 8,1 0 0,0 1-1,0-1 1,0-1 0,0 1 0,0-1 0,1 0 0,-1 0-1,1 0 1,0 0 0,-1-1 0,1 0 0,0 0 0,0 0-1,0 0 1,-1-1 0,1 0 0,0 0 0,0 0 0,0-1-1,0 1 1,0-1 0,0 0 0,-1-1 0,1 1 0,0-1-1,-1 0 1,6-3 0,-4 1 12,1 0 0,-1 0 0,0-1-1,0 0 1,-1 0 0,1 0 0,-1-1 0,0 0-1,-1 0 1,1 0 0,-1-1 0,5-11 0,4-10 61,16-56 1,-4 11-32,-16 41-35,-8 30-31,-1 6 0,-1 22 1,-1 8 14,0-10 2,1 0-1,1-1 0,5 42 1,-4-61 0,-1 0 0,1 0 1,0 0-1,0 0 0,0 0 0,0-1 1,1 1-1,-1 0 0,1-1 1,0 1-1,0-1 0,0 1 1,1-1-1,-1 0 0,1 0 1,0 0-1,0 0 0,0-1 0,0 1 1,0-1-1,1 1 0,-1-1 1,1 0-1,-1-1 0,1 1 1,0-1-1,0 1 0,7 0 1,-8-1 6,0-1 0,1 0 1,-1-1-1,0 1 0,0-1 1,1 1-1,-1-1 0,0 0 1,0 0-1,0 0 0,0 0 1,0-1-1,0 1 0,3-4 1,-4 5-5,-1-1 0,0 0 0,1 0-1,-1 0 1,0-1 0,0 1 0,0 0 0,0 0 0,0 0 0,0-1 0,0 1 0,-1-1 0,1 1 0,0-1 0,-1 1 0,1-1 0,-1 1 0,0-1 0,1 1 0,-1-1 0,0 1-1,0-1 1,0 0 0,0 1 0,0-1 0,0 1 0,0-1 0,-1 1 0,1-1 0,-1 0 0,0-1 0,-2-2-2231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4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5601,'57'-43'2345,"-53"51"3224,-3 17-4334,-3 25-1876,2-48 955,-11 131 180,-1 67 1215,9-186-869,3-14-897,-1 1 0,1-1 0,0 0 0,0 0 0,0 0 0,-1 0 0,1 0 0,0 0 0,0 1-1,0-1 1,-1 0 0,1 0 0,0 0 0,0 0 0,-1 0 0,1 0 0,0 0 0,0 0 0,-1 0 0,1 0 0,0 0 0,0 0 0,-1 0 0,1 0 0,0 0 0,0 0 0,0-1 0,-1 1 0,1 0 0,0 0 0,0 0 0,0 0 0,-1 0 0,1 0 0,0-1 0,0 1 0,0 0 0,0 0 0,-1 0 0,1-1 0,0 1 0,0 0-1,0 0 1,0 0 0,0-1 0,0 1 0,0 0 0,0 0 0,0 0 0,-1-1 0,1 1 0,0 0 0,0 0 0,0-1 0,0 1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31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47 3697,'0'0'276,"0"-1"1,0 0-1,1 1 0,-1-1 1,0 0-1,0 1 1,1-1-1,-1 1 1,0-1-1,1 0 0,-1 1 1,0-1-1,1 1 1,-1-1-1,1 1 1,-1-1-1,1 1 0,-1-1 1,1 1-1,-1 0 1,1-1-1,0 1 1,0-1-1,23-6 1883,28 2-2887,-43 5 1421,110-17 882,-119 17-1597,0 0 0,0 0 0,0 0 0,-1 0 0,1 0 0,0 0 1,0 0-1,0 0 0,0 0 0,0-1 0,0 1 0,0 0 0,0 0 1,-1 0-1,1 0 0,0 0 0,0 0 0,0 0 0,0 0 0,0 0 0,0 0 1,0 0-1,0-1 0,0 1 0,0 0 0,-1 0 0,1 0 0,0 0 1,0 0-1,0 0 0,0 0 0,0 0 0,0-1 0,0 1 0,0 0 0,0 0 1,0 0-1,0 0 0,0 0 0,0 0 0,0-1 0,0 1 0,0 0 1,0 0-1,0 0 0,0 0 0,1 0 0,-1 0 0,0 0 0,0-1 0,0 1 1,0 0-1,-1 0-462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4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2288,'0'-5'404,"4"-40"2498,-4 43-2785,1 1-1,-1 0 1,0-1 0,0 1 0,0-1 0,1 1-1,-1 0 1,1-1 0,-1 1 0,1 0-1,0-1 1,-1 1 0,1 0 0,0 0-1,0 0 1,0 0 0,0 0 0,0 0-1,0 0 1,0 0 0,0 0 0,0 0 0,1 0-1,-1 1 1,2-2 0,-2 3-96,-1-1 1,1 0-1,0 0 1,0 1 0,-1-1-1,1 1 1,-1-1-1,1 0 1,0 1-1,-1-1 1,1 1-1,-1-1 1,1 1-1,-1 0 1,1-1-1,-1 1 1,1 0 0,-1-1-1,0 1 1,1 0-1,-1-1 1,0 1-1,0 0 1,1 0-1,-1-1 1,0 1-1,0 1 1,6 28 22,-6-26-3,12 113 638,-6 235 1,-6-331-529,0-9 17,0-1 0,0 1-1,-2-1 1,1 0 0,-4 14 0,2-21 40,2-3-224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5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29 130 4681,'15'-108'2030,"-16"87"-620,-3 23-687,-5 17-20,6 14-342,1 0 0,1 0 0,2 0 0,1 1-1,7 33 1,-1-2-230,7 106 455,-8 0 0,-18 202 1,-43 101 1681,60-558-3032,-4 43 237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5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38 3169,'-2'-20'1824,"2"9"-312,0 5-351,0 19-377,-3 11-208,-1 16-248,1 13 16,-1 17-152,0 10-72,2 8-64,-1-7-8,8-18 0,2-15 0,0-23 56,1-3 32,-6-15 136,2 1 24,-5-10-168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 3289,'28'-59'4171,"-30"80"573,-1 72-4403,2 186-101,-10 162-192,-6-301 176,6-67 1327,0 88 0,10-191-1643,5 5-20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4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199 159 3777,'-8'-55'6737,"5"43"-5947,0 1-1,-1-1 1,0 1-1,-11-20 1,14 29-754,0 0 1,0 1-1,0-1 1,0 0-1,0 1 1,-1-1-1,1 1 1,0 0-1,-1-1 1,1 1 0,-1 0-1,1 0 1,-1 0-1,1 0 1,-1 0-1,0 0 1,0 0-1,1 1 1,-1-1-1,0 1 1,0-1-1,0 1 1,0 0-1,-3-1 1,2 2-23,0 0-1,0 0 1,0 0 0,0 0 0,1 0 0,-1 1-1,0-1 1,1 1 0,-1 0 0,1 0 0,-1 0-1,1 0 1,0 0 0,-2 3 0,-5 5-31,1 1 1,1 0-1,0 1 0,0 0 1,-10 25-1,11-19 10,1 1 0,1 0-1,0 0 1,2 0 0,-1 20 0,2-32 10,1 1 1,0-1 0,1 0-1,-1 0 1,1 0 0,1 1-1,-1-1 1,1 0 0,1-1-1,-1 1 1,1 0-1,0-1 1,0 1 0,1-1-1,0 0 1,7 8 0,-9-12 3,-1-1 0,1 1 0,-1-1 0,1 1 0,0-1 1,-1 0-1,1 0 0,0 0 0,0 0 0,0 0 0,0 0 0,0-1 1,0 1-1,0-1 0,0 1 0,0-1 0,0 0 0,0 0 1,0 0-1,1 0 0,-1 0 0,0 0 0,3-1 0,-2 0 13,0-1 0,1 0 0,-1 1 0,0-1 0,0-1 0,0 1 0,0 0 0,0-1 0,-1 1 0,1-1 0,-1 0 0,3-4 0,5-8 121,-1-1 0,0 0 0,-2 0 0,8-22 0,-10 26-67,-1 0-1,0 0 1,-1-1 0,-1 1-1,0-1 1,0 1 0,-1-1-1,-1 0 1,0 0 0,-1 0-1,-3-19 1,4 32-72,0 0 1,0-1-1,0 1 1,0 0-1,0 0 0,0 0 1,0-1-1,0 1 1,0 0-1,0 0 0,0-1 1,0 1-1,-1 0 0,1 0 1,0 0-1,0-1 1,0 1-1,0 0 0,0 0 1,0 0-1,0-1 1,-1 1-1,1 0 0,0 0 1,0 0-1,0 0 1,0 0-1,-1-1 0,1 1 1,0 0-1,0 0 0,0 0 1,-1 0-1,1 0 1,0 0-1,0 0 0,-1 0 1,1 0-1,0 0 1,0 0-1,0 0 0,-1 0 1,1 0-1,0 0 0,0 0 1,-1 0-1,1 0 1,0 0-1,0 0 0,0 0 1,-1 0-1,1 0 1,-7 15 13,-1 19-54,7-30 35,-4 33-30,-1 66 0,6-94 42,0 0 1,1-1-1,0 1 0,0-1 0,1 1 0,0-1 0,1 0 0,-1 0 0,2 0 1,-1 0-1,1 0 0,0 0 0,9 11 0,-1-10-494,-3-5 265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7842,'110'-52'2626,"-103"49"-2391,1 0 1,0 0 0,0 0 0,0 1 0,0 0 0,0 1-1,1 0 1,-1 0 0,1 1 0,15 1 0,-21-1-206,1 1 0,-1 0 0,1 0 0,-1 0 1,0 0-1,1 0 0,-1 1 0,0 0 0,0-1 1,0 1-1,0 1 0,0-1 0,-1 0 0,1 1 0,-1-1 1,1 1-1,-1 0 0,0-1 0,0 1 0,0 0 0,2 6 1,-3-7 5,-1 0 0,1 0 1,-1-1-1,0 1 0,0 0 1,0 0-1,0 0 0,0 0 1,-1 0-1,1 0 0,-1-1 1,1 1-1,-1 0 0,1 0 1,-1 0-1,0-1 0,0 1 1,0-1-1,0 1 0,0 0 1,0-1-1,-1 0 0,1 1 1,0-1-1,-1 0 0,1 1 1,-1-1-1,1 0 0,-1 0 1,1 0-1,-1-1 0,-3 2 1,-9 6 255,-1-1-1,-26 9 1,32-13-211,-17 3 806,24-7 11,14 0-716,-2 0-173,0 1 1,0 0 0,0 1 0,0 0-1,0 0 1,0 1 0,0 1-1,16 5 1,-23-7-9,0 0-1,0 1 1,-1-1 0,1 0-1,0 1 1,-1 0 0,0-1-1,1 1 1,-1 0 0,0 0-1,0 1 1,0-1 0,0 0-1,0 1 1,0-1 0,-1 1-1,1-1 1,-1 1 0,0 0-1,0 0 1,0-1 0,0 1-1,0 0 1,-1 0 0,1 0-1,-1 0 1,0 0 0,0 0-1,0 0 1,0 0 0,0 0-1,-2 6 1,1-3 60,-1 0 0,0-1 0,0 1 0,0 0 0,-1-1 0,0 1 0,0-1 0,0 0 0,0 0 0,-1 0 0,0 0 0,0-1 0,0 1 0,-1-1 0,0 0 0,1 0 0,-1-1 0,-1 1 0,1-1 0,0-1 0,-1 1 0,1-1 0,-8 3 0,0-2 146,0-1 0,1 0 0,-1 0 0,0-1 0,-1-1 0,1 0 0,0-1 0,0 0 0,0-1 0,-12-4 0,11 1-72,14 5-151,0 0 1,0 0-1,0 0 0,0-1 0,0 1 0,0 0 0,-1 0 0,1 0 0,0 0 0,0 0 0,0-1 0,0 1 0,0 0 0,0 0 0,0 0 0,0 0 0,0-1 1,0 1-1,0 0 0,0 0 0,0 0 0,0 0 0,0-1 0,0 1 0,0 0 0,0 0 0,0 0 0,0 0 0,0-1 0,0 1 0,0 0 0,0 0 0,0 0 1,0 0-1,0 0 0,1-1 0,-1 1 0,0 0 0,0 0 0,0 0 0,0 0 0,0 0 0,0 0 0,1-1 0,-1 1 0,0 0 0,0 0 0,0 0 1,0 0-1,0 0 0,1 0 0,-1 0 0,0 0 0,0 0 0,0 0 0,0 0 0,1 0 0,-1 0 0,0 0 0,0 0 0,0 0 0,0 0 0,1 0 0,-1 0 1,0 0-1,0 0 0,0 0 0,1 0 0,8-2-402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5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 4697,'-3'-15'2144,"0"5"-927,1 8-425,-1 8-368,3 4-104,0 16-200,3 2 32,5 25-56,-6 10-40,6 15-16,-5 2 8,0-7 24,-2-12 24,1-16 48,-2-11 32,-3-16 104,3 1 144,-2-10-272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6857,'38'40'2284,"-36"-38"-2219,0 0 1,-1 1 0,1-1 0,-1 1 0,0-1 0,0 1-1,0-1 1,0 1 0,0 0 0,-1-1 0,1 1 0,-1 0 0,0 0-1,1-1 1,-1 1 0,0 0 0,-1 3 0,1 6-26,6 99 535,-5 0-1,-22 197 1,17-266-553,-39 222 682,24-168 1033,-8 119 0,28-207-1392,2-14-672,3-18-699,-7-20 467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5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19 1992,'0'0'155,"-1"0"-1,1-1 0,-1 1 0,1 0 0,-1-1 0,1 1 0,0 0 0,-1-1 0,1 1 0,0-1 0,0 1 0,-1-1 1,1 1-1,0 0 0,0-1 0,-1 1 0,1-1 0,0 1 0,0-1 0,0 1 0,0-1 0,0 1 0,0-1 1,0 1-1,0-1 0,0 0 0,0 1 0,0-1 0,0 1 0,0-1 0,0 1 0,1-1 0,-1 1 0,0 0 0,0-1 1,1 0-1,21 3 2880,-4 1-3581,23 0 698,0-2-1,66-6 1,47 0 318,-154 5-433,1 0 1,-1 0-1,1 0 0,-1 0 0,1 0 0,-1 0 0,1 1 0,-1-1 0,1 0 0,-1 0 0,1 0 0,-1 1 0,1-1 1,-1 0-1,1 1 0,-1-1 0,1 0 0,-1 1 0,0-1 0,1 1 0,-1-1 0,0 1 0,1-1 0,-1 1 0,0-1 1,1 1-1,-1-1 0,0 1 0,0-1 0,0 1 0,0-1 0,0 1 0,0-1 0,1 1 0,-1 0 0,0-1 0,0 1 1,-1-1-1,1 1 0,0-1 0,0 2 0,-9 31 389,1-5-323,10 131 82,3-46-125,-34 496 335,9-286-58,9-200-16,-35 153 0,-4 27 159,-4 262 1141,52-494-1519,3-1 1,10 80-1,-3-71 0,-4 96-1,-6-141-68,1 58 124,-55-76 2200,13-3-2304,-1-2 1,-1-2 0,-47 3-1,85-10-41,6-2-37,1 1 1,-1-1-1,1 0 0,-1 0 0,1 0 0,0 0 0,-1 1 0,1-1 0,-1 0 0,1 0 0,-1 0 1,1 0-1,-1 0 0,1 0 0,-1 0 0,1 0 0,-1 0 0,1-1 0,-1 1 0,1 0 1,-1 0-1,1 0 0,0 0 0,-1-1 0,1 1 0,-1-1 0,-1 0-294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5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63 4449,'-114'-18'2214,"86"11"329,28 7-2502,0 0 0,-1 0 0,1 0 0,0 0 0,0 0 0,0 0 1,0 0-1,0 0 0,-1 0 0,1 0 0,0-1 0,0 1 0,0 0 0,0 0 0,0 0 0,0 0 0,0 0 0,-1 0 0,1 0 0,0 0 0,0 0 0,0 0 0,0 0 0,0-1 0,0 1 0,0 0 0,0 0 1,0 0-1,0 0 0,0 0 0,0 0 0,0-1 0,-1 1 0,1 0 0,0 0 0,0 0 0,0 0 0,0 0 0,0 0 0,0-1 0,0 1 0,0 0 0,0 0 0,1 0 0,-1 0 0,0 0 0,0 0 0,0-1 0,0 1 1,0 0-1,0 0 0,0 0 0,0 0 0,0 0 0,0 0 0,0 0 0,0-1 0,0 1 0,1 0 0,-1 0 0,0 0 0,0 0 0,28-6 1318,136 0-561,-104 7-650,-1-3 1,69-11 0,-96 7-796,-34 6 222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32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97 4425,'82'-43'2817,"-78"41"-2393,-1 0 0,0 0 1,0 0-1,0-1 1,0 1-1,0-1 0,-1 0 1,1 0-1,2-4 1,-4 6-354,-1-1 0,1 1 0,0 0 0,0 0 0,0 0 0,0 0 0,0 0 0,0 0 0,0 0 0,1 0 0,-1 0 0,0 1 0,0-1 0,1 0 0,-1 1 0,0-1 0,3 0 0,-1 0-54,0 0 1,1 0-1,0 0 0,-1 1 0,1-1 0,-1 1 1,1 0-1,0 0 0,-1 0 0,1 0 1,0 0-1,-1 1 0,1 0 0,0 0 0,-1 0 1,0 0-1,1 0 0,-1 1 0,0 0 1,1-1-1,-1 1 0,0 1 0,0-1 0,0 0 1,-1 1-1,1-1 0,-1 1 0,1 0 1,-1-1-1,2 5 0,-1-2 10,0 0-1,-1 0 0,0-1 1,0 2-1,-1-1 1,1 0-1,-1 0 1,0 0-1,-1 1 1,1-1-1,-1 1 0,0-1 1,0 0-1,-1 1 1,0-1-1,0 0 1,0 0-1,0 1 1,-5 9-1,-1-2 66,0 0-1,-1 0 1,-1-1 0,-11 13-1,-22 34 192,37-48 76,8-10 685,22-21-363,-10 6-631,-1-2 0,0 1 1,-1-2-1,0 1 1,-2-2-1,0 0 0,-1 0 1,0-1-1,6-20 1,-11 25-36,8-28 40,-12 40-54,-1 0 1,0 0-1,0 0 1,1 1-1,-1-1 1,0 0-1,-1 0 1,1 0-1,0 1 1,0-1-1,-1 0 1,1 0-1,-1 1 1,0-1-1,1 0 1,-1 1-1,0-1 1,0 1-1,0-1 1,-1-1-1,-1 52-189,2-22 183,-1-8 4,2-1 0,0 1-1,1-1 1,6 30 0,-7-44 8,1-1-1,0 1 1,0 0-1,0-1 1,1 1-1,-1-1 1,1 1-1,0-1 1,0 0-1,0 1 1,1-1 0,-1 0-1,1-1 1,-1 1-1,1 0 1,0-1-1,0 0 1,0 1-1,1-1 1,-1 0-1,0-1 1,1 1 0,-1 0-1,1-1 1,-1 0-1,1 0 1,0 0-1,0 0 1,3 0-1,33-4 241,-39 4-286,0-1 1,0-1-1,1 1 1,-1 0-1,0 0 1,0 0-1,1-1 1,-1 1-1,0 0 1,0-1-1,0 1 1,0-1-1,0 0 1,0 1-1,0-1 1,0 0-1,0 0 1,0 0 0,0 1-1,0-1 1,0 0-1,0 0 1,-1 0-1,1 0 1,0-1-1,-1 1 1,1 0-1,0-2 1,-2 2-1612,-1-1 646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08:5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 5169,'-19'1'4433,"41"3"-1232,76 0-1158,-65-1-1841,1-2-1,-1-1 1,1-1 0,-1-2 0,0-1-1,42-11 1,-70 13-215,-3 2-2,0-1 0,0 1 0,0-1 0,0 0 0,0 1 0,0-1 0,0 0 0,0 0 0,-1 0 0,1-1 0,0 1 0,-1 0-1,1-1 1,1-1 0,-4 5-217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0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13 2993,'8'-8'2595,"-15"3"1134,-23 7-285,-113 34-2950,-152 19-1,235-56-318,50 0-95,1 0-1,-1 1 1,0 0-1,1 1 1,-17 2-1,25-1-62,0-1 0,0 1 0,0 0 0,1-1 0,-1 1 0,1 0 0,-1 0 0,1 0 0,-1 0 0,1 0 0,0-1 0,0 1 0,0 0 0,0 0 0,0 0 0,0 0 0,1 2 0,3 41-9,-3-41 17,-1 79 193,-12 85-1,-1 35-20,5 18-91,1 27 3,-6 211 398,1-50 1097,-8-23-793,0-2 284,40-134-738,-1-63 135,-19-183-462,-1-2-2,1 0 0,0 0 0,0 0 0,0 0 0,0 0 0,1 0 0,-1 0 0,0 0 0,1 0 0,-1 0 0,1 0 0,0 0 0,-1 0 0,1 0 0,0 0 0,0-1 0,1 1 0,-1 0 0,0-1 0,2 3 0,-2-4 420,26-13-289,13-10-146,-24 13-9,0 0 1,1 1-1,0 1 0,1 0 1,0 1-1,0 2 0,29-7 1,-8 8 0,0 2 0,57 5 0,-10-1 4,-34-7 48,-31-5-105,-20 10 35,-1-1 0,1 1 1,-1-1-1,0 1 1,1-1-1,-1 1 0,0-1 1,1 0-1,-1 1 0,0-1 1,0 1-1,0-1 0,0 0 1,1 1-1,-1-1 0,0 1 1,0-1-1,0 0 1,0 1-1,0-1 0,0 0 1,-1 1-1,1-1 0,0 0 1,0 1-1,0-1 0,-1 1 1,1-1-1,0 1 1,-1-2-1,-6-10-713,-4-4 306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90 5281,'-5'-7'568,"1"0"-1,-2 0 1,1 0-1,-1 1 1,0 0-1,0 0 1,0 0-1,-1 1 1,0 0-1,0 0 1,-1 1-1,1 0 1,-9-4-1,12 7-543,0 0 1,0 0-1,0 0 0,-1 0 0,1 0 1,0 1-1,0 0 0,-1 0 1,1 0-1,0 1 0,-1-1 0,1 1 1,0 0-1,0 0 0,0 0 0,0 1 1,0 0-1,0-1 0,0 1 0,1 1 1,-1-1-1,0 0 0,1 1 1,0 0-1,0 0 0,0 0 0,-4 5 1,0 1-38,1 0 1,0 1 0,0-1-1,1 1 1,1 1 0,0-1-1,0 1 1,1 0 0,0 0-1,0 0 1,2 0 0,-1 0-1,1 0 1,1 1 0,0-1-1,1 0 1,0 1 0,0-1-1,2 0 1,-1 0 0,1 0 0,1-1-1,0 1 1,10 20 0,-13-30 19,0 0 0,0 1 0,0-1 0,0 0-1,0 1 1,0-1 0,0 0 0,1 0 0,-1 0 0,0 0 0,1 0 0,-1 0 0,0 0 0,1 0 0,-1-1 0,1 1 0,0-1 0,-1 1 0,1-1 0,-1 1 0,1-1 0,0 0 0,-1 0 0,1 0 0,3 0 0,-2-1 41,0 0 0,1 0 0,-1 0 0,0-1 0,1 0 0,-1 1-1,0-1 1,0 0 0,0 0 0,-1-1 0,5-3 0,3-5 192,0 0-1,-1-1 1,0-1 0,12-21 0,-14 21-140,9-17 91,-1 0 1,15-46-1,-34 106-201,2 0 0,1 1 0,3 33 0,-2 49 12,-11 36 6,-2 60 177,16-192 1486,5-34 769,5-11-2489,19-17 121,36-39 0,-38 48-48,-20 22 500,-8 7-2028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6929,'4'-6'3927,"-4"15"-2270,1 15-1030,0 0-271,-1 0 1,0 0-1,-2 0 0,-9 45 0,6-44-15,1 1 0,1-1 0,2 1 0,1 30 0,-1-53-480,-2-5-143,1 0 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5001,'-1'-29'2529,"-2"9"-713,3 6-472,-1 10-696,1 11-215,0 16-305,0 12-96,1 17 72,1 0-16,-1 0-32,0-1 8,4-1 24,-1-2 16,0 2 88,2-5 184,1-12-256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4657,'1'11'3347,"8"79"-2279,-4 0 0,-10 133 0,-36 177 1651,39-387-2536,2-9-105,0-1 0,0 0 0,-1 1 1,1-1-1,-1 0 0,0 1 0,0-1 0,0 0 0,0 0 0,0 0 1,-1 0-1,-2 4 0,4-7-89,-1 0 0,1 0-1,0 0 1,-1 0 0,1 1 0,0-1 0,-1 0-1,1 0 1,0 0 0,-1 0 0,1 0 0,0 0 0,-1 0-1,1 0 1,0 0 0,-1 0 0,1 0 0,0 0 0,-1 0-1,1-1 1,0 1 0,-1 0 0,1 0 0,0 0-1,-1 0 1,1-1 0,0 1 0,-1 0 0,1 0 0,0-1-1,0 1 1,-1 0 0,1 0 0,0-1 0,0 1 0,0 0-1,-1-1 1,1 1 0,0 0 0,0 0 0,0-1-1,0 1 1,0-1 0,0 1 0,0 0 0,0-1 0,-7-21-1926,3-19 779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266 131 4409,'0'-5'384,"1"-1"1,-1 1-1,0 0 0,-1 0 1,1-1-1,-1 1 0,0 0 1,-1 0-1,1 0 1,-1 0-1,0 0 0,0 0 1,0 0-1,-1 1 0,0-1 1,0 1-1,0-1 0,0 1 1,-1 0-1,1 1 1,-6-5-1,4 5-325,1 0 1,-1 1 0,0-1-1,0 1 1,0 0-1,0 1 1,-1-1-1,1 1 1,0 0-1,-1 1 1,1-1 0,0 1-1,-1 0 1,1 0-1,0 1 1,-1-1-1,1 1 1,0 1-1,-1-1 1,1 1-1,-5 2 1,3-1-68,0 0 0,1 1 0,0 0 1,0 0-1,0 0 0,0 1 0,1 0 0,-1 0 0,1 1 1,1-1-1,-1 1 0,1 0 0,0 0 0,0 1 0,-4 8 1,6-10 5,0 0 0,0 0 1,0-1-1,1 1 1,0 0-1,0 0 1,0 0-1,0 1 1,1-1-1,0 0 0,0 0 1,0 0-1,1 0 1,0 0-1,0 0 1,0 0-1,0 0 1,1 0-1,0 0 1,0 0-1,0-1 0,0 1 1,4 4-1,-4-7 20,0 0 0,-1 0 0,1 0 0,0 0 0,0 0 0,0 0 0,1-1-1,-1 1 1,0-1 0,1 1 0,-1-1 0,0 0 0,1 0 0,0 0 0,-1 0 0,1-1 0,-1 1-1,1-1 1,0 1 0,0-1 0,-1 0 0,1 0 0,0 0 0,-1-1 0,1 1 0,0-1-1,-1 1 1,1-1 0,0 0 0,-1 0 0,1 0 0,-1 0 0,0 0 0,1-1 0,-1 1 0,0-1-1,0 0 1,0 1 0,2-3 0,11-9 209,-1-1-1,0 0 1,-1 0 0,13-21-1,-17 24-240,2-6 73,12-13 36,-21 35-102,-1 0 0,0 0 1,0 0-1,-1 1 0,1-1 1,-1 0-1,0 0 0,-2 8 1,-8 64-2,-18 191 40,24-153 625,38-171 2419,91-138-2458,-124 192-627,0-1-1,1 1 1,-1-1-1,1 1 1,0 0-1,0 0 0,0 0 1,0 0-1,0 0 1,0 0-1,1 0 1,-1 1-1,1-1 1,-1 1-1,1 0 0,-1-1 1,4 0-1,-7 7-2256,-1-4 1392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 5073,'82'-2'2442,"-7"-17"1103,-71 18-3482,1 1-1,-1 0 1,0 0 0,0 1 0,0-1 0,0 1 0,0 0-1,0 0 1,0 0 0,0 0 0,-1 1 0,8 4-1,-10-5-40,1 0 0,-1 1-1,0-1 1,0 1-1,0-1 1,0 1-1,0 0 1,0-1-1,-1 1 1,1 0-1,0 0 1,-1 0-1,0-1 1,1 1-1,-1 0 1,0 0 0,0 0-1,0 0 1,0 0-1,0-1 1,0 1-1,-1 0 1,1 0-1,-1 0 1,1 0-1,-1-1 1,1 1-1,-1 0 1,0-1-1,-1 3 1,-1 3 75,-1-1-1,1 0 1,-1 0-1,0 0 1,0 0-1,-1-1 0,1 1 1,-1-1-1,0 0 1,-9 6-1,-1-1 211,-1 0 0,-27 11 0,20-9 157,70 2 333,-33-10-790,1 0-1,0 2 0,19 9 0,-32-14 0,1 0 0,-1 1 0,1-1 0,-1 0-1,1 1 1,-1-1 0,0 1 0,0 0 0,0-1 0,0 1 0,0 0 0,0 0 0,0 1-1,-1-1 1,1 0 0,-1 0 0,0 1 0,1-1 0,-1 1 0,0 0 0,0-1-1,-1 1 1,1-1 0,-1 1 0,1 0 0,-1 0 0,0 3 0,-1-3 63,0 0 1,-1 0 0,1 0-1,-1-1 1,0 1 0,0-1-1,0 1 1,0-1 0,0 1-1,0-1 1,-1 0 0,1 0-1,-1 0 1,1 0 0,-1-1-1,0 1 1,0-1 0,0 0-1,-3 2 1,-60 16 1217,54-17-1119,0-1 0,0 0 0,0 0 0,-17-2 1,25 0-142,-1 1 1,1-1 0,0 1 0,-1-1-1,1 0 1,0-1 0,0 1 0,0-1-1,0 0 1,0 0 0,0 0 0,0 0-1,1-1 1,-1 0 0,-4-4 0,7 6-85,1 0 1,0 0 0,-1 1-1,1-1 1,-1 0 0,1 0-1,0 0 1,0 0 0,0 0-1,0 0 1,-1 0 0,1 0-1,0 0 1,1 0 0,-1 0-1,0 0 1,0 0 0,0 0-1,0 0 1,1 1 0,-1-1-1,0 0 1,1 0 0,-1 0-1,1 0 1,-1 0 0,1 1-1,0-1 1,-1 0 0,1 1-1,-1-1 1,2 0 0,11-9-575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3273,'6'-21'3443,"2"16"-1298,-7 6-2042,1 0 1,-1 0-1,0 1 1,1-1-1,-1 0 0,0 1 1,0-1-1,0 1 0,1-1 1,-2 1-1,1-1 1,0 1-1,0 0 0,0 2 1,25 71 97,-7 18-25,15 189 1,-26-175 153,25 115 0,-24-193-656,-7-20 124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5937,'-16'74'2383,"15"-72"-2223,1 1 0,-1 0-1,1-1 1,0 1-1,0 0 1,0-1-1,0 1 1,1 0-1,-1-1 1,0 1-1,1 0 1,0-1-1,0 1 1,0-1 0,1 4-1,3 6 73,4 57 629,-3 0-1,-5 135 1,-3-114-684,1 289 2837,3-381-3280,-2 1 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32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41 3481,'3'-26'4331,"-5"18"-954,-7 19-2553,-3 7-740,-1 0 1,-17 19-1,20-26 111,0 1-1,0 0 1,1 0-1,1 1 1,0 1 0,1-1-1,-11 27 1,29-64 3076,16-23-3226,-13 24 116,-5 5-140,0 2 1,1-1-1,1 1 1,0 1-1,23-24 1,-33 38-31,0 1 0,-1 0 0,1-1 0,0 1 0,0 0 0,-1 0 0,1 0 0,0 0 0,-1 0 0,1 0 0,0 0 0,0 0 0,-1 0-1,1 0 1,0 0 0,-1 0 0,1 0 0,0 1 0,0-1 0,-1 0 0,1 1 0,-1-1 0,1 0 0,0 1 0,-1-1 0,1 1 0,-1-1 0,1 1 0,-1-1 0,1 1 0,-1-1 0,1 1 0,-1-1 0,1 1 0,-1 0 0,0-1-1,1 1 1,-1 0 0,0 0 0,20 37-103,-16-30 107,7 15 31,1-1-1,1-1 0,1 0 1,17 20-1,-30-41-92,-1 1-1,1 0 1,-1-1 0,1 1 0,-1-1-1,1 1 1,0-1 0,-1 1-1,1-1 1,0 1 0,0-1 0,-1 0-1,1 1 1,0-1 0,0 0-1,-1 1 1,1-1 0,0 0 0,0 0-1,0 0 1,0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16 3913,'17'-3'5913,"74"-8"-5708,-42 9-51,1 3 0,-1 1 0,80 14-1,-128-15-89,0-1 0,-1 1-1,1-1 1,0 1 0,0 0-1,-1-1 1,1 1 0,-1 0-1,1 0 1,0-1 0,-1 1-1,1 0 1,-1 0 0,0 0-1,1 0 1,-1 0 0,0 0-1,1-1 1,-1 1 0,0 0-1,0 0 1,0 0 0,0 0-1,0 0 1,0 0 0,0 0-1,0 0 1,0 0 0,0 0-1,-1 2 1,2 16 8,4 283 12,-7-102-43,-9 306 77,4-353-73,-50 398 182,36-396-119,-42 655 2274,60-755-2320,-2 41 160,8 104 0,-3-198-101,-1-1 0,1 1-1,-1-1 1,1 1-1,-1-1 1,1 1 0,-1-1-1,0 0 1,0 1-1,0-1 1,0 0 0,0 1-1,0-1 1,0 0-1,0 0 1,0 0-1,-1 0 1,1 0 0,0 0-1,-1-1 1,1 1-1,0 0 1,-1-1 0,1 1-1,-1-1 1,1 1-1,-1-1 1,-1 1-1,-47 9-114,48-10 116,-14 2-31,1-2 0,-1 0-1,-28-3 1,-19-1-16,-45 15 2,107-15-1311,1 3 785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516 104 3945,'19'-70'1795,"-18"69"-1725,-1 0 0,0 0 1,0 0-1,0 0 0,-1 1 0,1-1 0,0 0 1,0 0-1,0 0 0,-1 1 0,1-1 1,0 0-1,-1 0 0,1 0 0,-1 1 0,1-1 1,-1 0-1,1 1 0,-1-1 0,1 0 1,-1 1-1,0-1 0,1 1 0,-1-1 0,0 1 1,1-1-1,-1 1 0,0 0 0,0-1 1,0 1-1,1 0 0,-1-1 0,0 1 1,0 0-1,-1 0 0,-31-3 1274,27 2-999,-254-6 1395,227 7-1717,12-1 32,0 2 0,-36 5 0,56-5 5,0-1 0,1 1 0,-1 0 0,0 0 0,1 0 0,-1 0 0,1 0 0,-1 0 0,1 0 0,-1 0 0,1 1 0,0-1 0,0 0 0,-1 0 0,1 0 0,0 0-1,0 0 1,0 1 0,0-1 0,0 0 0,1 0 0,-1 0 0,0 0 0,0 0 0,1 0 0,-1 0 0,1 0 0,-1 0 0,1 0 0,0 2 0,15 39-157,-14-38 220,9 28-56,-2-1 0,-2 2 0,8 61 0,-7 95 24,-7-119-33,2 52 64,15 292 364,-14-321-317,-13 122-1,3-104-137,5-87-25,-19 246 124,-7-114-72,1 27 6,10-80-40,-30 139 1223,27-13-775,14-129-264,7-34-105,-1-51 179,0 1 0,-1-1-1,0 0 1,-5 26 0,28-41-227,24-3-25,0-2 1,46-10-1,62-7 51,-147 20 56,-13-2-753,-10 2 332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61 366 4025,'-52'46'2296,"43"-41"34,9-9-924,8-8 2549,22-13-3516,-2-1-1,-1-1 1,31-40-1,-49 56-380,1-2 1,-2 1-1,0-1 0,0 0 0,-1-1 0,-1 0 1,0 0-1,-1 0 0,-1-1 0,0 1 1,3-29-1,-7 40-50,1 0 0,-1 0 0,-1 0 0,1 1 0,0-1 0,-1 0 0,1 0 0,-1 0-1,0 0 1,0 0 0,0 1 0,0-1 0,-1 0 0,1 1 0,-1-1 0,1 1 0,-4-4 0,3 5-9,0-1 0,0 1 0,0 0 0,0-1-1,0 1 1,0 0 0,0 1 0,0-1 0,-1 0 0,1 1 0,0-1 0,0 1-1,-1-1 1,1 1 0,0 0 0,-1 0 0,-3 1 0,1 0-13,0 0 1,-1 0-1,1 0 1,0 1-1,0 0 1,0 0-1,1 1 1,-1-1-1,0 1 1,1 0-1,0 0 1,-1 0-1,1 1 1,1 0-1,-1-1 1,0 1-1,1 1 1,-3 4-1,4-7 11,1 0-1,-1 0 0,1 1 0,0-1 0,-1 1 1,1-1-1,1 1 0,-1-1 0,0 1 0,1 0 1,-1-1-1,1 1 0,0 0 0,0 0 0,0-1 0,0 1 1,0 0-1,1-1 0,-1 1 0,1 0 0,-1-1 1,1 1-1,0-1 0,0 1 0,1-1 0,-1 1 1,0-1-1,1 0 0,-1 1 0,1-1 0,0 0 0,0 0 1,0 0-1,0-1 0,0 1 0,0 0 0,0-1 1,1 1-1,2 1 0,1 0 15,1 0 0,-1-1 1,1 1-1,0-1 0,0-1 0,0 1 1,0-1-1,0 0 0,0-1 0,0 0 1,0 0-1,1 0 0,-1-1 0,8-2 0,-8 2 3,0-1-1,0 0 0,0-1 0,0 0 0,0 0 0,0-1 0,-1 1 0,1-1 0,-1-1 0,0 1 0,-1-1 1,1 0-1,-1-1 0,0 1 0,5-7 0,-36 34 82,13-8-99,0 1 0,1 0 1,1 1-1,0 0 0,-15 34 1,23-45 2,1-1 0,0 1 0,0 0 0,0 1 0,0-1 0,1 0 0,0 0 0,0 1-1,1-1 1,-1 1 0,1-1 0,1 0 0,-1 1 0,1-1 0,-1 1 0,2-1 0,-1 0 0,0 0 0,1 1 0,0-1 0,0 0 0,1-1 0,-1 1 0,1 0 0,0-1 0,1 1 0,-1-1 0,7 6 0,-5-6 16,0-1 0,0 0 0,1 0 0,-1 0 0,1-1 0,-1 0 0,1 0 0,0 0 0,0-1 0,0 0 0,0 0 0,11 0 0,-15 0 0,0-1 0,0 0 0,1 0 0,-1 0 1,0 0-1,0-1 0,0 1 0,0-1 0,1 1 0,-1-1 0,0 0 0,0 1 0,0-1 0,0 0 0,-1 0 1,1-1-1,0 1 0,0 0 0,-1-1 0,1 1 0,0-1 0,-1 1 0,0-1 0,1 0 0,-1 1 0,0-1 1,0 0-1,0 0 0,0 0 0,0 0 0,0 0 0,-1 0 0,1 0 0,-1 0 0,1-1 0,-1 1 1,0 0-1,0-3 0,-4-1-298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5233,'57'-36'8028,"-56"45"-6246,-2 20-2354,1-17 1094,-1 36-349,2 1 0,3-1 0,9 49 0,-13-96-389,2 11 969,-2-12-815,0 1 1,0-1-1,0 0 1,0 0-1,-1 0 1,1 0-1,0 0 1,0 0-1,0 1 1,0-1-1,0 0 1,0 0-1,0 0 1,-1 0-1,1 0 1,0 0-1,0 0 1,0 0-1,0 0 1,0 1-1,-1-1 1,1 0 0,0 0-1,0 0 1,0 0-1,0 0 1,-1 0-1,1 0 1,0 0-1,0 0 1,0 0-1,0 0 1,-1 0-1,1 0 1,0-1-1,0 1 1,0 0-1,0 0 1,0 0-1,-1 0 1,1 0-1,0 0 1,0 0-1,0 0 1,0 0-1,0-1 1,0 1-1,-1 0 1,1 0-1,0 0 1,0 0-1,0 0 1,0 0-1,0-1 1,0 1 0,0 0-1,0 0 1,0 0-1,0 0 1,0-1-1,0 1 1,0 0-1,0 0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4185,'-4'7'6794,"-1"21"-4767,1 30-1366,7-23-375,1 0-1,10 40 1,-1-10 91,-13-62-374,1 0-2,-1-1 0,1 1 0,-1-1 0,1 1 0,-1-1 0,0 1 0,0-1 0,0 1 0,0 0 0,-1-1 0,1 1 0,-1-1 0,1 1 0,-1-1 0,0 1 0,-1 1 0,-3 0-159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14 427 4369,'-1'0'399,"0"-1"-1,0 0 1,0 1 0,0-1 0,0 0-1,0 0 1,1 1 0,-1-1 0,0 0-1,1 0 1,-1 0 0,0 0 0,1 0-1,-1 0 1,1 0 0,-1 0-1,1 0 1,-1-2 0,1 1-263,1 0 0,-1 0 0,0 0 0,1 0 0,0 1 0,-1-1 0,1 0 0,0 0 0,0 1 0,0-1 0,0 1 0,0-1 0,0 1 0,0-1-1,0 1 1,1-1 0,1 0 0,36-33 531,-26 25-426,0-1 0,0-1 1,-1 0-1,-1 0 0,0-1 0,0-1 1,14-25-1,-17 17-138,-1-1 1,-1 0-1,-1 0 1,-2 0-1,0-1 1,0-25-1,-3 47-102,0 0-1,0 1 0,0-1 1,0 0-1,0 1 1,-1-1-1,1 0 0,0 1 1,-1-1-1,1 0 1,-1 1-1,0-1 0,1 1 1,-3-4-1,3 5-4,-1-1 0,1 1 0,-1 0 0,1-1 0,-1 1 0,0-1 0,1 1 0,-1 0 0,1-1 0,-1 1 0,0 0 0,1 0 0,-1 0 0,0-1 0,1 1 0,-1 0 0,0 0 0,1 0 0,-1 0 0,0 0 0,1 0 0,-1 0 0,0 0 0,1 1 0,-2-1 0,0 1-5,0 0-1,1 0 1,-1 0-1,0 0 1,1 0 0,-1 0-1,0 1 1,1-1-1,-1 1 1,1-1-1,0 1 1,0 0 0,-1-1-1,1 1 1,0 0-1,0 0 1,1 0 0,-1-1-1,0 1 1,1 0-1,-1 0 1,0 4-1,1-2 9,-1 0 0,1 0-1,0 0 1,0 0 0,1 0-1,-1 0 1,1 0 0,0-1 0,0 1-1,0 0 1,1 0 0,-1-1-1,1 1 1,0-1 0,0 1-1,0-1 1,0 0 0,1 0-1,-1 0 1,1 0 0,0 0-1,0 0 1,5 3 0,-5-4 8,-1-1 0,1 1 0,0-1-1,-1 0 1,1 0 0,0 0 0,0-1 0,0 1 0,0 0 0,0-1 0,0 0 0,0 0 0,0 0 0,0 0 0,-1 0 0,1-1 0,0 1 0,0-1 0,0 0 0,0 0-1,0 0 1,-1 0 0,1 0 0,0-1 0,-1 1 0,1-1 0,-1 0 0,0 0 0,0 0 0,1 0 0,-1 0 0,2-3 0,14-20 40,-13 11 29,-5 13-70,0 1 0,0 0 0,0-1 0,0 1 0,0 0 0,0 0 0,-1-1 0,1 1 0,0 0 0,0 0 0,0-1 0,0 1-1,-1 0 1,1 0 0,0-1 0,0 1 0,0 0 0,-1 0 0,1 0 0,0-1 0,0 1 0,-1 0 0,1 0 0,0 0 0,0 0 0,-1 0 0,1 0 0,0-1 0,-1 1 0,1 0 0,0 0-1,0 0 1,-1 0 0,1 0 0,0 0 0,-1 0 0,0 0 0,0 2-6,0-1 0,-1 0 1,1 0-1,0 0 0,-1 1 0,1-1 0,0 0 0,0 1 0,0-1 0,0 1 1,0 0-1,0-1 0,0 4 0,-5 5-1,-5 12 0,1-1 0,1 1-1,1 0 1,1 1-1,1 0 1,0 0-1,2 1 1,1-1-1,0 41 1,3-62 7,0 0 0,0 0-1,1 1 1,-1-1 0,1 0 0,-1 0 0,1 0-1,0 0 1,0 0 0,0 0 0,0 0 0,0 0 0,0 0-1,0 0 1,1 0 0,-1-1 0,1 1 0,-1-1 0,1 1-1,0-1 1,0 1 0,-1-1 0,1 0 0,0 0 0,0 0-1,0 0 1,0 0 0,0 0 0,1-1 0,-1 1 0,0-1-1,0 1 1,0-1 0,0 0 0,1 0 0,-1 0 0,0 0-1,0 0 1,1-1 0,-1 1 0,0-1 0,0 1 0,0-1-1,0 0 1,0 0 0,0 0 0,0 0 0,0 0 0,0 0-1,0 0 1,0-1 0,-1 1 0,1-1 0,-1 1 0,1-1-1,-1 0 1,1 1 0,0-3 0,0 1-338,6-9 1067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4177,'1'33'9274,"2"3"-7382,3 54-2390,-6-59 601,-1-13 102,2-1 0,-1 1 0,2-1 0,4 20 0,-6-38-227,0 1 0,0 0 1,0 0-1,0 0 0,1 0 1,-1 0-1,0 0 0,0 0 1,0 0-1,0 0 1,0 0-1,0 0 0,0 0 1,0 0-1,0 0 0,0 0 1,0 0-1,0 0 0,0 0 1,1 0-1,-1 0-133,0-2-293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4737,'100'-107'2299,"-98"104"-2074,0 0-1,1 1 1,0-1 0,0 1-1,0 0 1,0 0-1,0 0 1,0 0 0,0 0-1,1 1 1,-1 0-1,1-1 1,-1 1 0,1 0-1,0 1 1,5-2-1,-6 3-143,0-1 0,1 0-1,-1 1 1,0 0-1,1 0 1,-1 0-1,0 0 1,0 0-1,0 1 1,0-1 0,0 1-1,0 0 1,-1 0-1,1 0 1,-1 0-1,1 0 1,-1 1-1,1-1 1,-1 1 0,0-1-1,0 1 1,-1 0-1,1 0 1,-1 0-1,1 0 1,-1 0-1,0 0 1,0 0 0,0 0-1,0 1 1,0 4-1,-2-1-6,0-1 0,-1-1 0,1 1 0,-1 0 0,-1 0 0,1-1 0,-1 1-1,0-1 1,0 0 0,0 1 0,-1-2 0,0 1 0,0 0 0,0-1 0,-1 0 0,1 1 0,-8 3 0,-9 7 300,-1-1 0,-39 19 0,54-30-200,88 6 2183,-61-8-2209,-9 1-92,0-1 0,0-1 0,0 0 0,1 0 0,-1-1 0,0-1 0,0 0 0,11-3 0,-22 5-87,0 0-1,1 0 1,-1 0-1,0 0 1,0 0-1,0 0 1,1 0-1,-1 0 1,0 0-1,0 0 1,0 0-1,1 0 1,-1 0-1,0 0 1,0 0-1,1-1 1,-1 1 0,0 0-1,0 0 1,0 0-1,0 0 1,1 0-1,-1 0 1,0-1-1,0 1 1,0 0-1,0 0 1,0 0-1,1 0 1,-1-1-1,0 1 1,0 0-1,0 0 1,0 0-1,0-1 1,0 1 0,0 0-1,0 0 1,0 0-1,0-1 1,0 1-1,0 0 1,0 0-1,0-1 1,0 1-1,0 0 1,0 0-1,0 0 1,0-1-1,0 1 1,0 0-1,0 0 1,0 0-1,0-1 1,-1 1 0,1 0-1,0 0 1,0 0-1,0-1 1,-2 1-745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41 5729,'-1'-2'510,"1"-1"-1,0 1 1,-1 0 0,1-1-1,-1 1 1,1 0-1,-1 0 1,0-1-1,0 1 1,0 0 0,0 0-1,-3-3 1,2 4-452,1 0 1,-1 0 0,1 0-1,-1 0 1,0 0 0,1 1-1,-1-1 1,0 1 0,1-1-1,-1 1 1,0 0 0,0-1-1,0 1 1,1 0 0,-1 0-1,0 0 1,0 1 0,0-1-1,1 0 1,-1 1 0,-2 0-1,0 0-27,0 0 0,0 0 0,0 0 1,0 1-1,0-1 0,1 1 0,-1 0 0,0 0 0,1 1 0,-1-1 0,1 1 0,-6 5 0,4-1 25,0 0 0,0 0 0,1 0 0,0 1 0,0-1 0,-5 16 0,2-7-12,2 1 0,0 0 0,1 1 0,0-1 0,1 1 0,2-1 0,-1 1 0,2 0 0,1 0 0,3 27-1,-2-35-22,1 1-1,0-1 1,1 0-1,0 0 1,0 0-1,1 0 0,1-1 1,-1 0-1,2 0 1,-1 0-1,1-1 0,0 0 1,1 0-1,0-1 1,0 0-1,0 0 0,1-1 1,16 9-1,-17-10 65,0-1 0,0 0-1,1 0 1,0-1-1,-1 0 1,1-1 0,0 0-1,0 0 1,0-1 0,13 1-1,-18-2-6,0-1-1,1 0 1,-1 1 0,0-1-1,0-1 1,0 1 0,1-1-1,-2 1 1,1-1-1,0 0 1,0 0 0,0-1-1,-1 1 1,0-1 0,1 0-1,-1 0 1,0 0-1,0 0 1,0-1 0,-1 1-1,1-1 1,-1 0 0,3-6-1,2-7 19,-1-1 1,-1 0-1,0 0 0,-2-1 0,0 1 1,-1-1-1,0 0 0,-2 1 0,0-1 1,-2 0-1,0 1 0,-1-1 0,0 1 1,-2-1-1,0 1 0,-1 0 0,-9-19 1,9 29-99,0 0 0,-1 0 0,0 0 0,0 1 0,0 0 0,-1 1 0,0-1 0,0 2 0,-1-1 0,0 1 0,0 0 0,0 1 0,0 0 0,-1 0 0,0 1 0,1 1 0,-1-1 0,0 2 0,0-1 0,-1 1 0,1 1 0,0 0 0,0 0 0,-18 4 0,27-4-85,0 0 0,-1 1 0,1 0-1,0-1 1,0 1 0,0 0 0,0-1 0,-1 1 0,1 0-1,0 0 1,1 0 0,-1 0 0,0 0 0,0 0-1,0 0 1,0 0 0,1 1 0,-1-1 0,1 0 0,-1 0-1,1 1 1,-1-1 0,1 0 0,0 1 0,-1-1-1,1 0 1,0 1 0,0-1 0,0 0 0,0 1-1,0-1 1,0 1 0,1-1 0,-1 0 0,0 0 0,1 1-1,-1-1 1,1 0 0,0 2 0,8 24-1067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7394,'28'56'2553,"-28"-54"-2420,1-1 0,-1 1 0,0 0 0,1-1 0,-1 1 0,0 0 0,0 0 0,-1-1 0,1 1 0,0 0 0,-1 0 0,1-1 0,0 1-1,-1 0 1,0-1 0,1 1 0,-1-1 0,0 1 0,0-1 0,0 1 0,0-1 0,0 1 0,-1-1 0,-1 2 0,-3 4 383,-8 16-77,1 0 1,1 0-1,1 1 1,-13 42-1,22-59-429,0 0 0,1-1 0,0 1-1,0 0 1,0 0 0,1 0 0,0 0 0,1-1-1,0 1 1,0 0 0,0 0 0,1-1 0,0 1-1,0 0 1,0-1 0,1 0 0,0 0 0,0 0-1,1 0 1,0 0 0,0 0 0,0-1 0,8 8-1,-9-10 44,1 1-1,0-1 1,0 0-1,0 1 0,0-2 1,0 1-1,1 0 1,-1-1-1,1 0 0,0 0 1,0 0-1,0-1 0,-1 0 1,1 0-1,0 0 1,1 0-1,-1-1 0,0 0 1,0 0-1,0 0 0,0-1 1,0 1-1,0-1 1,0 0-1,0-1 0,0 1 1,7-4-1,-3 0 52,-1 0-1,1-1 1,-1 0-1,0 0 1,0-1-1,-1 0 1,0 0-1,0-1 1,0 0-1,-1 0 1,0-1 0,7-15-1,-5 10 96,-1-2 0,-1 1 0,0-1 0,-1 0 0,-1 0-1,-1 0 1,0 0 0,1-24 0,-4 36-159,0-1 0,0 1 0,-1-1-1,0 1 1,0-1 0,0 1 0,0 0 0,-1 0 0,1-1 0,-1 1-1,0 0 1,0 0 0,-1 0 0,-4-6 0,3 7-40,0 0 1,0 0-1,1 0 0,-1 1 1,-1-1-1,1 1 0,0 0 1,-1 1-1,1-1 0,-1 1 1,1-1-1,-1 2 0,0-1 1,1 0-1,-1 1 0,0 0 1,-5 0-1,1 0-194,-1 0 0,0 1 1,1 0-1,0 1 0,-1-1 0,1 2 0,0 0 1,0 0-1,-12 5 0,0 9-458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33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73 3601,'-2'-32'1382,"-2"-8"3265,1 45-2251,1 19-2555,-14 210 1015,13-219-340,3-15-528,0 0 0,0 1 0,0-1 0,0 0 0,0 0 0,-1 0-1,1 0 1,0 0 0,0 0 0,0 0 0,0 1 0,0-1 0,-1 0 0,1 0 0,0 0 0,0 0 0,0 0 0,0 0 0,0 0 0,-1 0 0,1 0 0,0 0 0,0 0 0,0 0 0,0 0 0,-1 0 0,1 0 0,0 0 0,0 0 0,0 0 0,0 0-1,0 0 1,-1 0 0,1 0 0,0 0 0,0 0 0,0-1 0,0 1 0,0 0 0,-1 0 0,1 0 0,0 0 0,0 0 0,0 0 0,0 0 0,0-1 0,0 1 0,0 0 0,0 0 0,-1 0 0,1 0 0,0 0 0,0-1 0,0 1 0,0 0-1,0 0 1,0 0 0,0 0 0,0 0 0,0-1 0,0 1 0,0 0 0,0 0 0,0 0 0,0 0 0,0-1 0,0 0-673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63 166 5401,'-63'72'2454,"96"-101"2968,-10 9-4421,38-41 1,-56 56-951,-1 0-1,0 0 0,0-1 1,0 1-1,0-1 0,-1 0 1,0 0-1,-1 0 0,1-1 1,-1 1-1,0-1 0,-1 1 1,1-1-1,0-10 0,-2 16-37,0 0-1,0 0 0,0 0 0,0-1 0,-1 1 0,1 0 0,0 0 0,0 0 0,-1 0 0,1 0 0,-1 0 1,1 0-1,-1 0 0,1 0 0,-1 0 0,0 1 0,1-1 0,-1 0 0,0 0 0,0 0 0,1 1 0,-1-1 1,0 0-1,0 1 0,0-1 0,0 1 0,0-1 0,-2 0 0,1 1-6,-1-1-1,0 1 0,0 0 1,1 0-1,-1 0 1,0 0-1,1 0 1,-1 1-1,0-1 1,1 1-1,-5 2 0,3-2-15,0 0 0,0 0 0,1 1 0,-1 0 0,1 0 0,0 0 0,0 0 0,-1 0 0,1 0 0,0 1 0,1 0 0,-1 0 0,0-1 0,1 2 0,0-1 0,0 0 0,-3 6 0,5-8 10,0 1-1,0 0 0,1-1 1,-1 1-1,1-1 0,-1 1 1,1-1-1,-1 1 0,1-1 1,0 0-1,0 1 0,0-1 1,0 0-1,0 1 0,0-1 1,0 0-1,0 0 0,0 0 1,1 0-1,-1 0 0,0 0 1,1-1-1,-1 1 0,1 0 1,-1-1-1,1 1 0,-1-1 1,1 1-1,-1-1 0,4 1 1,49 8 96,-43-9-62,-1 0-1,1-1 1,0 0-1,-1-1 1,1 0-1,-1 0 1,0-1-1,0-1 1,19-8-1,-29 12-32,0 0 0,0 0 0,0 0 0,1 0 0,-1 0 0,0 0 0,0 0 0,0 0 0,1 0 0,-1 0 0,0 0 0,0 0 1,0 0-1,1 0 0,-1 0 0,0 0 0,0 0 0,0 0 0,0 0 0,1 0 0,-1-1 0,0 1 0,0 0 0,0 0 0,0 0 0,1 0 0,-1 0 0,0-1 0,0 1 0,0 0 0,0 0 0,0 0 0,0 0 0,0-1 0,1 1 0,-1 0 0,0 0 0,0 0 0,0 0 0,0-1 0,0 1 0,0 0 0,0 0 0,0 0 0,0-1 0,0 1 0,0 0 0,0 0 0,0 0 0,0-1 0,0 1 0,0 0 0,-1 0 0,1 0 0,0 0 0,0-1 0,0 1 0,0 0 0,0 0 1,0 0-1,0 0 0,-1-1 0,1 1 0,0 0 0,0 0 0,-16 3-21,11 0 19,1 0-1,-1 0 0,1 0 0,0 1 1,0 0-1,0 0 0,1 0 0,-1 0 1,1 1-1,0-1 0,-2 6 0,-1 0-1,3-5 3,0 0-1,1 1 0,0-1 0,0 1 1,0-1-1,0 1 0,1-1 0,0 1 1,1 0-1,-1 0 0,1 0 1,0-1-1,0 1 0,1 0 0,-1 0 1,4 9-1,-4-13 10,1 1-1,0-1 1,0 0 0,0 0 0,0 1 0,0-1-1,0 0 1,1 0 0,-1 0 0,1 0 0,-1 0-1,1 0 1,0-1 0,0 1 0,0-1-1,0 1 1,0-1 0,0 1 0,0-1 0,0 0-1,1 0 1,-1 0 0,0 0 0,1-1-1,-1 1 1,0-1 0,1 1 0,-1-1 0,1 0-1,-1 0 1,1 0 0,-1 0 0,1 0 0,-1-1-1,1 1 1,-1-1 0,5-1 0,13-12 224,-18 7-3291,-4 6 2130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5913,'22'-4'1688,"-12"1"-873,0 0 1,0 2-1,0-1 1,1 1 0,17 1-1,-25 0-777,-1 0-1,1 1 1,-1-1-1,1 1 1,-1 0 0,1 0-1,-1 0 1,1 0-1,-1 0 1,0 1 0,0-1-1,1 0 1,-1 1-1,0 0 1,0 0 0,-1-1-1,1 1 1,0 0-1,0 1 1,-1-1 0,0 0-1,1 0 1,-1 1-1,0-1 1,0 0-1,0 1 1,0-1 0,0 6-1,0-4 0,-1-1 0,0 1-1,0 0 1,-1 0 0,1 0-1,-1-1 1,0 1 0,0 0 0,0-1-1,0 1 1,0-1 0,-1 1-1,0-1 1,0 0 0,0 1 0,0-1-1,0 0 1,-1 0 0,-2 2-1,-9 11 77,-2-1 0,-18 15-1,17-16-49,17-14-45,-2 1 62,0 1-1,1-1 1,-1 0 0,0 1-1,1-1 1,-1 1 0,1-1-1,0 1 1,-1 0-1,1-1 1,0 1 0,0 0-1,0 0 1,0 0 0,0 0-1,1 0 1,-1 0-1,1 0 1,-1 0 0,1 0-1,0 4 1,38-11 583,-38 5-660,57-16 147,-52 15-93,0-1 1,-1 0 0,0 0 0,1 0-1,-1 0 1,0-1 0,0 0-1,0 0 1,-1 0 0,1 0-1,4-5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5457,'20'-21'711,"-13"12"6,1 0 0,0 0 0,0 1-1,1 0 1,0 1 0,0 0 0,1 1 0,17-9 0,-22 13-557,0 0 0,0 1 0,0 0 0,1 0 0,-1 0 0,0 1 0,1 0 0,-1 0 0,0 0 0,1 0 0,-1 1 0,0 0 0,1 0 0,-1 1 0,0 0 0,0-1 0,8 5 0,-11-4-144,0-1 0,0 1 0,0-1 0,0 1 1,0 0-1,-1 0 0,1 0 0,0 0 0,-1 0 1,0 0-1,1 0 0,-1 1 0,0-1 0,0 0 1,0 1-1,0-1 0,-1 1 0,1-1 1,-1 1-1,1-1 0,-1 1 0,0-1 0,0 1 1,0 0-1,0-1 0,0 1 0,-1-1 0,1 1 1,-1-1-1,0 1 0,0-1 0,0 0 0,0 1 1,0-1-1,0 0 0,-1 1 0,-2 2 0,-2 4 30,0-1 0,0-1 0,-1 1-1,0-1 1,-16 12 0,15-13-13,1 0-1,0 1 1,0-1 0,0 1 0,1 1 0,-6 8 0,12-16 21,1 1 0,-1-1 1,0 0-1,0 1 1,1-1-1,-1 1 0,0-1 1,0 0-1,1 1 1,-1-1-1,0 0 0,1 0 1,-1 1-1,1-1 1,-1 0-1,0 0 0,1 1 1,-1-1-1,1 0 1,-1 0-1,0 0 0,1 0 1,-1 0-1,1 0 1,-1 0-1,1 0 0,-1 0 1,1 0-1,-1 0 1,1 0-1,-1 0 0,0 0 1,1 0-1,0 0 1,26 0 25,-14-1-32,0 1-1,-1-2 1,0 0 0,1 0 0,-1-1-1,0-1 1,0 0 0,0-1 0,13-7-1,-12-6-1530,-15 18 929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6561,'-7'8'481,"0"1"-1,0 0 0,1 0 1,0 0-1,1 1 0,0 0 1,-5 14-1,-12 23 500,16-37-829,1 0 0,1 0 1,-1 1-1,2-1 1,0 1-1,0 0 0,1 0 1,0 0-1,1 1 0,0 14 1,1-20-75,0-1 1,1 1 0,0-1-1,0 1 1,0-1 0,0 1-1,1-1 1,0 0 0,0 1-1,1-1 1,-1 0 0,1-1-1,0 1 1,0 0 0,1-1-1,-1 0 1,1 0 0,0 0-1,0 0 1,0 0 0,1-1 0,9 6-1,-9-7 3,0-1-1,0 1 1,0-1-1,0 0 1,0-1 0,1 1-1,-1-1 1,0 0-1,1 0 1,-1-1-1,0 1 1,0-1-1,1 0 1,-1-1-1,0 1 1,0-1 0,0 0-1,-1 0 1,1-1-1,0 1 1,4-5-1,8-4 162,-1 0 0,0-1 0,-1-1 0,17-18 0,-27 25-152,0 1-1,0 0 0,-1-1 0,0 0 0,0 0 0,-1 0 0,1 0 0,-1 0 0,-1-1 0,1 0 0,-1 1 0,0-1 0,-1 0 0,0 0 0,0 0 0,0 0 0,-1 0 0,0-9 0,-1 10-57,-1 0-1,1 0 1,-1 0-1,0 0 1,-1 0-1,1 0 1,-1 0-1,0 1 1,-1-1-1,1 1 1,-1 0 0,0 0-1,-1 1 1,1-1-1,-1 1 1,0 0-1,0 0 1,0 0-1,0 1 1,-7-4-1,2 1-71,0 0-1,-1 1 1,0 0 0,0 0-1,-1 1 1,1 1-1,-1 0 1,1 0-1,-1 1 1,0 1 0,0 0-1,0 1 1,0 0-1,-13 2 1,9 4-214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4809,'1'2'283,"-1"-1"0,1 1 1,-1 0-1,1-1 0,0 1 0,0-1 1,0 1-1,0-1 0,0 0 0,0 1 0,0-1 1,1 0-1,-1 0 0,0 0 0,1 0 1,-1 0-1,1 0 0,-1 0 0,1 0 1,-1-1-1,1 1 0,0 0 0,2 0 0,-1-1-61,-1 0 0,1-1-1,-1 1 1,1-1-1,-1 1 1,0-1-1,1 0 1,-1 0-1,0 0 1,0 0 0,1 0-1,-1 0 1,0-1-1,3-2 1,2-2 33,0-1-1,0 0 1,-1 0 0,0-1-1,0 1 1,-1-1 0,8-15 0,-4-1-90,-1 0-1,-1 0 1,-1-1 0,-1 0 0,3-50 0,-6 36-136,-3-1 0,-1 0 0,-7-42 0,9 82-35,0-1-1,0 1 1,0-1 0,0 1-1,0 0 1,0-1 0,0 1-1,0-1 1,0 1 0,0-1-1,0 1 1,0-1-1,0 1 1,0 0 0,-1-1-1,1 1 1,0-1 0,0 1-1,0 0 1,-1-1 0,1 1-1,0-1 1,0 1-1,-1 0 1,1-1 0,0 1-1,-1 0 1,1 0 0,0-1-1,-1 1 1,1 0 0,-1 0-1,1 0 1,0-1-1,-1 1 1,1 0 0,-1 0-1,0 0 1,-10 16-177,-6 31 21,16-45 163,0 1 0,1-1 1,-1 1-1,1-1 0,-1 1 1,1 0-1,0-1 0,0 1 0,0-1 1,0 1-1,1-1 0,-1 1 1,1-1-1,0 1 0,-1-1 1,1 1-1,0-1 0,0 0 0,1 1 1,-1-1-1,0 0 0,1 0 1,-1 0-1,1 0 0,0 0 1,0 0-1,0 0 0,0-1 1,0 1-1,0-1 0,0 1 0,0-1 1,0 0-1,1 0 0,-1 0 1,1 0-1,-1 0 0,0-1 1,1 1-1,0-1 0,-1 1 0,4-1 1,7 1 40,-1-1 0,0 0 1,1-1-1,-1 0 0,0-1 1,1 0-1,15-6 0,-3-2 44,-13 5 140,-23 20-123,-39 46-94,45-55-8,1 3 0,-1 0 0,1 0 0,1 0 0,0 1-1,0-1 1,1 1 0,0-1 0,1 1 0,0 0 0,1 0 0,0 0 0,1 11 0,-1-4 3,0-14 0,0 1 0,0-1-1,0 0 1,1 0 0,-1 0 0,1 0 0,0 0 0,-1 0 0,1 0 0,1 0 0,-1 0 0,0 0 0,1 0 0,-1-1 0,1 1 0,0-1 0,0 1 0,0-1 0,0 0 0,1 1 0,2 1 0,-2-3 11,-1 0-1,1 0 1,-1 0 0,1 0 0,0 0 0,-1-1 0,1 1 0,0-1-1,-1 0 1,1 0 0,0 0 0,0 0 0,-1 0 0,1-1 0,0 1-1,-1-1 1,1 0 0,0 0 0,-1 0 0,1 0 0,-1 0 0,1 0-1,-1-1 1,0 1 0,3-3 0,10-9-143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4289,'38'-16'1062,"37"-17"3686,-83 45 71,1 21-4625,4-18 275,-2 8-323,2 0 1,1 0-1,0 0 1,2 1-1,3 26 1,0-33-34,-2-12-51,0-1 0,0 0-1,0 1 1,0-1 0,-1 0-1,0 1 1,0-1 0,0 0 0,-1 9-1,-2-16-1040,3 2 539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2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5137,'27'-41'992,"-18"26"-198,0 2 0,1-1 0,1 1-1,16-16 1,-25 27-620,0 1 0,0-1-1,1 1 1,-1-1 0,1 1-1,-1 0 1,1 0 0,0 0-1,-1 0 1,1 1 0,0-1 0,0 1-1,-1-1 1,1 1 0,0 0-1,0 0 1,0 0 0,-1 1 0,1-1-1,0 1 1,0-1 0,-1 1-1,1 0 1,0 0 0,-1 0-1,1 0 1,-1 1 0,1-1 0,2 3-1,-3-3-159,0 0 0,0 0 0,-1 0 0,1 1 0,0-1 0,-1 1 0,1-1-1,-1 1 1,0-1 0,1 1 0,-1-1 0,0 1 0,0 0 0,0 0 0,0 0 0,0 0 0,-1 0-1,1 0 1,0 0 0,-1 0 0,0 0 0,1 0 0,-1 0 0,0 0 0,0 0 0,0 0 0,0 0-1,-1 0 1,1 0 0,0 0 0,-1 0 0,0 0 0,1 0 0,-1 0 0,0 0 0,0 0 0,0 0-1,-2 2 1,-5 5 95,-1 1 0,0-2-1,0 1 1,-1-2 0,-19 14 0,60-8 1508,-25-10-1610,0-1-1,0 1 0,0 0 1,0 0-1,-1 1 1,0-1-1,1 1 0,-2 1 1,1-1-1,0 1 0,-1 0 1,0 0-1,5 8 1,-8-12-3,0 1 1,0-1 0,0 1 0,0-1 0,-1 1 0,1 0 0,-1 0 0,1-1 0,-1 1 0,0 0 0,0 0-1,0-1 1,0 1 0,0 0 0,0 0 0,0 0 0,0-1 0,-1 1 0,1 0 0,-1 0 0,1-1-1,-1 1 1,-1 2 0,0-2 33,0 0-1,0 1 0,0-1 1,-1 0-1,1 0 0,0 0 0,-1 0 1,0-1-1,1 1 0,-1-1 1,0 1-1,-4 0 0,-2 2 95,-1-2-1,-1 1 0,1-1 0,0-1 1,0 1-1,-19-2 0,-4-5 51,32 7-284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5481,'8'72'2542,"-8"-72"-2490,0 0 0,0 1 0,0-1 1,0 1-1,0-1 0,0 0 0,1 1 0,-1-1 0,0 0 0,0 1 0,0-1 1,0 0-1,1 1 0,-1-1 0,0 0 0,0 1 0,1-1 0,-1 0 1,0 0-1,1 1 0,-1-1 0,0 0 0,0 0 0,1 0 0,-1 1 0,1-1 1,-1 0-1,0 0 0,1 0 0,-1 0 0,0 0 0,1 0 0,-1 0 0,1 0 1,-1 0-1,0 0 0,1 0 0,-1 0 0,0 0 0,1 0 0,-1 0 0,1 0 1,-1 0-1,0 0 0,1 0 0,-1-1 0,0 1 0,1 0 0,-1 0 1,0 0-1,1-1 0,-1 1 0,0 0 0,0 0 0,1-1 0,-1 1 0,0 0 1,1-1-1,18-20 1314,-16 16-1036,16-15 501,5-4-31,-1-2 0,25-38 1,-42 56-743,-1 0 1,0 0 0,-1-1 0,0 0-1,-1 0 1,0 0 0,0 0 0,-1-1-1,0 1 1,0-1 0,-1 1-1,0-1 1,-1-10 0,0 18-57,0 1 1,0 0-1,0 0 1,0 0-1,-1-1 1,1 1-1,0 0 0,0 0 1,-1 0-1,1 0 1,-1 0-1,1 0 1,-1 0-1,1-1 0,-1 1 1,1 1-1,-1-1 1,0 0-1,0 0 1,-1-2-1,1 3-3,0 0-1,0 0 1,1 0 0,-1 0 0,0 0-1,0 0 1,0 0 0,1 0 0,-1 0-1,0 0 1,0 1 0,0-1 0,1 0-1,-1 0 1,0 1 0,0-1 0,1 1-1,-1-1 1,0 0 0,1 1 0,-1-1-1,0 2 1,-4 2-14,1 0 0,0 0 0,0 1-1,1 0 1,-1 0 0,-3 6 0,6-8 11,-1-1 1,1 1-1,0 0 0,0-1 1,0 1-1,1 0 0,-1-1 1,0 1-1,1 0 0,0 0 1,0 0-1,0-1 1,0 1-1,0 0 0,1 0 1,-1 0-1,1 0 0,-1-1 1,1 1-1,2 3 0,-2-4 8,1 0 0,-1 0 0,1 0 0,-1-1 0,1 1 0,0-1-1,0 1 1,0-1 0,0 0 0,0 1 0,0-1 0,0 0 0,0-1-1,1 1 1,-1 0 0,0 0 0,1-1 0,-1 0 0,0 1 0,1-1 0,-1 0-1,0 0 1,1 0 0,-1 0 0,3-1 0,0 1 7,0-1 1,-1 1-1,1-1 1,0 0-1,-1 0 1,1-1-1,-1 1 1,1-1-1,-1 0 0,0 0 1,0 0-1,0-1 1,0 0-1,0 0 1,0 0-1,-1 0 1,1 0-1,-1 0 1,0-1-1,0 0 1,4-7-1,-20 22 53,0 11-51,1 1 0,-14 33 0,24-51-11,-1 1 0,1 0 0,1-1 0,-1 1 0,1 0 0,0 0 0,0 0 0,1-1 1,-1 1-1,1 0 0,1 0 0,-1 0 0,1 0 0,0 0 0,1 0 0,-1 0 0,3 5 0,-3-9 15,0 0 0,0-1 0,0 1 0,0-1 0,0 1 0,0 0 1,0-1-1,0 0 0,1 1 0,-1-1 0,1 0 0,-1 0 0,1 0 0,-1 0 0,1 0 0,0 0 0,0 0 0,-1 0 0,1-1 0,0 1 1,0-1-1,0 1 0,0-1 0,-1 0 0,1 1 0,0-1 0,0 0 0,0 0 0,0-1 0,0 1 0,0 0 0,0-1 0,0 1 1,-1-1-1,1 1 0,0-1 0,1-1 0,0 0-160,0 0 0,0 0 1,0 0-1,0 0 0,-1 0 0,1-1 1,-1 1-1,1-1 0,-1 0 1,0 0-1,0 1 0,-1-2 0,1 1 1,0 0-1,-1 0 0,0 0 0,0-1 1,0 1-1,1-5 0,-2 3-909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3457,'30'-7'646,"-11"3"1134,0 0-1,0 1 1,26-1-1,-42 3-1696,0 1 1,0 0-1,0 0 1,1 0-1,-1 0 0,0 1 1,0 0-1,0-1 1,0 1-1,0 0 0,0 0 1,0 1-1,0-1 0,0 0 1,0 1-1,-1 0 1,1 0-1,-1 0 0,1 0 1,-1 0-1,0 0 1,0 1-1,0-1 0,0 1 1,0-1-1,0 1 1,-1 0-1,1-1 0,-1 1 1,0 0-1,2 5 0,-3-2-38,1-1-1,-1 0 0,0 0 0,0 0 0,-1 0 0,0 0 1,0 0-1,0 0 0,0 0 0,-1-1 0,0 1 0,0 0 0,0-1 1,0 1-1,-1-1 0,0 0 0,1 0 0,-2 0 0,-4 5 1,-1 0 3,0 0 1,-1-1 0,0-1 0,-19 11 0,24-14-20,-1-1 0,1-1 1,-1 1-1,1-1 0,-1 0 1,0 0-1,0-1 0,0 0 1,0 0-1,0 0 0,-10-1 1,16 0-24,0 0 1,0 0 0,1 0 0,-1 0 0,0 0-1,0-1 1,1 1 0,-1 0 0,0 0 0,0 0-1,1-1 1,-1 1 0,0 0 0,0 0 0,0-1-1,0 1 1,1 0 0,-1 0 0,0-1 0,0 1-1,0 0 1,0 0 0,0-1 0,0 1 0,0 0 0,0-1-1,0 1 1,0 0 0,0 0 0,0-1 0,0 1-1,0 0 1,0-1 0,0 1 0,0 0 0,0 0-1,0-1 1,0 1 0,0 0 0,0-1 0,0 1-1,-1 0 1,1 0 0,0-1 0,0 1 0,0 0-1,-1 0 1,1 0 0,0-1 0,0 1 0,-1 0-1,1 0 1,0 0 0,0 0 0,-1-1 0,1 1-1,0 0 1,0 0 0,-1 0 0,1 0 0,0 0-1,-1 0 1,1 0 0,0 0 0,0 0 0,-1 0-1,1 0 1,-1 0 0,22-12 174,-16 12-163,1 0-1,-1 0 0,0 0 0,0 1 0,0-1 1,0 1-1,1 1 0,-1-1 0,-1 1 1,1 0-1,7 3 0,50 32 305,-47-27-138,-6 0 241,-7-8-539,-2-6-1871,0 2 1170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94 6265,'50'-64'2502,"-47"61"-2354,1 0-1,-1 1 0,1-1 1,-1 1-1,1-1 1,0 1-1,0 0 0,0 1 1,0-1-1,0 1 0,1-1 1,-1 1-1,0 0 1,1 1-1,-1-1 0,1 1 1,-1 0-1,0 0 1,1 0-1,-1 1 0,1 0 1,-1-1-1,0 1 1,0 1-1,1-1 0,5 4 1,-8-5-124,0 1-1,0 0 1,0 0 0,-1 0 0,1 0 0,0 0 0,0 1-1,-1-1 1,1 1 0,-1-1 0,1 1 0,-1-1 0,1 1-1,-1 0 1,0 0 0,0 0 0,0-1 0,0 1 0,0 0-1,-1 0 1,1 0 0,0 1 0,-1-1 0,1 0 0,-1 0-1,0 0 1,0 0 0,0 0 0,0 0 0,0 1 0,-1-1-1,1 0 1,0 0 0,-1 0 0,0 0 0,1 0 0,-1 0-1,0 0 1,-2 3 0,-1 2 18,0-1-1,0 0 0,-1 0 1,0 0-1,0-1 0,0 0 1,-1 0-1,0 0 0,0-1 1,-9 6-1,-43 14 1859,78-21-1806,-11-2-83,-1 0 1,1 0 0,-1 1 0,1 0-1,-1 0 1,0 1 0,0 0-1,10 6 1,-17-8-8,1 0 1,-1 0-1,1 0 0,-1 0 1,1 0-1,-1 0 0,0 0 1,1 1-1,-1-1 0,0 1 1,0-1-1,0 1 0,0-1 0,0 1 1,0-1-1,0 4 0,-1-4 11,0 0-1,0 0 0,0 0 0,0 0 1,0 0-1,0 0 0,0 0 0,0 0 0,-1 0 1,1 0-1,0 0 0,-1 0 0,1 0 1,-1 0-1,1-1 0,-1 1 0,1 0 1,-1 0-1,0 0 0,0-1 0,0 2 0,-3 1 51,0 0-1,0-1 1,0 1-1,-1-1 1,1 0-1,0 0 0,-1 0 1,0 0-1,1-1 1,-8 1-1,10-1-37,-11 2 96,1-1 0,-1 0-1,1-1 1,-1-1 0,0 0 0,1 0 0,-1-1 0,0-1 0,-16-3 0,37 5-6053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34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43 4625,'0'-16'2489,"-8"9"-409,6 0-656,3 1-568,-1 5-151,0 0-321,0-1-144,0 1-216,0-1-32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53 300 3681,'-37'60'2216,"22"-41"4035,21-35-2065,62-66-3081,31-42-23,-90 111-1036,0 0-1,-1-1 1,-1 0 0,0-1-1,-1 1 1,-1-1 0,6-24 0,-10 24-91,-6 11-5,-13 20-54,-16 36-4,33-51 107,1 1 1,-1-1-1,0 0 1,1 1-1,-1-1 1,1 1-1,-1-1 1,1 1 0,0-1-1,-1 1 1,1-1-1,0 1 1,0-1-1,0 1 1,0-1-1,1 1 1,-1-1-1,0 1 1,1-1-1,-1 1 1,1-1-1,-1 1 1,1-1-1,-1 1 1,1-1-1,1 2 1,0-2 4,-1 0 0,1-1 0,0 1 1,0 0-1,0-1 0,0 1 0,0-1 1,0 1-1,0-1 0,0 0 1,0 0-1,0 0 0,0 0 0,0 0 1,0 0-1,4-1 0,9-3 21,0 0 0,-1-1 0,1 0 0,14-9 0,-17 6-15,3-2-7,-12 11-9,-7 7-6,-37 42 45,30-38-7,0 0 0,-16 26-1,25-35-14,0 1 0,0-1-1,0 1 1,1-1 0,-1 1 0,1 0-1,0 0 1,0 0 0,0 0-1,1 0 1,-1 0 0,1 0-1,0 0 1,0 0 0,1 6 0,0-9-2,-1 0 1,0 0-1,1 0 0,-1 0 1,1 0-1,-1 0 1,1 0-1,0 0 1,-1 0-1,1 0 1,0-1-1,0 1 1,-1 0-1,1 0 1,0-1-1,0 1 1,0-1-1,0 1 1,0-1-1,0 1 1,0-1-1,1 1 0,1-1 11,-1 1 0,1-1 0,0 0-1,0 0 1,-1 0 0,1-1 0,0 1-1,-1-1 1,1 1 0,-1-1-1,1 0 1,4-2 0,23-20-721,-14 9-1291,-7 8 1173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8202,'14'-7'2298,"25"-12"1208,-31 16-3374,0-1-1,1 2 1,-1-1 0,1 1 0,0 0-1,0 1 1,0-1 0,13 2-1,-20-1-105,1 1 1,-1 0-1,1 0 0,-1 0 0,1 0 0,0 1 0,-1-1 0,1 1 0,-1-1 1,1 1-1,-1 0 0,0 0 0,1 0 0,-1 0 0,0 1 0,0-1 1,1 0-1,-1 1 0,0 0 0,-1-1 0,1 1 0,0 0 0,0 0 1,-1 0-1,3 5 0,-3-4-18,0 0 1,-1 0-1,0 0 0,1 0 1,-1 0-1,-1 0 1,1 0-1,0 0 0,-1 1 1,1-1-1,-1 0 0,0 0 1,0-1-1,0 1 1,-1 0-1,1 0 0,-1 0 1,1-1-1,-1 1 1,0-1-1,-4 5 0,1 0 28,-1-1-1,-1 0 1,1 0-1,-1 0 1,0-1-1,-1 0 1,1 0-1,-1-1 1,0 0-1,0-1 1,0 1-1,0-1 1,-1-1-1,-13 3 1,22-5-32,0 0 1,0 0-1,0 0 1,0 0 0,0-1-1,0 1 1,0 0-1,0 0 1,0 0-1,0 0 1,0 0 0,0-1-1,0 1 1,0 0-1,0 0 1,0 0 0,0 0-1,0 0 1,0-1-1,0 1 1,0 0 0,0 0-1,0 0 1,0 0-1,0 0 1,0-1 0,0 1-1,0 0 1,0 0-1,0 0 1,0 0-1,-1 0 1,1 0 0,0 0-1,0 0 1,0-1-1,0 1 1,0 0 0,0 0-1,0 0 1,-1 0-1,1 0 1,17-7 34,-9 7-39,-1 0 0,1 0 1,0 1-1,0 0 1,-1 0-1,1 1 0,-1 0 1,1 0-1,-1 1 0,0 0 1,8 4-1,-12-5 14,0 0 0,0-1 0,0 1 0,0 0 0,0 1 0,-1-1-1,1 1 1,0-1 0,-1 1 0,0 0 0,0 0 0,0 0 0,0 0 0,0 0-1,-1 0 1,1 0 0,-1 1 0,0-1 0,0 0 0,0 1 0,0-1 0,-1 1-1,1 0 1,-1-1 0,0 8 0,-1-8 28,0 0-1,0 0 1,-1 1-1,1-1 1,-1 0-1,1 0 1,-1 0-1,0-1 1,0 1-1,-1 0 1,1-1-1,0 0 1,-1 1-1,1-1 1,-1 0-1,0 0 1,0 0-1,0-1 1,0 1-1,0-1 1,0 1-1,0-1 1,-4 1-1,-5 2 33,1-1-1,-1 0 0,0-1 1,0 0-1,-14 0 0,-16-5 85,40 3-150,1 0 1,-1-1-1,0 1 0,0-1 1,1 1-1,-1-1 1,0 0-1,1 1 1,-1-1-1,1 0 1,-1 0-1,1 0 0,-1 0 1,1-1-1,0 1 1,-1 0-1,1 0 1,0-1-1,0 1 1,-1-3-1,2 3-36,0 1 0,0-1 0,0 0 0,0 0 0,0 0 1,0 0-1,0 1 0,0-1 0,0 0 0,0 0 0,1 0 0,-1 1 0,0-1 0,1 0 0,-1 0 0,1 1 0,-1-1 0,1 0 1,-1 1-1,1-1 0,-1 0 0,1 1 0,-1-1 0,1 1 0,0-1 0,0 1 0,-1-1 0,1 1 0,0 0 0,-1-1 0,3 0 0,29-11-1822,-27 10 1428,25-9-617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5833,'51'-92'2764,"-49"89"-2370,-1 0 0,1 0 1,0 0-1,0 0 0,0 1 1,0-1-1,1 1 0,4-4 1,-5 5-320,0 0 0,0-1 1,0 1-1,1 1 1,-1-1-1,0 0 1,0 1-1,1-1 1,-1 1-1,1-1 1,4 1-1,3-1 364,-7 1-395,0-1 1,1 1 0,-1 0 0,0 0-1,0 0 1,1 0 0,-1 0-1,0 1 1,0-1 0,1 1 0,-1 0-1,0 0 1,0 0 0,0 1 0,0-1-1,5 4 1,-7-4-34,-1-1 0,1 1-1,0 0 1,-1-1 0,1 1-1,-1 0 1,1 0 0,-1 0 0,1-1-1,-1 1 1,1 0 0,-1 0-1,0 0 1,1 0 0,-1 0 0,0 0-1,0 0 1,0 0 0,0 0-1,0 0 1,0-1 0,0 3 0,0-1 19,-1 0 1,0 0-1,0 0 1,0-1-1,0 1 1,0 0 0,0 0-1,0 0 1,-1-1-1,1 1 1,-1-1-1,1 1 1,-1-1 0,-2 2-1,-62 35 901,65-37-914,1-1-1,0 1 1,-1-1 0,1 1-1,0-1 1,0 1 0,0 0-1,-1-1 1,1 1 0,0-1-1,0 1 1,0 0 0,0-1-1,0 1 1,0-1 0,0 1 0,0 0-1,0-1 1,0 1 0,0 0-1,1-1 1,-1 1 0,0-1-1,0 1 1,1-1 0,-1 1-1,0 0 1,1-1 0,-1 1-1,0-1 1,1 1 0,-1-1-1,1 0 1,-1 1 0,1-1-1,-1 1 1,1-1 0,-1 0-1,1 1 1,-1-1 0,1 0-1,0 0 1,-1 0 0,2 1-1,37 20 130,-28-15-110,-9-5-31,0 0-1,0 0 1,0 0-1,0 0 1,0 0-1,0 1 1,-1-1-1,1 1 1,0-1-1,-1 1 1,0 0-1,1-1 1,-1 1-1,0 0 1,0 0 0,0 0-1,0 0 1,0 0-1,0 0 1,-1 0-1,1 0 1,-1 0-1,1 4 1,-1-3 35,-1 0 0,0-1 0,0 1 0,0 0 0,0-1 0,0 1 0,0-1 0,0 1 0,-1-1 0,0 1 1,1-1-1,-1 0 0,0 0 0,0 0 0,0 0 0,-2 1 0,-5 4 141,0 0-1,-1-1 1,1-1-1,-1 0 1,0 0 0,0 0-1,0-2 1,-18 5-1,14-8 16,13-10-1200,1 8 599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3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92 3977,'-2'-1'330,"0"0"0,0 0 0,0-1 0,0 1 0,0-1 0,1 1 0,-1-1 0,0 0 0,1 0 0,-1 1 0,1-1 0,-1 0 0,-1-4 0,4 5-236,-1-1 0,1 1 0,-1-1 0,1 1 0,-1 0 0,1-1 0,0 1 1,-1 0-1,1 0 0,0 0 0,0-1 0,0 1 0,0 0 0,0 0 0,0 0 0,0 0 0,1 1 0,-1-1 1,0 0-1,0 0 0,1 1 0,-1-1 0,0 1 0,3-1 0,9-6 73,1 1 1,0 1-1,1 0 0,-1 1 1,1 0-1,0 1 0,21-1 0,106 3 82,-135 1-226,0 0 0,0 1 0,0 0 0,0 0 0,-1 1 1,12 4-1,-17-6 11,0 1-1,1-1 1,-1 1 0,0 0 0,0-1 0,0 1 0,0 0 0,0 0 0,0 0 0,0 0 0,0 0 0,0 0 0,0 0 0,0 0 0,-1 0 0,1 1 0,0-1 0,-1 0 0,1 0 0,-1 1 0,1-1 0,-1 0 0,0 1-1,0-1 1,1 0 0,-1 1 0,0-1 0,0 1 0,0-1 0,-1 0 0,1 1 0,0-1 0,0 0 0,-1 1 0,1-1 0,-1 0 0,1 1 0,-1-1 0,0 0 0,0 1 0,-2 6 40,1 0-1,1 0 1,-1 0 0,1 0 0,1 0 0,0 0 0,0 0 0,0 0 0,1 0 0,0 0-1,0-1 1,1 1 0,3 9 0,6 50-8,1 164 257,20 60-227,1 7 708,-30-177-137,-24 239 1,11-284-564,2-13 15,-20 81 1,-13 84 38,8-34-84,20-118-28,4 0 0,3 1 1,7 136-1,-1-203-39,0 6 7,-2-1 0,0 1 0,0-1 1,-10 30-1,7-30-1,1 0 1,0 1-1,2 0 1,-1-1-1,1 23 1,1 121 1123,-19-158-629,1 1 0,-25 5-1,5 0-480,-124 1-402,150-8-468,16-4 351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5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20 6121,'-1'-1'214,"0"0"-1,-1-1 1,1 1-1,0 1 1,-1-1-1,1 0 1,-1 0-1,1 0 1,-1 1-1,1-1 1,-1 1-1,1-1 1,-1 1-1,0 0 1,1-1-1,-1 1 1,0 0-1,1 0 1,-1 0-1,1 0 1,-1 1-1,0-1 1,1 0-1,-1 1 1,1-1-1,-1 1 1,0-1-1,-1 2 1,-4 0-17,1 0 1,0 1 0,0 0 0,1 0 0,-1 0 0,-8 7 0,9-4-153,-1 1 0,1-1 0,0 2 0,1-1 0,0 0 0,0 1 0,0 0 0,1 0 0,1 0 0,-1 0 0,1 0 0,-1 12 0,0-3-22,1-1 0,1 1 0,1-1 0,0 1 0,4 22-1,-3-32 4,1 1 0,0-1 0,1 0 0,0 0 0,0 0-1,1 0 1,0 0 0,0-1 0,0 1 0,1-1 0,0-1-1,0 1 1,0 0 0,8 5 0,-10-9 28,-1 0 1,0 0-1,1-1 1,0 1-1,-1-1 1,1 1-1,0-1 0,0 0 1,0 0-1,0 0 1,0 0-1,0-1 1,0 1-1,0-1 1,0 0-1,0 0 0,0 0 1,0 0-1,0 0 1,0-1-1,0 1 1,0-1-1,0 0 1,0 0-1,0 0 0,0 0 1,0-1-1,-1 1 1,1-1-1,0 1 1,-1-1-1,0 0 0,1 0 1,-1 0-1,0-1 1,3-3-1,3-4 71,-2 0 0,1-1 0,-1 0 0,-1 0 0,0 0-1,0-1 1,-2 1 0,1-1 0,-1 0 0,1-15 0,-1 8-45,-1 0 1,-1-1-1,-1 1 1,-1 0-1,-6-35 1,7 51-80,0 0 0,-1 1 1,1-1-1,-1 0 0,0 1 1,0-1-1,0 0 0,0 1 1,0 0-1,0-1 0,-1 1 0,1 0 1,-1-1-1,1 1 0,-1 0 1,0 0-1,0 0 0,0 0 1,0 1-1,0-1 0,-1 1 1,1-1-1,0 1 0,-1 0 1,1 0-1,-1 0 0,1 0 1,-1 0-1,0 0 0,1 1 0,-1-1 1,0 1-1,1 0 0,-1 0 1,0 0-1,1 0 0,-1 0 1,0 1-1,0-1 0,1 1 1,-1 0-1,1-1 0,-1 1 1,1 0-1,-1 1 0,1-1 1,-1 0-1,-2 4 0,1-3-2,1 0-1,-1 0 0,1 0 1,0 1-1,0 0 0,0 0 1,0 0-1,1 0 0,-1 0 1,1 0-1,0 1 0,0-1 1,0 1-1,0-1 0,0 1 1,1 0-1,0 0 0,0 0 1,0 0-1,0 0 0,1 0 1,-1 0-1,1 0 1,0 0-1,0 0 0,0 0 1,1 0-1,0 0 0,-1 0 1,1 0-1,1 0 0,-1 0 1,1-1-1,2 5 0,-3-4 7,1-1 0,0 0-1,0 0 1,0 0 0,0 0-1,0 0 1,1 0 0,0-1-1,-1 1 1,1-1 0,0 0-1,0 0 1,0 0 0,1 0-1,-1 0 1,0-1 0,1 1-1,-1-1 1,1 0-1,-1 0 1,1 0 0,-1-1-1,1 1 1,0-1 0,-1 0-1,1 0 1,0 0 0,-1 0-1,1-1 1,0 0 0,-1 0-1,1 1 1,-1-2 0,1 1-1,4-2 1,0-2 21,1 0-1,-1 0 1,0-1 0,0 0-1,-1 0 1,0 0 0,0-1-1,0 0 1,-1-1 0,0 0-1,0 0 1,5-11 0,-6 11-2,-2-1 0,1 1 0,-1-1 0,3-13 0,-6 21-24,1 0 0,-1 0 0,1-1-1,-1 1 1,0 0 0,1-1 0,-1 1-1,0-1 1,0 1 0,0 0 0,0-1-1,-1 1 1,1 0 0,0-1 0,0 1 0,-1 0-1,1-1 1,-1 1 0,1 0 0,-1 0-1,0-1 1,1 1 0,-1 0 0,0 0-1,0 0 1,0 0 0,0 0 0,0 0-1,0 0 1,0 0 0,0 0 0,0 1-1,0-1 1,0 0 0,-1 1 0,1-1-1,0 1 1,0-1 0,-1 1 0,-1-1-1,2 1-3,-1 0-1,0 1 1,0-1-1,1 0 0,-1 1 1,0-1-1,1 1 0,-1-1 1,0 1-1,1 0 0,-1 0 1,1 0-1,-1 0 0,1 0 1,0 0-1,-1 0 0,1 0 1,0 1-1,0-1 1,0 0-1,0 1 0,0-1 1,0 1-1,0-1 0,0 1 1,1-1-1,-1 1 0,1 0 1,-1-1-1,1 1 0,-1 0 1,1-1-1,0 4 1,-1-1 2,0 1 1,0-1 0,1 1 0,0 0 0,0-1-1,0 1 1,0 0 0,1-1 0,0 1 0,0 0 0,2 6-1,-1-8 7,-1-1 0,1 1 0,0 0 0,0-1 0,0 0-1,1 1 1,-1-1 0,0 0 0,1 0 0,-1 0 0,1-1 0,0 1-1,0-1 1,0 1 0,0-1 0,0 0 0,0 0 0,0 0-1,0-1 1,0 1 0,0-1 0,0 1 0,0-1 0,1 0 0,-1 0-1,0-1 1,0 1 0,0-1 0,4 0 0,-3 0 1,0 0 0,1-1 0,-1 1 0,0-1 1,0 0-1,0 0 0,-1 0 0,1 0 0,0 0 0,-1-1 1,1 0-1,-1 0 0,0 0 0,0 0 0,0 0 0,0-1 1,-1 1-1,0-1 0,1 0 0,2-6 0,-11 24-59,0 0 0,-2-1 0,-9 16 0,9-17 54,1 0 0,0 0 0,1 1-1,0 0 1,-4 14 0,9-22 2,0 0 0,0 0-1,1 0 1,-1 1 0,1-1 0,1 0-1,-1 0 1,1 1 0,-1-1 0,1 0-1,1 0 1,-1 0 0,1 0 0,0 0-1,0 0 1,0-1 0,1 1 0,3 5-1,-3-7 12,-1 1 0,1-1 0,0 1-1,0-1 1,0 0 0,1 0-1,-1 0 1,1-1 0,-1 1-1,1-1 1,0 0 0,0 0-1,0 0 1,0 0 0,0-1 0,1 0-1,-1 0 1,0 0 0,1 0-1,-1 0 1,0-1 0,1 0-1,-1 0 1,6-1 0,-6 0-51,0 1 1,-1-1-1,1-1 0,-1 1 1,1 0-1,-1-1 0,1 0 1,-1 0-1,0 0 0,0 0 1,0 0-1,0 0 0,0-1 1,-1 0-1,1 1 1,-1-1-1,0 0 0,1 0 1,-1 0-1,-1-1 0,1 1 1,0 0-1,-1-1 0,0 1 1,1-1-1,-2 0 1,1 1-1,1-6 0,0-13-1262,1-2 501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5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 6433,'1'-5'4736,"2"14"-1888,2 37-1079,3 69-1760,-8-78 88,0 1-1,-9 50 0,6-70-60,-1 0 0,0-1 0,-1 1 0,-1-1 0,-1 0 0,-16 30-1,22-45-7,0-1-1,1 1 1,-1-1-1,0 1 1,0-1-1,0 0 0,0 1 1,0-1-1,0 0 1,0 1-1,0-1 0,-1 0 1,1 0-1,0 0 1,-1 0-1,1 0 0,-1-1 1,1 1-1,-1 0 1,1-1-1,-3 2 0,3-3 16,0 0 1,0 1-1,0-1 0,0 0 0,0 1 0,0-1 0,1 0 0,-1 0 0,0 0 0,0 0 0,1 1 1,-1-1-1,1 0 0,-1 0 0,1 0 0,-1 0 0,1-1 0,0 1 0,-1 0 0,1 0 0,0 0 1,0-2-1,-2-8 156,1 0 0,0 0 1,1 0-1,2-22 1,0 25-178,0 0 0,1 0 0,0 0 0,0 1 0,0-1 0,1 1 0,0-1 0,1 1 0,10-12 0,1 1 4,2 0 0,19-14 0,-22 20-8,-1 0-1,-1-1 1,0 0 0,21-28-1,-32 36-14,0-1-1,0 1 0,-1-1 0,0 1 0,0-1 0,0 0 0,-1 1 0,0-1 0,0 0 1,0 1-1,0-1 0,-1 0 0,0 1 0,-1-1 0,1 1 0,-1-1 0,0 1 0,-5-10 0,7 14-4,0 1-1,0 0 0,-1 0 1,1-1-1,0 1 0,0 0 1,0-1-1,-1 1 0,1 0 0,0 0 1,0 0-1,-1-1 0,1 1 1,0 0-1,-1 0 0,1 0 1,0 0-1,0-1 0,-1 1 0,1 0 1,0 0-1,-1 0 0,1 0 1,0 0-1,-1 0 0,1 0 1,0 0-1,-1 0 0,1 0 0,0 0 1,-1 0-1,1 0 0,0 0 1,-1 1-1,1-1 0,0 0 1,-1 0-1,1 0 0,0 0 1,-1 0-1,1 1 0,0-1 0,0 0 1,-1 0-1,1 1 0,0-1 1,0 0-1,0 0 0,-1 1 1,1-1-1,0 0 0,0 1 0,0-1 1,0 0-1,0 1 0,-1-1 1,1 0-1,0 0 0,0 1 1,0-1-1,0 1 0,0-1 0,0 0 1,0 1-1,0-1 0,0 1 1,-1 32-97,2-23 81,0 112-43,2-68 75,-3 1 0,-8 58 0,3-91 58,3-37 155,4-37 176,2 33-258,-1 1-33,0-1-1,11-29 1,-13 44-109,1 1-1,-1-1 1,1 1-1,-1 0 1,1-1-1,0 1 1,0 0-1,0 0 1,1 1-1,-1-1 1,1 0-1,-1 1 1,1-1 0,0 1-1,0 0 1,0 0-1,0 0 1,0 0-1,1 1 1,3-2-1,-5 3-4,0 0-1,0 0 0,0 0 0,0 1 0,0-1 0,0 0 1,-1 1-1,1 0 0,0-1 0,0 1 0,0 0 1,-1 0-1,1 0 0,0 0 0,-1 0 0,1 0 0,-1 1 1,1-1-1,-1 0 0,0 1 0,1-1 0,-1 1 1,0-1-1,0 1 0,0 0 0,0 0 0,-1-1 0,1 1 1,0 0-1,0 2 0,3 6 2,0 0 0,-1 0 0,-1 0 0,3 13 0,-1 141 51,1-152 325,-5-12-441,0 0 1,0 0-1,1 0 1,-1 0-1,0 0 1,0 0-1,0 0 1,1 0-1,-1 0 1,0 0-1,0 0 1,0 0 0,1 0-1,-1 0 1,0 0-1,0-1 1,0 1-1,1 0 1,-1 0-1,0 0 1,0 0-1,0 0 1,0 0-1,1 0 1,-1-1-1,0 1 1,0 0 0,0 0-1,0 0 1,0 0-1,0-1 1,1 1-1,-1 0 1,0 0-1,0 0 1,0 0-1,0-1 1,0 1-1,0 0 1,0 0-1,0 0 1,0-1 0,0 1-1,0 0 1,0 0-1,0 0 1,0-1-1,0 1 1,0 0-1,0 0 1,0 0-1,0-1 1,0 1-1,0 0 1,-1 0-1,1 0 1,0-1 0,1-9-1148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5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6081,'75'-95'2696,"-61"75"666,-21 25-1893,5-3-222,-6 27-954,-6 59 0,13-78-272,0-1 1,1 1-1,0-1 1,1 1-1,-1-1 1,2 0 0,0 1-1,0-1 1,0 0-1,1 0 1,4 9-1,-6-16-7,0-1 1,0 1-1,1 0 0,-1 0 0,0-1 0,1 1 0,-1-1 0,1 1 1,-1-1-1,1 1 0,0-1 0,0 0 0,-1 0 0,1 0 0,0 0 0,0 0 1,0-1-1,0 1 0,0 0 0,1-1 0,-1 0 0,0 1 0,0-1 0,0 0 1,0 0-1,0 0 0,0 0 0,1-1 0,-1 1 0,0 0 0,0-1 0,0 0 1,0 1-1,0-1 0,0 0 0,0 0 0,0 0 0,-1 0 0,1 0 0,0-1 1,2-2-1,2 0 54,-1 0 0,1-1 0,-1 0 0,0 0 0,-1 0 0,1-1 0,-1 0 0,0 0 0,0 0 0,-1 0 0,5-12 0,-6 9-5,1 0 0,-2-1 0,1 1 0,-2-1 0,1 1 1,-1-1-1,0 0 0,-1 1 0,0-1 0,-1 1 0,0-1 0,-4-11 0,4 18-51,1-1 0,-1 0-1,1 1 1,-1-1 0,0 1-1,-1 0 1,1 0 0,0 0-1,-1 0 1,0 0 0,0 0-1,0 1 1,0-1 0,0 1-1,0 0 1,-1 0 0,1 0-1,0 0 1,-1 1 0,0 0-1,1-1 1,-1 1 0,0 0-1,0 1 1,0-1 0,0 1 0,0-1-1,1 1 1,-1 1 0,0-1-1,0 0 1,-4 2 0,6-2-13,1 0 0,-1 0 0,0 1 0,1-1 1,-1 1-1,1-1 0,-1 1 0,1-1 1,-1 1-1,1 0 0,-1 0 0,1 0 1,0 0-1,-1 0 0,1 0 0,0 0 0,0 0 1,0 0-1,0 1 0,0-1 0,0 0 1,0 1-1,0-1 0,0 1 0,1-1 0,-1 1 1,1-1-1,-1 1 0,1-1 0,0 1 1,-1 0-1,1-1 0,0 1 0,0-1 1,0 1-1,0 0 0,0-1 0,1 4 0,0-2 3,0 0 0,0 1-1,0-1 1,0 0 0,0 0-1,1 0 1,-1-1 0,1 1-1,0 0 1,0 0-1,0-1 1,0 0 0,1 1-1,-1-1 1,0 0 0,1 0-1,0 0 1,-1 0 0,4 1-1,3 1 9,1-1 0,-1-1 0,0 0 0,1 0 0,-1 0 0,1-2 0,-1 1 0,1-1 0,14-1 0,-21 0-1,0 1 0,1 0 0,-1-1 0,0 1-1,0-1 1,0 0 0,1 0 0,-1 0 0,0-1 0,0 1-1,-1-1 1,1 1 0,0-1 0,0 0 0,-1 0-1,1 0 1,-1-1 0,0 1 0,0 0 0,0-1 0,0 0-1,0 1 1,0-1 0,-1 0 0,1 0 0,-1 0-1,0 0 1,0 0 0,0 0 0,1-5 0,-3 4-428,-2 6 215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1:0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68 3121,'-34'-43'1910,"21"24"4213,30 219-5538,-9-60-293,-3-111 206,-3-23 496,0-18 11,-1-41-456,0 14-382,1-1 0,8-40 0,-8 70-161,0 0 0,1-1 0,0 1 0,1 1 0,0-1 0,0 0 0,1 1 0,1 0 0,-1 0 0,1 0 0,1 1-1,11-12 1,-17 18-11,2 0-1,-1 0 0,0 0 0,0 0 0,1 1 0,-1-1 1,1 1-1,-1-1 0,1 1 0,0 0 0,-1 0 1,1 0-1,0 0 0,0 1 0,0-1 0,-1 1 0,1-1 1,5 1-1,-5 1 0,-1 0-1,1 0 1,-1-1 0,1 2 0,-1-1 0,1 0 0,-1 0-1,0 1 1,0-1 0,0 1 0,0 0 0,0-1-1,0 1 1,0 0 0,-1 0 0,3 4 0,2 3-1,-2 0 0,1 0 0,-1 1 0,-1-1 1,1 1-1,-2 0 0,1 0 0,-2 0 0,2 13 0,-4 138 269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1:0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7 138 1840,'67'-89'1362,"-55"66"1732,-17 15-416,-12 11-924,6 12-1602,2 4-78,-2-4-30,7-11-32,1 0 0,0 0 0,1 0 0,-1 0 0,1 0 0,0 1 1,0-1-1,0 1 0,0-1 0,1 1 0,0 0 0,0 0 1,0 5-1,-1 4 26,1 1-1,1-1 1,0 1 0,1-1 0,5 25 0,-5-34-10,0-1-1,1 1 1,0 0-1,0-1 1,0 1-1,0-1 1,1 0-1,0 0 1,-1 0-1,2 0 1,-1 0-1,0-1 1,1 1-1,0-1 1,-1 0 0,1 0-1,0 0 1,1-1-1,-1 1 1,8 2-1,-9-3 55,1 0 0,0-1 0,0 1 0,0-1 0,0 0 0,0 0 0,0 0-1,0 0 1,0-1 0,1 0 0,-1 0 0,0 0 0,0 0 0,0 0 0,1-1 0,-1 0-1,0 0 1,0 0 0,0-1 0,0 1 0,0-1 0,-1 0 0,1 0 0,0 0 0,-1 0 0,0-1-1,1 0 1,-1 1 0,0-1 0,0 0 0,-1 0 0,1-1 0,-1 1 0,1-1 0,-1 1 0,0-1-1,0 0 1,2-7 0,2-3 36,0-1 0,-1 1 0,-1-1 0,-1 0-1,0 0 1,0 0 0,0-30 0,-3 40-106,0-1 0,-1 1-1,1 0 1,-1-1 0,0 1 0,-1-1 0,1 1-1,-1 0 1,0 0 0,0 0 0,-1 0 0,1 0-1,-1 1 1,0-1 0,0 1 0,-1-1 0,0 1-1,1 0 1,-1 1 0,0-1 0,-1 1 0,1-1-1,-1 1 1,1 1 0,-9-5 0,9 6-6,0 0 0,0 0 0,0 0 0,0 0 0,-1 1 0,1-1 0,0 1 0,0 0 0,0 0 0,-1 1 0,1-1 0,0 1 1,0 0-1,0 0 0,0 1 0,0-1 0,0 1 0,0 0 0,0 0 0,0 0 0,1 0 0,-1 1 0,1-1 0,-3 4 0,3-4-65,0 1-1,0 0 0,1 0 1,-1 0-1,1 0 1,0 0-1,0 0 1,0 0-1,0 1 1,0-1-1,1 1 1,0 0-1,-1-1 1,2 1-1,-1 0 0,0 0 1,1-1-1,-1 1 1,1 0-1,0 0 1,0 0-1,1 0 1,-1-1-1,1 1 1,0 0-1,2 5 1,6 10-563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1:0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3873,'99'-40'2444,"-96"39"-2015,1-1-1,-1 0 1,1 0-1,-1 0 1,0 0-1,0-1 1,0 1-1,0-1 1,0 0-1,-1 1 1,4-6-1,-5 7-372,0 0 1,-1 0-1,1 0 0,0 0 0,0 0 0,-1 0 0,1 0 0,0 0 0,0 1 1,0-1-1,0 0 0,0 1 0,0-1 0,0 1 0,1-1 0,-1 1 0,0-1 0,0 1 1,0 0-1,0 0 0,1-1 0,-1 1 0,0 0 0,0 0 0,0 0 0,1 0 0,-1 1 1,0-1-1,2 1 0,4 0-25,-2 1 1,1 0 0,0 0 0,0 0-1,-1 1 1,1 0 0,-1 0-1,0 0 1,0 1 0,0 0-1,0 0 1,-1 0 0,1 1-1,5 6 1,-6-5-13,1-1 0,-1 1-1,0 0 1,0 1 0,0-1 0,-1 1-1,0-1 1,0 1 0,-1 0-1,0 0 1,2 14 0,-4-6 23,-1 0 0,-1 0 0,0 0 1,-1-1-1,-1 1 0,0-1 0,-9 20 0,13-33-34,-1 1 0,0-1-1,1 1 1,-1-1-1,0 1 1,0-1 0,0 0-1,0 1 1,0-1 0,0 0-1,0 0 1,0 0-1,-1 0 1,1 0 0,-2 1-1,2-1 13,1-1-1,-1 0 0,0 0 1,0 0-1,1 0 1,-1 0-1,0 0 0,0 0 1,1 0-1,-1 0 1,0 0-1,0 0 0,1 0 1,-1 0-1,0-1 1,0 1-1,1 0 0,-1 0 1,0-1-1,1 1 1,-1-1-1,-1 0 0,0-1 67,0-1 0,-1 1 0,1-1 0,0 1-1,0-1 1,1 0 0,-1 0 0,0 0-1,1 0 1,0 0 0,0 0 0,-2-5-1,2-2-44,0 1 0,0-1 0,1 0 0,0 1 0,1-1 0,0 1 0,1-1 0,0 1-1,0-1 1,1 1 0,0 0 0,0 0 0,1 0 0,1 0 0,-1 1 0,1-1 0,1 1 0,-1 1-1,1-1 1,1 1 0,0 0 0,0 0 0,0 1 0,0 0 0,1 0 0,0 1 0,1 0 0,-1 0-1,17-6 1,-23 10-44,1 1-1,-1-1 0,0 0 1,1 1-1,-1-1 1,0 1-1,1 0 0,-1 0 1,1 0-1,-1 0 0,0 0 1,1 1-1,-1-1 1,1 1-1,-1-1 0,0 1 1,0 0-1,1 0 0,-1 0 1,0 0-1,0 1 0,3 2 1,-1-1-2,-1 0 1,0 1 0,-1 0-1,1 0 1,-1-1-1,1 2 1,-1-1 0,0 0-1,-1 0 1,1 1-1,1 4 1,0 10 4,1 0 1,-2 0-1,-1 0 0,-1 32 1,-7 7 48,16-187 647,-6 119-603,0-1 1,1 1-1,0-1 0,6-10 1,-9 19-93,0 0 0,0 0 0,0 0 1,0 0-1,1 0 0,-1 0 0,1 0 1,-1 0-1,1 0 0,-1 1 0,1-1 1,0 1-1,0-1 0,0 1 0,0 0 0,0-1 1,0 1-1,0 0 0,0 1 0,1-1 1,-1 0-1,0 0 0,1 1 0,-1 0 1,3-1-1,-3 2-7,-1 0 0,1-1 0,0 1-1,-1 0 1,1 0 0,-1 0 0,1 1 0,-1-1 0,1 0 0,-1 0-1,0 1 1,0-1 0,1 1 0,-1-1 0,0 1 0,0 0 0,-1-1 0,1 1-1,0 0 1,0-1 0,-1 1 0,1 0 0,-1 0 0,0 0 0,1 3 0,4 52-15,-5-51 21,-5 78 31,5-123 177,-1 25-159,1 0 0,0 0 0,1 0 0,0 0 0,5-18 0,-5 29-47,1-1 0,-1 1 0,0-1 0,1 1 0,0 0-1,-1 0 1,1-1 0,1 1 0,-1 1 0,0-1 0,1 0 0,-1 0 0,1 1 0,0 0-1,0-1 1,0 1 0,0 0 0,0 1 0,1-1 0,-1 0 0,0 1 0,1 0-1,0 0 1,-1 0 0,1 0 0,4 0 0,-7 1-6,1 0 1,0 0-1,0 1 0,-1-1 1,1 1-1,0-1 0,-1 1 0,1 0 1,-1 0-1,1 0 0,-1 0 1,1 0-1,-1 0 0,0 0 1,1 0-1,-1 0 0,0 1 1,0-1-1,0 0 0,0 1 1,0-1-1,0 1 0,0-1 0,0 1 1,-1-1-1,1 1 0,-1 0 1,1-1-1,-1 1 0,1 2 1,12 62 11,-12-56-6,0-1 4,1 1 1,0-1-1,0 1 1,1-1-1,5 13 1,-7-21-5,0 0 0,-1 1 0,1-1 0,0 0 0,0 1-1,0-1 1,0 0 0,0 0 0,0 0 0,0 0 0,0 0 0,1 0 0,-1 0 0,0 0 0,1 0 0,-1-1 0,0 1 0,1-1 0,-1 1-1,1-1 1,-1 1 0,1-1 0,-1 0 0,1 0 0,-1 0 0,1 0 0,0 0 0,-1 0 0,1 0 0,-1 0 0,1 0 0,-1-1 0,1 1 0,-1-1-1,1 1 1,-1-1 0,0 0 0,1 1 0,-1-1 0,0 0 0,3-2 0,4-3 11,0-1 0,-1 0 0,1 0 0,-2-1 0,1 0 0,-1 0 0,0-1 0,-1 1 0,1-1 0,-2-1 0,0 1 0,6-19 0,8-12 27,-18 39-40,1 0 0,-1 0 1,1 0-1,-1 0 0,1-1 0,-1 1 0,1 0 0,-1 0 0,0 0 0,0 0 0,0-1 0,0 1 0,0 0 0,0 0 0,0 0 0,0-1 0,0 1 1,-1 0-1,1 0 0,0 0 0,-1 0 0,1-1 0,-1 1 0,1 0 0,-1 0 0,1 0 0,-1 0 0,0 0 0,0 0 0,1 1 0,-1-1 0,0 0 0,0 0 1,0 0-1,0 1 0,0-1 0,0 1 0,0-1 0,0 0 0,-2 0 0,1 1-5,0-1 1,0 1-1,0-1 0,0 1 1,0 0-1,1 0 0,-1 0 1,0 0-1,0 0 0,0 0 1,0 0-1,0 1 0,0-1 1,1 1-1,-1-1 0,0 1 1,0 0-1,1 0 0,-1 0 1,0 0-1,1 0 0,-1 0 1,1 0-1,-1 0 0,-1 3 1,-1 1-5,1 0 1,0 1-1,0 0 1,1 0 0,-1 0-1,1 0 1,1 0-1,-1 0 1,0 10 0,1-12 9,0-1 1,1 1-1,0-1 1,0 1-1,0 0 1,0-1-1,0 1 1,1-1-1,0 1 0,-1-1 1,1 1-1,1-1 1,-1 1-1,0-1 1,1 0-1,0 0 1,3 5-1,-4-7 3,0 0-1,0-1 1,0 1-1,0-1 0,0 1 1,0-1-1,0 1 1,0-1-1,0 0 1,0 1-1,0-1 0,0 0 1,0 0-1,0 0 1,0 0-1,1 0 1,-1 0-1,0 0 0,0 0 1,0 0-1,0-1 1,0 1-1,0 0 0,0-1 1,0 1-1,0-1 1,0 1-1,0-1 1,0 0-1,0 1 0,0-1 1,-1 0-1,1 1 1,1-2-1,30-33 76,-26 27-63,39-48 12,-44 57-41,-1 0 1,1 0-1,0 0 1,0 0-1,-1 0 0,1 0 1,0 0-1,-1 0 1,1 0-1,-1 1 0,0-1 1,1 0-1,-1 0 1,0 0-1,0 1 0,0-1 1,0 0-1,0 2 1,0-2 23,2 14-9,9 43 4,-10-56-3,0 1-1,-1-1 0,1 0 1,0 1-1,1-1 0,-1 0 1,0 0-1,1 0 0,-1 1 1,1-1-1,0-1 0,-1 1 0,1 0 1,0 0-1,0-1 0,0 1 1,0-1-1,1 0 0,1 2 1,-1-3 1,-1 0 1,0 1 0,1-1 0,-1 0 0,0-1-1,1 1 1,-1 0 0,0-1 0,1 1 0,-1-1-1,0 0 1,0 1 0,1-1 0,-1 0 0,0-1-1,0 1 1,0 0 0,0 0 0,-1-1 0,1 1-1,0-1 1,2-3 0,36-43 57,-35 42-58,5-10 202,0-1 0,-1 0 0,0 0 0,-2-1 0,0 0 0,-1 0 0,-1 0 1,0-1-1,2-24 0,-2-7-141,-2 0 1,-4-67 0,0 109-66,0 1 1,-1-1-1,0 1 1,0 0 0,0-1-1,-5-7 1,7 14-4,-1 0 0,1 0 0,-1 0 0,1 1 0,-1-1 0,1 0 0,-1 0 1,1 0-1,-1 1 0,0-1 0,1 0 0,-1 1 0,0-1 0,0 1 0,0-1 0,1 1 0,-1-1 0,0 1 0,0-1 1,0 1-1,0 0 0,-1-1 0,1 2-5,0-1 1,-1 1-1,1 0 0,0-1 1,0 1-1,0 0 0,0 0 1,0-1-1,0 1 0,0 0 1,0 0-1,0 0 1,0 1-1,0-1 0,0 0 1,1 0-1,-1 0 0,1 0 1,-1 1-1,1-1 0,-1 3 1,-6 18-20,1 1 1,1 0-1,1 0 1,2 0 0,0 1-1,2 32 1,-2 10 17,0-41 12,2 0-1,1-1 0,1 1 0,0 0 0,9 28 0,-10-46 1,1 1 0,0 0 1,1 0-1,0-1 0,0 0 0,1 0 0,0 0 0,0 0 0,0 0 0,1-1 0,0 1 0,1-1 0,-1-1 1,1 1-1,0-1 0,0 0 0,1 0 0,0-1 0,12 7 0,-16-10 14,1-1 0,0 1 1,0 0-1,0-1 0,0 0 0,0 0 0,0 0 0,0 0 1,0-1-1,7-1 0,-10 2-29,0 0 1,0 0-1,0 0 1,-1-1-1,1 1 1,0 0-1,0 0 1,0-1-1,0 1 1,0-1-1,0 1 1,-1-1-1,1 1 1,0-1-1,0 1 1,0-1-1,-1 1 1,1-1-1,0 0 1,-1 0-1,1 1 1,-1-1-1,1 0 1,-1 0-1,1 0 1,-1 0-1,0 1 1,1-1-1,-1 0 1,0 0-1,0 0 1,0 0-1,1 0 1,-1 0-1,0 0 1,0 0 0,0 0-1,0 0 1,-1 0-1,1 0 1,0 0-1,0 1 1,-1-1-1,1 0 1,-1-2-1,-8-3-116,-12 4-31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38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95 610 6097,'-31'28'806,"-32"23"1277,114-74 2472,-38 18-4500,-1 1 0,0-2-1,0 1 1,0-2 0,18-12 0,-16 6 54,-1 1 0,0-2 1,-1 0-1,-1 0 0,0-1 1,-1 0-1,0-1 1,-2 0-1,1-1 0,-2 0 1,6-20-1,-3 5-16,-2 0-1,-1-1 1,-2 1 0,-1-1-1,-1-43 1,-2 52-60,0 5-4,-2 0 0,-3-29 1,4 44-4,-1 0 1,0 0-1,0 0 1,0 0-1,0 0 1,-1 0-1,1 1 1,-1-1-1,0 1 1,0-1-1,0 1 1,-1 0-1,1-1 1,-1 1-1,0 1 1,0-1-1,0 0 1,-4-2-1,7 5-32,0-1 0,0 1 1,-1 0-1,1 0 0,0-1 0,-1 1 0,1 0 0,-1 0 0,1-1 0,0 1 0,-1 0 1,1 0-1,0 0 0,-1 0 0,1 0 0,-1 0 0,1 0 0,-1-1 0,1 1 1,0 0-1,-1 0 0,1 1 0,-1-1 0,1 0 0,-1 0 0,1 0 0,0 0 0,-1 0 1,1 0-1,-1 1 0,1-1 0,0 0 0,-1 0 0,1 0 0,0 1 0,-1-1 1,1 0-1,0 1 0,-1-1 0,1 0 0,0 1 0,0-1 0,-1 0 0,1 1 0,0-1 1,0 0-1,0 1 0,0-1 0,-1 1 0,1-1 0,0 0 0,0 1 0,0 0 1,0 31-306,1-24 375,8 207-112,11 131 124,-6-221-63,21 272 169,-36-376 1,-3-18 785,-8-38-60,2-18-836,2 0 1,2 0-1,3 0 0,2-1 1,3 1-1,2 0 0,16-83 1,-15 114-85,1 0 1,1 1-1,1-1 1,12-22-1,-17 38-7,1-1-1,-1 1 0,1-1 1,0 1-1,1 0 0,0 1 1,0-1-1,0 1 0,0 0 0,1 0 1,0 0-1,0 1 0,0 0 1,0 0-1,1 1 0,7-3 1,-12 5 4,1 0 1,-1 1 0,0 0 0,0-1 0,0 1 0,0 0 0,1 0-1,-1 0 1,0 1 0,0-1 0,0 0 0,0 1 0,1 0-1,-1-1 1,0 1 0,0 0 0,0 0 0,0 0 0,-1 0 0,4 2-1,-2 0 4,0 0 0,0 0 1,0 1-1,0-1 0,-1 1 0,1 0 0,-1 0 0,0 0 0,3 6 0,-1 0 12,-1 1 0,0-1 0,-1 0 0,0 1 1,-1 0-1,0-1 0,0 19 0,-2-22 11,0 0 0,-1-1 0,1 1-1,-1-1 1,-1 0 0,1 1 0,-1-1-1,0 0 1,-1 0 0,1-1 0,-1 1 0,0-1-1,0 1 1,-1-2 0,0 1 0,0 0 0,0-1-1,0 0 1,-1 0 0,1 0 0,-1-1 0,0 0-1,-11 5 1,12-6 1,0-1-1,-1 1 1,1-1 0,0 0-1,-1 0 1,1-1-1,0 1 1,-1-1 0,1 0-1,-1-1 1,1 0 0,-1 1-1,1-2 1,0 1-1,0 0 1,-1-1 0,1 0-1,0-1 1,1 1-1,-1-1 1,0 0 0,1 0-1,-1 0 1,1 0 0,0-1-1,0 0 1,0 0-1,1 0 1,-5-7 0,7 10-20,-1-1 1,1 0 0,0 1 0,0-1 0,1 0 0,-1 0 0,0 0-1,0 0 1,1 0 0,-1 0 0,1 0 0,0 0 0,0 0-1,0 0 1,0 0 0,0 0 0,0 0 0,0 0 0,0 0 0,1 1-1,-1-1 1,1 0 0,1-4 0,-1 5-6,0 0 0,0 0 0,0 0 0,0 0 0,0 1 1,0-1-1,0 0 0,0 0 0,0 1 0,1-1 0,-1 1 0,0-1 0,1 1 0,-1-1 0,0 1 1,1 0-1,-1-1 0,0 1 0,1 0 0,-1 0 0,0 0 0,1 0 0,-1 0 0,0 1 0,1-1 1,-1 0-1,0 1 0,1-1 0,-1 1 0,0-1 0,0 1 0,1-1 0,-1 1 0,0 0 0,1 1 1,45 31-141,-35-24 147,-1 0 1,2-1 0,14 8 0,-24-14 12,1-1-1,-1 0 1,1 1 0,-1-1 0,1 0 0,-1-1 0,1 1-1,0-1 1,-1 1 0,1-1 0,0 0 0,-1-1-1,1 1 1,0-1 0,-1 1 0,1-1 0,3-2 0,-3 1 8,0 0 1,0 0 0,0-1 0,0 0 0,-1 0 0,1 0 0,-1 0 0,0 0 0,0-1 0,0 1-1,0-1 1,-1 0 0,3-4 0,24-55 126,-27 58-133,7-28 32,-1-1 0,-1 0 0,-2-1 0,-1 1 0,-2-55 0,1 18-9,-1 39-24,0 14-14,0 0-1,-2 1 0,0-1 1,-1 0-1,-1 0 0,-6-26 1,-2 28-153,1 23-152,-3 34 93,2 31 171,3 0-1,4 0 0,11 141 1,-6-202 55,-1 0 1,2-1 0,0 1-1,0-1 1,1 0-1,0 0 1,1 0-1,0-1 1,0 1 0,7 8-1,-9-14-3,1 0 0,-1-1 0,1 1 0,0-1 0,0 0 0,0 0 1,0 0-1,0 0 0,0-1 0,1 0 0,0 0 0,-1 0 0,1 0 0,0-1 0,0 1 0,0-1 0,0-1 0,0 1 0,0-1 0,0 0 0,0 0 0,0 0 0,8-2 1,-7 0 13,-1 1 1,0-1 0,0-1-1,0 1 1,0-1 0,0 0 0,0 0-1,-1 0 1,1-1 0,-1 1-1,0-1 1,0 0 0,-1 0 0,1-1-1,-1 1 1,5-9 0,5-10 23,0 0 1,10-29 0,-15 33-31,-2 6-2,-1 0 0,0-1 1,-1 0-1,-1 1 0,4-23 1,-7 32-12,1 0 0,-1 0 1,0 0-1,-1 0 0,1 0 1,-1 0-1,1 0 0,-1 0 1,0 0-1,-1 0 1,1 0-1,-1 1 0,1-1 1,-1 0-1,0 1 0,-1 0 1,1-1-1,0 1 1,-1 0-1,0 0 0,0 0 1,0 1-1,-6-6 0,6 7-8,1 0 0,-1 0 0,1 1 0,-1-1 0,1 0-1,-1 1 1,0-1 0,1 1 0,-1 0 0,0 0 0,1 0 0,-1 0-1,0 1 1,1-1 0,-1 1 0,0 0 0,1-1 0,-1 1 0,1 0-1,-1 0 1,1 1 0,0-1 0,-1 0 0,1 1 0,0 0 0,0-1-1,0 1 1,0 0 0,0 0 0,1 0 0,-3 3 0,-4 4-16,0 1 1,0 0 0,1 1-1,1-1 1,-7 16 0,8-14 3,1 1 1,0-1-1,1 1 1,0 0 0,1 0-1,1 1 1,0-1-1,1 25 1,0-33 20,1-1 0,-1 1 0,1 0 0,-1 0 1,1 0-1,1-1 0,-1 1 0,1-1 0,0 1 0,0-1 0,0 1 1,0-1-1,1 0 0,-1 0 0,1 0 0,0-1 0,1 1 0,-1-1 0,1 1 1,-1-1-1,1 0 0,0 0 0,0-1 0,0 1 0,1-1 0,8 4 1,-10-6 7,-1 0 1,1 0-1,0 0 1,-1 0-1,1-1 1,0 1-1,-1-1 1,1 1-1,0-1 1,-1 0-1,1 0 1,-1 0-1,0 0 1,1-1-1,-1 1 1,0 0-1,1-1 1,-1 0-1,0 0 1,0 1-1,-1-1 1,1 0-1,0-1 1,-1 1-1,1 0 1,-1 0-1,2-3 1,5-8 27,-1 0-1,0-1 1,6-18 0,-8 9-21,0 0 0,-1 0-1,-1 0 1,-1-1 0,-3-40 0,1 42-46,2 45-115,1 0 1,1-1-1,7 27 0,-9-45 144,27 74-9,-25-70 21,0-1 1,0 1 0,0-1 0,1 0 0,0 0 0,0-1 0,11 11 0,-15-16-7,-1-1 1,1 1 0,-1-1 0,1 0-1,-1 1 1,1-1 0,-1 0 0,1 1-1,-1-1 1,1 0 0,0 0 0,-1 1 0,1-1-1,0 0 1,-1 0 0,1 0 0,-1 0-1,1 0 1,0 0 0,-1 0 0,1 0-1,0 0 1,-1 0 0,1 0 0,-1-1 0,1 1-1,0 0 1,-1 0 0,1-1 0,-1 1-1,2-1 1,11-19 118,0-29-28,44-214-105,-57 261-1,1 0-1,-1 0 0,1 1 1,0-1-1,-1 0 1,1 0-1,0 0 0,0 1 1,0-1-1,0 1 1,0-1-1,1 1 0,-1-1 1,2-1-1,6 5-115,-1 15 36,2 32 68,-2 0 0,1 59 0,-2-24 88,-3-104 991,2-18-922,2 1 0,21-64 1,10 29-138,-36 67-6,0 1 1,0-1-1,0 1 0,1-1 0,0 1 1,-1 1-1,2-1 0,-1 0 0,0 1 1,1 0-1,-1 0 0,9-4 1,-11 7 3,-1 0 0,1-1 0,-1 1 0,1 0 0,0 0 0,-1 0 0,1 0 0,-1 0 0,1 0 0,-1 1 0,1-1 0,-1 0 0,1 1 0,-1-1 0,1 1 0,-1 0 0,1-1 1,-1 1-1,0 0 0,1 0 0,-1 0 0,0 0 0,0 0 0,1 0 0,-1 0 0,0 0 0,0 0 0,0 1 0,-1-1 0,1 0 0,0 1 0,0-1 0,-1 1 0,1-1 0,-1 1 0,1-1 1,-1 1-1,0-1 0,1 1 0,-1 2 0,2 8-22,0 0 0,-1 0-1,0 22 1,-1-33 25,0 15 9,0 0-1,1-1 1,1 1-1,1 0 1,0-1-1,5 17 0,-7-28-5,1-1-1,-1 1 1,1-1-1,-1 0 1,1 0-1,0 0 1,0 0-1,1 0 1,-1 0-1,1 0 1,-1-1-1,1 1 1,0-1-1,0 1 1,0-1-1,0 0 1,0-1-1,0 1 1,1 0-1,-1-1 1,1 0-1,-1 0 1,1 0-1,-1 0 0,1 0 1,0-1-1,-1 0 1,1 1-1,0-1 1,-1-1-1,8 0 1,-4 0 7,0-1 0,-1 1 0,1-1 0,-1-1 0,1 1 0,-1-1 0,0 0 0,0-1 0,0 1 0,-1-1 0,1 0 0,-1-1 0,0 1 0,0-1 0,0 0 0,-1 0 0,0-1 0,0 1 0,0-1 0,-1 0 0,0 0 0,0 0 0,0 0 0,-1-1-1,1 1 1,1-13 0,3-14 14,-2 0-1,-1 0 0,-2 0 0,-2-38 0,0 55-15,0 15-10,1 0 0,-1-1-1,0 1 1,0 0 0,0 0 0,0-1-1,0 1 1,-1 0 0,1 0-1,0 0 1,-1 0 0,1-1 0,0 1-1,-1 0 1,1 0 0,-1 0-1,0 0 1,1 0 0,-1 0 0,0 0-1,-1-1 1,2 2-3,-1 0 0,0 0 0,0 0 0,0 0 0,1 0 0,-1 0 0,0 0 0,0 0 0,1 0 0,-1 0 0,0 1 0,0-1 0,1 0 0,-1 1 0,0-1 0,1 0 0,-1 1 0,0-1 0,1 1 0,-1-1 0,1 1 0,-1-1 0,0 2 0,-3 2-16,0 0 0,0 0 0,1 1 0,0-1 0,-1 1 0,2 0 0,-5 9 0,2 15 1,1-1 1,1 1-1,1-1 1,2 1-1,1 0 1,6 35-1,-7-58 21,1 1 0,0 0 0,0-1 0,1 1-1,-1-1 1,1 1 0,1-1 0,-1 0 0,6 9-1,-7-13 6,1-1 0,0 1 0,-1 0 0,1-1 0,0 1 0,0-1 0,0 1 0,0-1 0,0 0 0,0 0 0,0 0-1,1 0 1,-1 0 0,0 0 0,1-1 0,-1 1 0,0-1 0,1 0 0,-1 1 0,0-1 0,1 0 0,-1-1-1,1 1 1,-1 0 0,0-1 0,1 1 0,-1-1 0,0 0 0,4-1 0,-3 0 51,1 1 0,-1-2 0,1 1 0,-1 0 0,1-1-1,-1 1 1,3-5 0,-4 5-206,-1 0 0,1 1-1,0-1 1,0 1 0,-1-1-1,1 1 1,0 0 0,0 0 0,0-1-1,0 2 1,3-2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34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3713,'27'61'2095,"-26"-59"-1878,0-1 0,-1 1 0,1-1 0,-1 1 0,1 0 0,-1-1-1,0 1 1,1-1 0,-1 1 0,0 0 0,0-1 0,0 1 0,-1 0 0,1-1 0,0 1 0,-1 0 0,1-1 0,-2 3 0,-2 14-193,-1 37 635,2 83 0,4-124 2423,4-56-1151,-4 37-1923,6-25 45,1 0 1,15-38 0,-19 60-60,0-1 0,0 1 0,0 0 0,1 0 0,1 0 1,-1 1-1,1 0 0,0 0 0,1 0 0,-1 1 0,1 0 0,1 0 0,10-6 0,-16 11-3,-1 1-1,0-1 1,0 0-1,1 1 0,-1 0 1,0-1-1,1 1 1,-1 0-1,1 0 0,-1 0 1,0 0-1,1 0 1,-1 0-1,1 0 0,-1 0 1,0 0-1,1 1 1,-1-1-1,0 0 0,1 1 1,-1-1-1,0 1 1,0 0-1,1-1 0,-1 1 1,0 0-1,0 0 1,0 0-1,0 0 0,0 0 1,0 0-1,0 0 1,0 0-1,-1 0 0,1 0 1,0 1-1,-1-1 1,1 0-1,-1 0 0,1 1 1,-1-1-1,1 2 1,3 8-30,-1 1 1,0 0-1,3 22 1,-4-24 30,2 23-17,8 43 4,-12-72 25,2 1 0,-1-1 0,0 0 1,1 0-1,0 0 0,0 0 0,0 0 0,0 0 0,1 0 0,0-1 0,0 1 0,0-1 1,5 5-1,-6-7 14,0 0 1,0 0-1,0 0 1,0 0-1,0 0 0,1-1 1,-1 1-1,0-1 1,0 1-1,1-1 1,-1 0-1,1 0 1,-1 0-1,0 0 1,1 0-1,-1 0 1,0-1-1,0 1 1,1-1-1,-1 0 0,0 0 1,0 1-1,0-2 1,1 1-1,-1 0 1,2-2-1,0 0-5,-1 1 1,1-1-1,-1 0 0,0 0 1,0 0-1,-1 0 0,1 0 0,0-1 1,-1 1-1,0-1 0,0 1 0,0-1 1,0 0-1,0-4 0,-2 6-612,-1 0 255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1:2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205 176 5473,'56'-62'2166,"-55"61"-2053,0-1 0,-1 1 0,1 0 0,0 0 0,-1-1 0,1 1 0,-1 0 0,1-1 0,-1 1 0,0-1 0,0 1 0,1-1 0,-1 1 0,0-1 0,0 1 0,0 0 0,-1-1 0,1 1 0,0-1 0,0 1 0,-1-1 0,1 1 0,-1 0 0,1-1 0,-1 1 0,0 0 0,-1-3 0,-25-25 1958,22 25-1758,1 0-284,0 0 0,0 0 0,-1 1 0,1 0 0,-1 0 0,0 0 0,1 1 0,-1-1 0,-1 1 0,1 0 0,0 1 0,0-1 0,-1 1 0,1 0 0,-1 0 0,1 1 0,-1 0 0,1 0 0,-1 0 0,1 0 0,-1 1 0,1 0 0,0 0 0,-1 1 0,1-1 0,0 1 0,0 0 0,0 1 0,0-1 0,0 1 0,0 0 0,1 0 0,-1 0 0,1 1 0,0 0 0,0-1 0,0 2 0,1-1 0,0 0 0,-1 1 0,1-1 0,1 1 0,-1 0 0,-2 8 0,0 0-31,2 0 0,-1 0 0,2 1 0,0-1 0,1 1 0,0 0 0,1-1 0,1 16-1,0-21 5,0-1 0,0 0-1,0 0 1,1 0-1,-1 0 1,2 0 0,-1 0-1,1-1 1,0 1-1,1-1 1,-1 0-1,1 0 1,0 0 0,1 0-1,0-1 1,9 10-1,-12-13 14,0-1-1,0 0 0,0 1 0,0-1 0,1 0 0,-1 0 0,0 0 0,0 0 1,1 0-1,-1-1 0,1 1 0,-1-1 0,0 0 0,1 1 0,-1-1 0,1 0 0,-1 0 1,1-1-1,-1 1 0,1 0 0,-1-1 0,0 0 0,4-1 0,-2 0 48,1-1 1,-1 0-1,0 0 0,0 0 0,0 0 0,0-1 0,-1 1 0,0-1 0,1 0 1,4-8-1,2-5 141,-1-1-1,-1 0 1,0-1 0,9-32 0,-8 12-10,-7 24-119,2 0 0,0 1-1,10-24 1,-15 45-81,0 1 0,0-1-1,1 1 1,0 0 0,1-1 0,0 1 0,0-1 0,3 12-1,5 44-28,-8 14 45,-13 119 1,0 48 11,15-218 327,-1-22 496,-2-17 33,1-1-725,1 0-1,1 1 1,-1-1-1,2 1 0,0 0 1,1 0-1,0 0 0,10-17 1,63-98-50,-70 116-60,-4 7-133,-4 5 53,0 0 0,0 0-1,0 0 1,0 0 0,-1 0 0,1 0 0,0 0 0,0-1-1,0 1 1,0 0 0,0 0 0,0 0 0,-1 0 0,1 0-1,0 0 1,0 0 0,0-1 0,0 1 0,0 0-1,0 0 1,0 0 0,0 0 0,0 0 0,-1-1 0,1 1-1,0 0 1,0 0 0,0 0 0,0 0 0,0-1-1,0 1 1,0 0 0,0 0 0,0 0 0,0 0 0,0-1-1,0 1 1,0 0 0,1 0 0,-1 0 0,0 0-1,0 0 1,0-1 0,0 1 0,0 0 0,0 0 0,0 0-1,0 0 1,0 0 0,1 0 0,-1-1 0,0 1-1,0 0 1,0 0 0,0 0 0,0 0 0,0 0 0,1 0-1,-1 0 1,0 0 0,0 0 0,0 0 0,0 0-1,1 0 1,-1 0 0,-1 0-807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1:2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5905,'93'-40'2511,"-92"41"-2297,0 1 0,0-1 0,0 0 0,-1 1-1,1-1 1,-1 0 0,1 1 0,-1-1 0,0 1-1,1-1 1,-1 1 0,0-1 0,0 1 0,0-1-1,0 1 1,0-1 0,0 1 0,-1-1-1,1 1 1,-1 2 0,-5 54-793,4-46 921,0 5-335,2-1 0,-1 1 0,2 0 0,0 0 0,4 18-1,-4-33 31,-1 1 0,0 0 0,1-1 0,0 1 0,0-1 0,-1 1 0,1-1 0,1 1 0,-1-1 0,0 0-1,1 1 1,-1-1 0,1 0 0,-1 0 0,1 0 0,0 0 0,0 0 0,0-1 0,0 1 0,0 0 0,1-1 0,-1 0-1,0 1 1,1-1 0,-1 0 0,1 0 0,-1 0 0,1-1 0,-1 1 0,1-1 0,0 1 0,-1-1 0,1 0 0,0 0-1,-1 0 1,1 0 0,0-1 0,-1 1 0,4-1 0,-5 0-3,1 0 1,-1 0-1,1 1 1,-1-1-1,0 0 1,0 0-1,1 0 1,-1 0-1,0-1 0,0 1 1,0 0-1,0 0 1,0-1-1,0 1 1,-1 0-1,1-1 1,0 1-1,-1-1 1,1 1-1,-1-1 0,1 1 1,-1-1-1,1-1 1,2-39-775,-4 18 397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1:2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 6697,'-8'-11'2953,"1"1"-1393,3 5-439,1 0-457,0-1-192,0 5-320,3-1 96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1:2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188 202 2945,'18'-110'2123,"-17"107"-1925,-1 0 1,0-1 0,1 1 0,-1 0-1,-1 0 1,1-1 0,0 1-1,-1 0 1,1 0 0,-1 0-1,0-1 1,0 1 0,-1 0-1,1 0 1,0 0 0,-1 1 0,0-1-1,0 0 1,0 0 0,0 1-1,0 0 1,0-1 0,-1 1-1,1 0 1,-1 0 0,1 0-1,-1 0 1,0 1 0,0-1 0,0 1-1,-4-2 1,3 1-118,-1 1 1,0 0 0,0 0-1,0 1 1,0-1-1,0 1 1,0 0-1,0 0 1,0 1-1,1 0 1,-1-1 0,0 2-1,0-1 1,0 0-1,-8 5 1,8-4-59,0 1 0,0 0-1,1 0 1,-1 1 0,1-1 0,0 1 0,-1 0 0,1 0 0,1 0 0,-5 7 0,7-9-21,0 1 1,0-1-1,1 0 1,-1 1 0,1-1-1,0 1 1,0-1-1,0 0 1,0 1-1,0-1 1,0 1 0,1-1-1,-1 0 1,1 1-1,-1-1 1,1 0-1,0 1 1,0-1 0,0 0-1,0 0 1,1 0-1,-1 0 1,0 0-1,1 0 1,0 0 0,3 3-1,41 41 104,-35-36-81,0 0 0,0 1 0,-1 0 0,-1 0-1,0 1 1,15 26 0,-23-36-14,-1 0 1,1 0-1,0 0 0,-1 0 1,1 0-1,-1 0 0,0 0 1,1 0-1,-1 0 0,0 0 1,0 1-1,-1-1 0,1 0 0,0 0 1,-1 0-1,1 0 0,-1 0 1,0 0-1,0 0 0,0 0 1,0 0-1,0 0 0,0-1 1,0 1-1,0 0 0,-1-1 1,1 1-1,-1-1 0,1 1 0,-1-1 1,1 0-1,-1 1 0,-2 0 1,1 0 83,0-1 1,0 1-1,0-1 1,0 0-1,-1 0 1,1 0 0,0 0-1,0 0 1,-1-1-1,1 1 1,0-1-1,-1 0 1,1 0-1,0 0 1,-1-1 0,1 1-1,0-1 1,0 0-1,-1 0 1,-2-1-1,5 2-76,-6-3 89,1 0-1,-1-1 0,1 1 0,0-1 1,-1 0-1,2-1 0,-1 0 0,0 0 1,1 0-1,-5-7 0,10 12-138,0 0 0,0 0 0,0-1 0,0 1 1,0 0-1,0 0 0,0 0 0,0 0 0,0 0 0,0 0 0,0-1 0,0 1 0,0 0 0,0 0 0,0 0 0,0 0 0,0 0 0,0 0 0,1-1 0,-1 1 0,0 0 0,0 0 0,0 0 0,0 0 1,0 0-1,0 0 0,0 0 0,1 0 0,-1 0 0,0 0 0,0-1 0,0 1 0,0 0 0,0 0 0,1 0 0,-1 0 0,0 0 0,0 0 0,0 0 0,0 0 0,0 0 0,1 0 0,-1 0 0,0 0 1,0 0-1,0 0 0,0 1 0,0-1 0,0 0 0,1 0 0,-1 0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1:2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78 5809,'1'-3'342,"0"0"0,0 0-1,-1 0 1,1 0-1,-1 1 1,0-1 0,0 0-1,0 0 1,0 0 0,0 0-1,-1 0 1,1 0 0,-1 0-1,0 0 1,0 1 0,0-1-1,0 0 1,-1 1 0,-1-5-1,1 5-268,0 1-1,1-1 0,-1 1 1,0 0-1,0-1 0,1 1 1,-1 0-1,0 0 1,0 0-1,0 1 0,0-1 1,-1 0-1,1 1 1,0-1-1,0 1 0,0 0 1,-1-1-1,1 1 0,0 0 1,0 0-1,0 1 1,-1-1-1,1 0 0,0 1 1,0 0-1,-3 0 0,-4 2-67,1 0-1,-1 0 1,1 1-1,0 0 1,0 1-1,1 0 1,-1 0-1,1 0 1,0 1-1,1 0 0,-1 0 1,1 1-1,0 0 1,1 0-1,-1 0 1,2 1-1,-1-1 1,1 1-1,0 0 1,0 1-1,1-1 1,1 1-1,-1-1 0,1 1 1,0 0-1,1 0 1,0 0-1,1 0 1,0 0-1,0 0 1,1 0-1,0 0 1,0 0-1,1-1 0,1 1 1,-1 0-1,7 12 1,-9-19-1,1 1 0,0-1 0,0 0 0,0 0 0,1 1 0,-1-1 0,0 0 0,1 0 0,-1 0 0,1-1 1,0 1-1,-1 0 0,1-1 0,0 1 0,0-1 0,0 1 0,1-1 0,-1 0 0,0 0 0,0 0 0,1 0 0,-1 0 0,0-1 0,1 1 0,-1-1 0,1 1 1,-1-1-1,0 0 0,1 0 0,-1 0 0,1 0 0,-1 0 0,1-1 0,-1 1 0,1-1 0,-1 0 0,0 0 0,1 1 0,-1-1 0,0-1 0,0 1 0,0 0 1,3-3-1,3-2 25,0 0 1,-1 0 0,0-1 0,0-1 0,0 1 0,-1-1 0,0 0 0,-1 0-1,8-15 1,-4-2 341,0 0 0,-1-1-1,7-52 1,-18 82-431,-1 23 24,5-8 36,1 1 0,8 31 0,-10-47 4,1-1 0,-1 1-1,1 0 1,1 0-1,-1-1 1,0 1 0,1 0-1,0-1 1,0 0-1,0 1 1,0-1 0,0 0-1,1 0 1,-1 0-1,1 0 1,0-1 0,0 1-1,0-1 1,0 0-1,0 1 1,1-1 0,-1-1-1,6 3 1,-6-4 2,-1 0 0,1 0 0,0 0 0,-1-1 0,1 1 0,0-1 0,-1 0 0,1 0 0,-1 0 0,1 0 0,-1 0 0,1 0 0,-1-1 0,0 1 0,0-1 0,0 0 0,0 1 0,0-1 0,0 0 0,0 0 0,0-1 0,2-2 0,2-5 17,1 0 0,-1-1-1,8-18 1,-9 17-7,0 0 0,0-1 0,-2 0 0,0 0 0,0-1 0,-1 1 0,0 0 0,-2-1 0,1 1 0,-3-17 0,2 30-16,0-1 0,0 1 1,0-1-1,0 1 0,0-1 0,0 1 0,0-1 0,0 1 0,0-1 0,0 1 0,0-1 0,0 1 0,-1-1 0,1 1 1,0 0-1,0-1 0,-1 1 0,1-1 0,0 1 0,0 0 0,-1-1 0,1 1 0,-1 0 0,1-1 0,0 1 0,-1 0 1,1-1-1,-1 1 0,1 0 0,0 0 0,-1 0 0,1-1 0,-1 1 0,1 0 0,-1 0 0,1 0 0,-1 0 0,1 0 1,-1 0-1,1 0 0,-1 0 0,1 0 0,-1 0 0,1 0 0,-1 0 0,1 0 0,-1 0 0,1 1 0,0-1 0,-1 0 1,1 0-1,-1 0 0,1 1 0,-1-1 0,1 0 0,0 1 0,-1-1 0,1 0 0,0 1 0,-1-1 0,1 1 0,-19 26-51,18-25 50,0 0 1,1 1 0,-1-1-1,0 0 1,1 0 0,0 0 0,0 1-1,0-1 1,0 0 0,0 0-1,0 0 1,0 1 0,1-1 0,-1 0-1,1 0 1,-1 0 0,1 0-1,0 1 1,0-1 0,0 0-1,0-1 1,0 1 0,1 0 0,-1 0-1,0 0 1,1-1 0,-1 1-1,1-1 1,0 1 0,0-1 0,-1 0-1,1 1 1,0-1 0,0 0-1,0 0 1,3 1 0,1-1 10,-1 1 0,1-1 0,0 0 0,0 0 0,0 0 0,0-1 0,-1 0 0,1 0 0,0 0 0,0-1 1,0 0-1,10-3 0,-11 3-3,0-1 1,0 1-1,0-1 1,0 0-1,0-1 0,-1 1 1,1-1-1,-1 0 1,0 0-1,1 0 1,-1-1-1,-1 1 1,1-1-1,3-4 1,-44 35-118,32-18 110,-1 0-1,2 0 0,-1 0 1,1 0-1,1 1 0,0 0 1,0-1-1,1 1 0,0 0 0,0 0 1,1 1-1,1-1 0,0 0 1,0 0-1,1 0 0,2 12 1,-2-17 2,0-1 0,0 1 0,0-1 0,0 1 0,1-1 0,-1 0 1,1 0-1,0 0 0,1 0 0,-1 0 0,1 0 0,-1 0 0,1-1 0,0 1 1,1-1-1,-1 0 0,0 0 0,1 0 0,0-1 0,0 1 0,0-1 1,0 0-1,0 0 0,0 0 0,0 0 0,1-1 0,-1 0 0,1 0 0,-1 0 1,1 0-1,-1-1 0,1 1 0,-1-1 0,1-1 0,0 1 0,-1-1 1,8-1-1,2-2 9,-1 0 0,0-1 0,0 0-1,-1-1 1,1 0 0,-1-1 0,-1-1 0,1 0 0,-1 0 0,16-17 0,-6 4 43,-1-1-1,-1 0 1,32-50-1,-47 65 36,0 0-1,0-1 0,-1 0 1,0 1-1,-1-1 0,0 0 1,0 0-1,1-15 0,-3 21-79,1 0 0,-1 0-1,0 1 1,0-1 0,0 0-1,-1 1 1,1-1 0,0 0-1,-1 0 1,1 1 0,-1-1 0,1 1-1,-1-1 1,0 0 0,0 1-1,0-1 1,1 1 0,-2 0-1,1-1 1,0 1 0,0 0-1,0-1 1,-1 1 0,1 0 0,0 0-1,-1 0 1,1 0 0,-1 1-1,1-1 1,-1 0 0,1 0-1,-1 1 1,0-1 0,1 1 0,-1 0-1,0-1 1,0 1 0,1 0-1,-1 0 1,0 0 0,0 0-1,1 0 1,-1 1 0,0-1 0,1 0-1,-1 1 1,-1 0 0,-2 1-15,0-1 0,1 1 1,-1 0-1,1 1 1,-1-1-1,1 1 0,0 0 1,0 0-1,0 0 1,0 1-1,1-1 0,0 1 1,-1 0-1,1 0 0,0 0 1,1 0-1,-1 0 1,1 1-1,0-1 0,0 1 1,0 0-1,1-1 1,-1 1-1,0 6 0,0-1 6,0 0-1,0 0 1,1 0 0,0 1-1,1-1 1,0 0-1,0 1 1,1-1 0,1 0-1,0 0 1,3 11-1,-3-15 5,0-1-1,1 0 0,-1 0 0,1 0 0,0 0 1,0 0-1,1-1 0,0 1 0,-1-1 0,1 0 1,0 0-1,1-1 0,-1 1 0,1-1 0,0 0 1,0 0-1,0 0 0,0-1 0,0 0 0,0 0 1,9 2-1,-7-3 6,0 0 0,1 0 0,-1-1 0,0 0 0,0-1 0,0 0 0,0 0-1,0 0 1,0-1 0,0 0 0,0 0 0,-1-1 0,1 0 0,-1 0 0,0-1 0,12-7 0,-13 7 29,25-18-38,-30 22 8,1 0-1,-1-1 1,0 1 0,1 0-1,-1 0 1,1 0 0,-1-1-1,0 1 1,1 0 0,-1-1-1,1 1 1,-1 0 0,0-1 0,1 1-1,-1-1 1,0 1 0,0 0-1,1-1 1,-1 1 0,0-1-1,0 1 1,0-1 0,0 1-1,0-1 1,1 1 0,-1-1-1,0 1 1,0-1 0,0 1-1,0-1 1,0 1 0,0-1-1,-1 1 1,1 0 0,0-1 0,0 1-1,0-1 1,0 1 0,0-1-1,-1 1 1,1-1 0,0 1-1,0 0 1,-1-1 0,1 1-1,0-1 1,-1 1 0,1 0-1,0-1 1,-1 1 0,1 0-1,-1 0 1,1-1 0,-1 1-1,0 0 1,-21-5 140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230 141 5681,'-1'-9'614,"0"1"0,0 0 0,-1 0-1,0 1 1,-1-1 0,0 0 0,0 1-1,0-1 1,-1 1 0,0 0 0,-8-9-1,10 12-534,-1 1-1,0 0 0,0 0 1,0 1-1,0-1 0,0 0 0,0 1 1,-1 0-1,1 0 0,-1 0 0,0 0 1,0 0-1,0 1 0,0 0 1,0 0-1,0 0 0,0 0 0,0 1 1,0-1-1,0 1 0,0 0 0,0 0 1,0 1-1,-6 0 0,6 0-75,0 1 0,1-1 0,-1 1 0,1-1 0,-1 1 0,1 0 1,0 1-1,0-1 0,0 0 0,0 1 0,0 0 0,1-1 0,-1 1 0,1 0 0,0 1 0,-1-1 0,1 0 0,1 1 0,-1-1 0,1 1 0,-1-1 0,0 6 0,-4 10-19,2 1-1,0-1 0,-1 24 1,3-20 22,-1-6-6,-5 77 10,7-87-5,1 0-1,1-1 1,-1 1 0,1 0-1,0-1 1,1 1 0,-1-1-1,1 1 1,1-1 0,-1 0 0,4 7-1,-5-12 0,-1-1-1,1 1 1,-1 0-1,1-1 1,-1 1 0,1 0-1,-1-1 1,1 1-1,0-1 1,-1 1-1,1-1 1,0 1 0,-1-1-1,1 0 1,0 1-1,0-1 1,0 0-1,-1 0 1,1 1 0,0-1-1,0 0 1,0 0-1,-1 0 1,1 0-1,0 0 1,0 0 0,0 0-1,-1 0 1,1-1-1,0 1 1,0 0-1,0 0 1,-1-1 0,1 1-1,0 0 1,-1-1-1,1 1 1,0-1-1,-1 1 1,1-1 0,0 1-1,-1-1 1,1 1-1,-1-1 1,1 1-1,0-2 1,25-36 162,-23 34-148,21-37 338,-2-1 0,-2-2 0,22-67-1,-46 151-338,2 69-1,2-60 3,-2-17 18,1-22 0,0 0 1,0 0 0,1 0-1,1 0 1,-1 0 0,2 0-1,-1 0 1,1-1 0,1 1-1,5 15 1,-6-26 106,-1 0-1,0 0 1,1 0-1,-1 0 1,0-1-1,0 1 1,0 0-1,0-1 1,0 1-1,-1-1 1,1 1-1,0-1 1,-1 1-1,1-1 1,-1 0-1,1-1 1,3-6-6,14-35 35,-6 14-6,24-46 0,-15 56 150,-7 9-3794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3305,'63'22'2104,"-58"-21"-1622,0-1 0,0 0 0,0 0 1,0-1-1,0 1 0,0-1 0,0 0 0,8-3 0,27-2 1986,-39 6-2416,0 0 1,0 1 0,0-1 0,0 0 0,0 1 0,0-1 0,0 0 0,0 1 0,0 0-1,0-1 1,0 1 0,0 0 0,-1-1 0,1 1 0,0 0 0,0 0 0,-1-1-1,1 1 1,0 0 0,-1 0 0,1 0 0,-1 0 0,1 0 0,-1 0 0,0 0 0,1 0-1,-1 0 1,0 0 0,0 0 0,1 3 0,0 4 64,-1 1 0,1 0 0,-1 0 0,-1 0 0,0 0 0,0 0 0,0 0 0,-1-1 0,-1 1 0,-4 11 0,-5 8 311,-27 44-1,31-59-266,1 6 260,7-19-407,0 0 0,-1 0 0,1 1 0,0-1 0,0 0 0,0 1 0,0-1 0,0 0 0,0 0 0,0 1 0,0-1 0,0 0 0,0 0 0,0 1 0,0-1 0,0 0 0,0 1 0,0-1 0,1 0 0,-1 0 1,0 1-1,0-1 0,0 0 0,0 0 0,0 1 0,1-1 0,-1 0 0,0 0 0,0 0 0,0 1 0,1-1 0,-1 0 0,0 0 0,0 0 0,1 0 0,-1 0 0,0 1 0,0-1 0,1 0 0,-1 0 0,0 0 1,0 0-1,1 0 0,-1 0 0,0 0 0,1 0 0,-1 0 0,0 0 0,0 0 0,1 0 0,-1 0 0,0 0 0,1 0 0,14-4 275,1-1 1,-1 0-1,0-1 0,0-1 1,20-12-1,22-10-118,-42 18-27,-16 11-157,1 0 0,0 0 1,0 0-1,0 0 0,-1 0 1,1 0-1,0 0 0,0-1 1,0 1-1,0 0 0,-1 0 1,1 0-1,0 0 0,0 0 1,0-1-1,0 1 0,0 0 1,0 0-1,-1 0 0,1 0 0,0-1 1,0 1-1,0 0 0,0 0 1,0 0-1,0 0 0,0-1 1,0 1-1,0 0 0,0 0 1,0 0-1,0-1 0,0 1 1,0 0-1,0 0 0,0 0 1,0-1-1,0 1 0,0 0 0,0 0 1,0 0-1,1 0 0,-1-1 1,0 1-1,0 0 0,0 0 1,0 0-1,0 0 0,0-1 1,1 1-1,-1 0 0,0 0 1,0 0-1,0 0 0,0 0 1,0 0-1,1 0 0,-1 0 0,0 0 1,0-1-1,0 1 0,1 0 1,-1 0-1,0 0 0,0 0 1,0 0-1,1 0 0,-1 0 1,0 0-1,-1 0-355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 4993,'-14'-12'2401,"1"9"-969,5 1-520,0 11-544,4 5-128,1 22-88,3 11 24,7 23-24,5 5-40,4 3-64,1 0 8,-3-20 16,-2-5 32,-2-11 56,-3-9 48,-2-3-79,1 0-890,-6-7 569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0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6617,'-10'50'2396,"10"-48"-2179,-1 0 0,1 0 0,0 0 0,0-1 1,0 1-1,1 0 0,-1 0 0,0 0 0,1 0 0,-1 0 1,1-1-1,1 4 0,3 10 246,-3 21-29,-1-1 1,-1 1-1,-7 46 1,0 4-249,-41 512 2779,20-469-1589,28-120-569,2-1-358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2:4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85 1040,'-7'-23'284,"5"17"-107,1 1-1,-1-1 0,0 1 1,-1-1-1,0 1 0,1 0 1,-5-5-1,6 9 119,1 0-1,0 0 1,0 1-1,-1-1 1,1 0-1,-1 1 1,1-1-1,0 1 0,-1-1 1,1 0-1,-1 1 1,1-1-1,-1 1 1,0-1-1,1 1 1,-1 0-1,0-1 1,1 1-1,-1-1 1,0 1-1,1 0 1,-1 0-1,0-1 0,1 1 1,-1 0-1,0 0 1,0 0-1,1 0 1,-1 0-1,0 0 1,0 0-1,0 0 1,1 0-1,-2 1 1,1 0-199,0 0 1,0 0-1,0 1 1,0-1-1,1 0 1,-1 1-1,0-1 1,1 1-1,-1-1 1,1 1-1,0-1 1,-1 1-1,1-1 1,0 1 0,0-1-1,0 1 1,0 1-1,1 30 316,-1 5-203,-8 76 1,-2-41 213,2 130 0,6-111 1818,2-94-2183,0 0 1,0 0-1,0 0 0,1 0 0,-1 0 0,0 0 0,1 0 0,0 0 0,-1 0 1,1 0-1,2-2 0,71-128 23,11-23-26,-77 146-52,-7 8-3,0 0 1,1 0 0,-1-1-1,0 1 1,0 0-1,0 0 1,0-1-1,0 1 1,-1-1-1,1 1 1,0-1-1,-1 1 1,2-4 0,-2 5 5,-1 0-4,0 0-1,-1 0 1,1 0-1,0 0 0,0 0 1,0 1-1,0-1 1,0 0-1,0 1 1,0-1-1,0 1 1,0-1-1,0 1 0,0-1 1,1 1-1,-1-1 1,0 1-1,0 0 1,0 0-1,1-1 1,-1 1-1,0 0 1,1 0-1,-1 0 0,1 0 1,-1 0-1,1 0 1,-1 0-1,1 0 1,-1 1-1,-9 16-4,-6 6 2,-153 259 10,168-282-3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45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30 207 2705,'-1'-1'340,"0"1"0,0 0 1,0-1-1,1 1 0,-1-1 1,0 1-1,1-1 0,-1 1 1,0-1-1,1 0 0,-1 1 1,0-1-1,1 0 0,-1 0 1,1 1-1,0-1 0,-1 0 1,1 0-1,-1 0 0,1-1 1,2-21 2524,24-31-3303,-9 21 1098,-16 31-646,12-40 212,-13 40-212,1 1-1,-1 0 1,0-1 0,0 1-1,1-1 1,-1 1-1,0-1 1,0 1 0,0-1-1,0 1 1,-1-1-1,1 1 1,0-1-1,-1 1 1,1-1 0,-1 1-1,1-1 1,-1 1-1,0 0 1,1-1 0,-1 1-1,0 0 1,0 0-1,-2-2 1,3 3-29,-1 0 0,0 0 0,0 0 0,0 0 0,0 0-1,0 0 1,0 0 0,1 1 0,-1-1 0,0 0 0,0 0 0,0 1 0,0-1 0,1 1 0,-1-1 0,0 1 0,1-1 0,-1 1 0,0-1 0,1 1-1,-1-1 1,0 1 0,1 0 0,-1 0 0,1-1 0,-1 1 0,1 0 0,-1 0 0,1-1 0,0 1 0,0 0 0,-1 0 0,1 0 0,0 1-1,-14 33-38,13-33 41,-6 22 7,0 2-1,-5 41 1,10-57 43,1 0-1,1 0 1,0 0 0,0 0 0,1 0-1,0 0 1,1 0 0,0 0-1,6 17 1,-7-25 22,-1 0 0,1 0 0,0-1 0,0 1 0,0 0 0,0-1 0,0 1 0,0 0 0,0-1 0,0 1 0,1-1 0,-1 0 0,1 0 0,-1 1 0,1-1 0,-1 0 0,1 0 0,0 0 0,-1 0 0,1-1 0,0 1 0,0 0 0,0-1 0,-1 0 0,1 1 0,0-1 0,0 0 0,0 0 0,0 0 0,0 0 0,0 0 0,0 0 0,0 0 0,-1-1 0,1 1 0,0-1 0,0 1 0,0-1 0,0 0 0,-1 0 0,1 0 0,0 0 0,-1 0 0,1 0 0,-1 0 0,1 0 0,-1-1 0,0 1 0,0-1 0,2-2 0,1 0-963,-4 4 514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18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77 4721,'0'-11'7561,"-6"7"-5019,5 4-2529,0 0 0,0 0 0,0 0 0,0 0 0,0 0 0,0 1 0,0-1 0,0 0 0,0 1 0,0-1 0,0 1 0,0-1 0,1 1 0,-1-1 0,0 1 0,0 0 0,0-1 0,1 1 0,-1 0 0,1-1 0,-2 2 0,-9 15 34,0 0 1,2 0-1,-1 1 1,2 1-1,1-1 1,-6 23-1,11-35-38,1 0 1,0 0-1,0 1 0,1-1 1,0 1-1,0-1 0,0 1 1,1-1-1,0 0 0,3 11 1,-3-13-4,1 0 0,0-1 1,0 1-1,0 0 1,0-1-1,1 1 1,-1-1-1,1 1 1,0-1-1,0 0 1,1-1-1,-1 1 0,0 0 1,1-1-1,0 0 1,-1 0-1,8 3 1,-8-3 13,1-1 1,0 0-1,0 1 1,-1-2-1,1 1 1,0 0-1,0-1 1,0 0-1,0 1 1,0-2-1,0 1 1,0 0-1,0-1 1,0 0-1,-1 0 1,1 0-1,0 0 1,5-3-1,-3 1 53,1-1 0,-1 0 0,-1-1 0,1 1 1,-1-1-1,0 0 0,0 0 0,0-1 0,7-10 0,-6 7 38,0 0 0,-1-1 0,0 1 0,-1-1 0,0 0 0,0 0-1,-1-1 1,-1 1 0,0 0 0,0-1 0,-1 0 0,0 1 0,-1-1 0,-1-13 0,0 18-62,-1-1 0,0 0-1,-1 1 1,1-1 0,-1 1-1,0 0 1,-1-1-1,-5-6 1,8 11-42,0 1 0,0-1 0,0 1 0,0 0 0,0 0 0,-1-1 0,1 1 0,0 0 0,-1 0 0,1 0 0,0 0 0,-1 1 0,1-1 0,-1 0 0,0 1 0,1-1 0,-1 1-1,1-1 1,-1 1 0,0 0 0,1-1 0,-1 1 0,0 0 0,1 0 0,-1 0 0,0 1 0,0-1 0,1 0 0,-1 1 0,1-1 0,-1 1 0,0-1 0,1 1 0,-1 0 0,1-1 0,-1 1 0,1 0 0,-2 2 0,-4 3-8,0 0 0,1 1 0,-1 0 0,2 0 0,-1 0 0,-7 14 0,12-20 0,0 0 0,0 0 0,1 0-1,-1 1 1,0-1 0,1 0 0,-1 0 0,1 1 0,0-1 0,-1 0-1,1 1 1,0-1 0,0 0 0,0 1 0,-1-1 0,1 0-1,1 1 1,-1-1 0,0 0 0,0 1 0,0-1 0,1 0-1,-1 1 1,1-1 0,-1 0 0,1 0 0,0 0 0,-1 1-1,1-1 1,0 0 0,0 0 0,-1 0 0,1 0 0,0 0-1,0 0 1,0 0 0,1-1 0,-1 1 0,0 0 0,0-1-1,0 1 1,0 0 0,1-1 0,-1 1 0,0-1 0,1 0-1,-1 1 1,0-1 0,1 0 0,-1 0 0,0 0 0,1 0-1,-1 0 1,3-1 0,5 2 12,-1-1 0,1-1-1,-1 0 1,1 0 0,0 0 0,-1-1 0,0-1 0,1 1-1,-1-1 1,0-1 0,-1 1 0,1-2 0,0 1-1,-1-1 1,0 0 0,0 0 0,-1-1 0,1 1-1,-1-2 1,0 1 0,-1-1 0,0 0 0,0 0-1,0 0 1,-1-1 0,0 1 0,0-1 0,3-12-1,-7 19 12,0 0-1,0 0 1,0 0-1,0 0 1,0-1-1,0 1 1,0 0-1,0 0 1,-1 0-1,1 0 1,0 0-1,-1 0 0,1 0 1,-1-1-1,1 1 1,-1 0-1,0 1 1,1-1-1,-1 0 1,0 0-1,0 0 1,1 0-1,-1 0 1,0 1-1,0-1 0,0 0 1,0 1-1,0-1 1,0 1-1,0-1 1,0 1-1,0-1 1,0 1-1,-1 0 1,1 0-1,0-1 1,0 1-1,0 0 1,0 0-1,0 0 0,-1 0 1,1 0-1,-2 1 1,0-1-12,0-1 1,0 1 0,0 0-1,0 1 1,0-1 0,-1 1-1,1-1 1,0 1 0,0 0-1,0 0 1,1 0 0,-1 0-1,0 1 1,0-1 0,0 1-1,-3 3 1,5-4-11,-1 0-1,1 1 1,0-1-1,0 0 1,0 1 0,0 0-1,0-1 1,0 1 0,0 0-1,0-1 1,1 1-1,-1 0 1,1 0 0,-1-1-1,1 1 1,0 0-1,0 0 1,0 0 0,0 0-1,0 0 1,0-1-1,0 3 1,1-2-1,0-1 0,0 0 0,0 1 0,0-1 0,1 0 0,-1 0 0,0 1 0,0-1 0,1 0 0,-1 0 0,1 0 0,-1-1 0,1 1 0,-1 0 0,1-1 0,-1 1 0,1-1 0,0 1 0,1-1 0,9 2 1,-1 0 0,1-1 0,0-1 0,0 0 0,19-3 0,-15 0 12,1-1 0,-1-1 0,0-1-1,0 0 1,0-1 0,22-14 0,-35 19-9,0 4 720,-9 8-515,-20 23-160,15-21-36,-5 7 20,-26 39 0,37-50-29,1 0 0,-1 0 1,2 1-1,-1-1 0,1 1 0,1 0 1,0 0-1,0 0 0,-1 13 0,3-18-3,-1-1 0,1 1 0,0 0 0,0-1 0,1 1 0,-1 0 0,1-1-1,0 1 1,-1-1 0,2 1 0,-1-1 0,0 1 0,1-1 0,-1 0 0,1 0 0,0 1 0,0-1-1,0-1 1,1 1 0,-1 0 0,1 0 0,-1-1 0,1 0 0,0 1 0,0-1 0,0 0-1,0 0 1,7 2 0,-2-2 11,-1 0 0,1 0 0,0-1 0,0 0 0,0 0 0,0-1 0,0 0-1,-1-1 1,1 1 0,0-2 0,0 1 0,10-4 0,-4 2 13,-11 3-17,-1 0 1,1-1 0,0 1 0,0-1 0,0 1 0,-1-1 0,1 0-1,0 0 1,-1 0 0,1-1 0,-1 1 0,1-1 0,-1 1 0,0-1-1,4-4 1,-6 6-56,0-1 1,0 0-1,0 0 0,0 0 0,-1 1 0,1-1 0,0 0 0,-1 0 1,1 1-1,-1-1 0,1 0 0,-1 0 0,1 1 0,-1-1 1,1 1-1,-1-1 0,1 0 0,-1 1 0,0-1 0,1 1 0,-1 0 1,0-1-1,0 1 0,1-1 0,-3 1 0,-6-3-419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19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65 3585,'83'-40'2608,"-81"40"-2267,-1-1 0,1 1 0,-1-1 1,1 0-1,-1 1 0,1-1 0,-1 0 0,0 0 0,0 0 0,1 0 0,-1 0 0,0 0 0,0 0 0,0-1 0,0 1 0,0 0 0,0-1 0,0 1 0,-1 0 0,1-1 0,0-1 0,-1 3-258,-1 0 0,0 0 0,1 0 0,-1 0 0,1 0 0,-1 0 0,0 0 0,1 0 0,-1 0 0,1 0 0,-1 1 0,0-1-1,1 0 1,-1 0 0,1 1 0,-1-1 0,1 0 0,-1 1 0,1-1 0,-1 0 0,1 1 0,0-1 0,-1 1 0,1-1 0,-1 1 0,1-1-1,0 1 1,-1-1 0,1 1 0,0-1 0,0 1 0,0-1 0,-1 1 0,1 0 0,0-1 0,0 1 0,0 0 0,-67 177 435,1-1-198,45-128-98,13-28 141,-2 0-1,0 0 0,-15 20 0,14-33 518,8-21-455,10-28-329,82-201-35,-20 61-44,-68 177-17,0 1 0,0-1-1,1 0 1,-1 1 0,1-1 0,-1 1 0,1-1 0,0 1 0,0 0-1,1 0 1,-1 0 0,0 0 0,4-3 0,-5 6-3,-1 0-1,1 0 1,-1 0 0,0 0 0,1 0 0,-1 0 0,0 0 0,1 0-1,-1 0 1,1 0 0,-1 0 0,0 0 0,1 0 0,-1 0 0,0 1-1,1-1 1,-1 0 0,0 0 0,1 0 0,-1 1 0,0-1 0,0 0-1,1 0 1,-1 1 0,0-1 0,0 0 0,1 1 0,-1-1-1,0 0 1,0 1 0,0-1 0,0 0 0,1 1 0,-1-1 0,0 0-1,0 1 1,0-1 0,0 0 0,0 1 0,0-1 0,0 1 0,0-1-1,6 27-63,-5-17 79,4 12-18,4 23 2,28 81 1,-28-100 10,-2 0 1,9 46 0,-11-43 32,1-1 0,10 28 1,-16-56-47,0 0 0,1 0 0,-1 0 1,0 0-1,0 0 0,0-1 0,0 1 0,0 0 0,0 0 1,0 0-1,0 0 0,0 0 0,1 0 0,-1 0 1,0 0-1,0 0 0,0 0 0,0 0 0,0 0 0,0 0 1,0 0-1,0 0 0,1 0 0,-1 1 0,0-1 1,0 0-1,0 0 0,0 0 0,0 0 0,0 0 1,0 0-1,0 0 0,0 0 0,0 0 0,1 0 0,-1 0 1,0 0-1,0 0 0,0 1 0,0-1 0,0 0 1,0 0-1,0 0 0,0 0 0,0 0 0,0 0 1,0 0-1,1-11-3648,-1-4 2504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0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14 6161,'-34'-2'8859,"34"2"-8763,20 2 705,29 0 279,-8 0-523,1-1 0,81-10 0,-87 0-1936,-37 9 670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0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8370,'53'-8'6477,"4"6"-3986,15-1-1608,1 0-411,-48 3-151,-1-1-1,31-6 1,-49 5 196,-7 1-1498,-3 1-2417,3 0 1952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0.9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4 7282,'-1'0'301,"0"0"0,0 1 0,-1-1 0,1 1 0,0-1 1,0 1-1,0-1 0,0 1 0,0 0 0,0-1 0,0 1 1,0 0-1,0 0 0,0 0 0,0 0 0,0-1 0,0 1 1,1 1-1,-1-1 0,1 0 0,-1 0 0,0 0 1,1 0-1,-1 3 0,2-3-202,-1 0 0,1 0 0,0 0 0,0-1 0,0 1 0,0 0 0,0 0-1,0-1 1,0 1 0,0 0 0,0-1 0,1 1 0,-1-1 0,0 1 0,0-1 0,0 0 0,1 0 0,-1 1 0,0-1 0,0 0 0,1 0 0,-1 0 0,0 0 0,0-1 0,3 1 0,56-4 754,108-19 0,-126 16-692,-38 6-100,-6 0 675,-6 0 985,-5 2-629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1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146 100 6121,'50'-40'2693,"-49"40"-2564,-1 0 0,1-1 0,0 1 0,-1-1 0,1 1 0,-1 0 0,1-1 0,-1 0 0,1 1 0,-1-1 0,1 1 0,-1-1 0,1 1 0,-1-1 0,1 0 0,-1 1 0,0-1 0,0 0 0,1 1 0,-1-1 0,0 0 0,0 0 0,0 1 0,0-1 0,1-1 0,-10 5 3281,-59 132-2096,29-55-930,17-31-15,1 0 1,-19 76-1,34-108 501,5-23 131,8-36-526,-6 39-471,65-223 237,-55 194-229,1 1 1,2 0-1,2 1 1,0 0-1,25-32 1,-41 62-16,1-1 0,-1 1 1,0-1-1,1 0 0,-1 1 0,1-1 1,-1 1-1,1-1 0,-1 1 1,1-1-1,0 1 0,-1 0 0,1-1 1,0 1-1,-1 0 0,1-1 0,0 1 1,-1 0-1,1 0 0,0-1 0,-1 1 1,1 0-1,0 0 0,0 0 1,-1 0-1,1 0 0,0 0 0,1 1 1,13 16-26,8 45 48,-18-43-12,36 83 30,-18-48 20,27 98 1,-38-119 0,-10-28-18,1 0 0,-1 0 1,-1 0-1,1 0 0,-1 1 1,2 8-1,-6-13 255,-3-8-2567,1-4 1488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1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14 7954,'-5'-1'1054,"-20"-3"3835,23 2-2798,14 1-1075,171 2 1360,-132 0-2162,10-7 160,-54 4-4728,-8 2 2519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2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8826,'7'-4'5782,"33"2"-3204,-3 3-1890,97 0 1053,-116-3-1355,-1 1 0,1 1 0,30 3 0,-48-3-383,0 1-1,0-1 1,0 0-1,0 0 1,0 0-1,0 0 1,0 0-1,0 0 1,0 0 0,0 0-1,0 0 1,0 0-1,0 0 1,0 0-1,0 0 1,0 0-1,0 0 1,0 0-1,0 0 1,0 1-1,0-1 1,0 0-1,0 0 1,0 0 0,0 0-1,0 0 1,0 0-1,0 0 1,0 0-1,-2 0-112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3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309 59 5649,'-7'-6'1991,"1"0"1,-1 1-1,0 0 0,-15-9 0,14 10-1859,0 1 1,-1 0-1,1 0 1,-1 0-1,0 1 1,1 0-1,-1 1 1,0 0-1,0 1 1,0-1-1,0 2 1,0-1-1,-16 4 1,18-2-121,1 1 0,-1-1-1,1 1 1,-1 1 0,1-1 0,0 1 0,0 0 0,1 1 0,-1-1 0,1 1 0,0 0 0,0 1-1,1-1 1,-1 1 0,1 0 0,1 0 0,-1 0 0,1 0 0,0 1 0,-3 9 0,3-11-17,1 1 1,0 0 0,1 0-1,-1 0 1,1 0 0,0 0 0,1 1-1,-1-1 1,1 0 0,0 0-1,1 1 1,0-1 0,0 0-1,0 0 1,1 0 0,-1 0 0,1 0-1,1 0 1,-1-1 0,1 1-1,0-1 1,1 1 0,4 5-1,-7-10 10,0 0-1,0 0 0,1 0 0,-1 0 0,1 0 1,-1 0-1,1 0 0,0 0 0,-1 0 0,1-1 0,-1 1 1,1-1-1,0 1 0,0-1 0,-1 0 0,1 0 1,0 0-1,0 0 0,-1 0 0,4 0 0,0-1 18,-1 0 1,1-1-1,0 1 0,-1-1 0,1 0 0,-1 0 1,6-4-1,5-4 108,-1 0-1,-1-1 1,14-15 0,-17 16 46,-1-1 0,-1 1 1,0-2-1,0 1 1,-1-1-1,-1 0 1,0-1-1,0 1 1,-1-1-1,-1 0 1,0 0-1,3-27 0,-8 37-124,-1 10-6,-4 19 0,6-20-46,-42 513 88,43-497-7,-1-22-61,0 0 0,0 1 0,0-1 0,0 0 0,0 1 0,0-1 0,0 0 0,0 1 0,0-1 0,0 0 0,0 1 0,0-1 0,0 0 0,1 1 0,-1-1 0,0 0 0,0 1 0,0-1 0,0 0 0,1 0 0,-1 1 0,0-1 0,0 0 0,1 0 0,-1 1 0,0-1 0,0 0 0,1 0 0,-1 0 0,0 0 0,1 1 0,-1-1 0,0 0 0,1 0 0,-1 0 0,0 0 0,1 0 0,-1 0 0,0 0 0,1 0 0,-1 0 0,0 0 0,1 0 0,-1 0 0,0 0 0,1 0 0,-1 0 0,0 0 0,1 0 0,-1-1 0,0 1 0,1 0 0,-1 0 0,23-32 1337,118-139-933,-136 166-413,-2 2 1,0 0-1,1 0 1,-1 0-1,0 0 0,-1 0 1,1-1-1,-1 1 0,4-8 1,-13 11-2853,6 0 1930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4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63 6865,'62'-50'3429,"-51"37"-110,-15 23-1075,9 93-1010,-11 143 0,6-230-509,1-16 822,4-27-73,-5 9-1410,2 0 0,0 0 0,1 0-1,10-32 1,-12 46-64,0 0 1,0 0-1,1 0 0,0 0 0,-1 0 0,1 1 1,0-1-1,1 0 0,-1 1 0,1 0 0,-1-1 0,1 1 1,0 0-1,0 1 0,1-1 0,-1 0 0,0 1 1,1 0-1,0 0 0,-1 0 0,1 0 0,0 0 1,0 1-1,0 0 0,0 0 0,0 0 0,6-1 0,-9 2-2,0 0 0,0 0 0,0 0-1,0 1 1,0-1 0,0 0-1,-1 0 1,1 0 0,0 1-1,0-1 1,0 0 0,0 1-1,0-1 1,-1 1 0,1-1 0,0 1-1,0-1 1,-1 1 0,1 0-1,0-1 1,-1 1 0,1 0-1,-1 0 1,1-1 0,-1 1-1,1 0 1,0 1 0,-1 0-2,1 1 1,0-1-1,-1 1 1,0-1-1,1 1 1,-1 0-1,0-1 1,0 1-1,-1 4 0,0 0 2,0-1 0,-1 0 0,0 0 0,0 0 0,0 0 0,-1-1 0,0 1 0,-3 5 0,0-4 6,-1-1 1,0 0 0,0 0-1,0-1 1,-1 1-1,0-2 1,0 1 0,-12 4-1,17-7-1,1-1 1,-1 0-1,1 0 0,-1 0 1,0 0-1,1 0 0,-1-1 1,0 1-1,0-1 0,1 1 1,-1-1-1,0 0 0,0 0 1,0-1-1,0 1 0,1 0 1,-1-1-1,0 0 0,1 1 1,-1-1-1,0 0 0,1-1 1,-1 1-1,1 0 0,-1-1 1,1 1-1,0-1 0,0 0 1,-1 0-1,1 0 0,-2-3 1,4 4-5,0 1 0,0-1 0,0 0 0,0 1 0,1-1 0,-1 1 0,0-1 0,0 0 0,1 1 0,-1-1 0,0 1 0,1-1 1,-1 1-1,0-1 0,1 1 0,-1-1 0,1 1 0,-1-1 0,1 1 0,-1-1 0,1 1 0,-1 0 0,1-1 0,-1 1 0,1 0 0,0 0 0,-1-1 0,1 1 0,0 0 0,-1 0 1,1 0-1,0 0 0,-1 0 0,1 0 0,-1 0 0,1 0 0,0 0 0,-1 0 0,2 0 0,32-2-21,-27 2 21,0 2 0,-1-1 1,1 1-1,0 0 0,-1 0 0,0 1 1,1 0-1,-1 0 0,0 0 1,-1 1-1,1 0 0,-1 0 0,1 1 1,-1-1-1,0 1 0,4 5 1,38 31 101,-45-40-73,0 0 0,0-1 0,0 1 0,0 0 0,0 0 0,0-1 0,0 1 0,0-1 0,0 0 0,1 0 0,-1 0 0,0 0 0,2 0 0,-3 0 46,0 0 1,0 0 0,0 0-1,0-1 1,0 1-1,-1 0 1,1 0 0,0-1-1,0 1 1,0 0 0,-1-1-1,1 1 1,0 0-1,0-1 1,-1 1 0,1-1-1,0 0 1,-1 1-1,1-1 1,-1 0 0,1 1-1,-1-1 1,1 0 0,-1 1-1,1-1 1,-1 0-1,0 0 1,1 0 0,-1 1-1,0-1 1,0 0 0,0 0-1,1-1 1,-1 1 780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47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65 4121,'0'-3'539,"0"1"0,-1-1 0,1 1 0,0-1 1,-1 1-1,1-1 0,-1 1 0,0-1 0,0 1 0,0 0 0,0-1 1,-3-3-1,3 4-388,-1 1 1,1-1-1,-1 1 1,0-1-1,1 1 1,-1-1-1,0 1 1,0 0-1,0 0 1,0 0-1,0 0 1,0 0-1,-2 0 1,0 0-160,1 1 1,-1-1-1,1 1 0,-1 0 1,0 0-1,1 0 0,-1 0 1,0 1-1,1 0 0,-1-1 1,1 1-1,-1 0 0,1 1 1,-1-1-1,1 1 0,0-1 1,0 1-1,-5 3 0,7-4 0,-1 0 0,1-1-1,0 1 1,-1 0 0,1 0-1,0 0 1,0 0 0,0 0-1,-1 0 1,1 0 0,0 0-1,1 0 1,-1 1-1,0-1 1,0 0 0,0 1-1,1-1 1,-1 1 0,0-1-1,1 0 1,0 1 0,-1-1-1,1 1 1,0-1-1,0 1 1,0 0 0,0-1-1,0 1 1,0-1 0,0 1-1,0-1 1,1 1 0,-1-1-1,0 1 1,1-1 0,0 1-1,-1-1 1,1 0-1,0 1 1,1 1 0,5 5-9,1-2 1,-1 1 0,1-1-1,0 0 1,16 8-1,-18-11 21,0 1-1,0-1 1,-1 1-1,1 1 1,-1-1-1,0 1 1,7 7-1,-11-11 14,-1 0-1,1 0 1,-1 0 0,0 0-1,1 0 1,-1 0-1,0 0 1,1 0 0,-1 0-1,0 0 1,0 0 0,0 1-1,0-1 1,0 0-1,0 0 1,0 0 0,-1 0-1,1 0 1,0 0 0,-1 0-1,1 0 1,0 0-1,-1 0 1,0 0 0,1 0-1,-1 0 1,1 0 0,-2 1-1,0 0 36,-1 0 0,0 1-1,1-1 1,-1 0 0,0 0 0,0-1 0,-1 1-1,1-1 1,-4 2 0,0 0 44,-1-1 0,1 0 0,0-1 0,0 1 0,-1-2 0,1 1 0,0-1 0,-14-1 0,19 0-62,0 0 0,0 0-1,1 0 1,-1-1-1,0 1 1,1 0 0,-1-1-1,1 0 1,-1 1-1,1-1 1,-2-2-1,-2-8 21,5 12-61,0 0 0,0 0 0,0-1 0,0 1-1,0 0 1,0 0 0,0 0 0,0-1 0,0 1 0,1 0 0,-1 0 0,0 0 0,0-1 0,0 1-1,0 0 1,0 0 0,0 0 0,0 0 0,1 0 0,-1-1 0,0 1 0,0 0 0,0 0 0,0 0-1,1 0 1,-1 0 0,0 0 0,0 0 0,0-1 0,0 1 0,1 0 0,-1 0 0,0 0-1,0 0 1,0 0 0,1 0 0,-1 0 0,0 0 0,0 0 0,0 0 0,1 0 0,-1 0 0,0 1-1,2-1-12,0 1 0,1-1 0,-2 1-1,1 0 1,0 0 0,0 0 0,0 0-1,0 1 1,0-1 0,-1 0 0,3 3-1,23 12 42,-23-15 0,0 0 0,1 0 0,-1-1 0,0 0 0,1 0 0,-1 0 0,0 0-1,1-1 1,-1 1 0,0-1 0,0 0 0,1-1 0,-1 1 0,0-1 0,0 1 0,0-1 0,-1-1 0,1 1 0,0 0 0,-1-1 0,1 0 0,-1 0 0,0 0 0,0 0 0,0 0 0,-1-1 0,1 1 0,-1-1 0,0 0 0,1 0 0,-2 1 0,1-1 0,1-6 0,3-7 46,-1-1 1,0 0 0,-2 0 0,0 0-1,-1 0 1,0-29 0,-12 151-1018,8 203 909,0-342 3379,-1-35-3386,5 57 34,0-1 0,0 1 0,1-1 0,6-15 0,-9 27 2,1 0 0,-1 0 0,1 0 0,-1 0 0,1 0 1,0 1-1,0-1 0,0 0 0,0 0 0,0 1 0,1-1 1,-1 0-1,0 1 0,1 0 0,-1-1 0,1 1 0,-1 0 0,1 0 1,0-1-1,0 1 0,-1 1 0,1-1 0,0 0 0,0 0 0,0 1 1,0-1-1,0 1 0,0-1 0,0 1 0,0 0 0,0 0 1,0 0-1,0 0 0,0 0 0,0 0 0,0 1 0,0-1 0,0 1 1,2 0-1,-3-1 4,0 1-1,-1-1 1,1 0 0,0 1 0,0-1 0,0 1 0,0-1-1,-1 1 1,1-1 0,0 1 0,0 0 0,-1-1 0,1 1 0,0 0-1,-1-1 1,1 1 0,-1 0 0,1 0 0,-1 0 0,0 0-1,1-1 1,-1 1 0,0 0 0,1 0 0,-1 0 0,0 0-1,0 0 1,0 0 0,0 0 0,0 0 0,0 1 0,-1 0-1,1 1 0,-1 0 0,0-1 0,0 1 0,-1-1 0,1 0 0,0 1 0,-1-1 0,1 0 0,-1 0 0,-2 3 1,0-2 22,1 1 1,-1-1-1,0 1 0,0-1 1,0 0-1,0-1 1,0 1-1,0-1 1,-1 1-1,1-1 1,-1-1-1,-9 3 1,13-4-9,0 1 1,0-1-1,0 0 1,1 0-1,-1-1 1,0 1-1,0 0 1,0 0-1,1 0 1,-1 0-1,0-1 1,0 1-1,1 0 1,-1-1-1,0 1 1,0 0-1,1-1 1,-1 1-1,0-1 1,1 1-1,-1-1 1,1 0-1,-1 1 1,1-1-1,-1 0 1,1 1-1,-1-1 1,1 0-1,0 1 1,-1-1-1,1 0 1,0 0-1,0 1 1,-1-1-1,1 0 1,0 0-1,0 0 1,0 0-1,0 1 1,0-1-1,0 0 1,0 0-1,0-1 1,1 1-21,-1-1 1,1 1-1,-1-1 0,1 0 1,0 1-1,0-1 1,0 1-1,-1 0 0,1-1 1,0 1-1,1 0 0,-1-1 1,0 1-1,0 0 1,1 0-1,-1 0 0,0 0 1,1 0-1,-1 0 1,1 1-1,2-2 0,61-11-107,13-2 144,-73 13-10,-1 0 1,1 1 0,-1-1-1,1-1 1,-1 1-1,0-1 1,0 0 0,0 0-1,0 0 1,-1 0 0,1-1-1,-1 1 1,4-5-1,-6 7-8,-1 0 0,1 0 1,0 1-1,-1-1 0,1 0 0,-1 0 0,1 0 0,-1 0 0,1 0 0,-1 0 0,0 1 0,1-1 0,-1 0 0,0 0 0,0 0 0,0 0 0,0 0 0,0 0 1,0 0-1,0 0 0,0 0 0,0 0 0,0 0 0,0 0 0,-1 0 0,1 0 0,0 0 0,-1 0 0,1 0 0,-1 0 0,1 0 0,-1 0 0,1 0 0,-1 1 1,0-1-1,1 0 0,-1 1 0,0-1 0,0 0 0,-1 0 0,0 0-16,0 0 0,0 0 0,1 1 0,-1-1 0,0 0 0,-1 1 0,1 0 1,0 0-1,0-1 0,0 1 0,0 0 0,0 1 0,0-1 0,0 0 0,0 1 0,0-1 0,0 1 0,-3 1 0,1 0-9,0 1-1,0-1 0,1 1 0,-1 0 1,1 1-1,0-1 0,0 0 0,-4 7 1,6-9 17,0 0-1,0 0 1,0 0 0,0 0 0,1 0-1,-1 1 1,0-1 0,1 0 0,-1 0 0,1 1-1,-1-1 1,1 1 0,0-1 0,-1 0 0,1 1-1,0-1 1,0 1 0,0-1 0,0 0 0,0 1-1,1-1 1,-1 1 0,0-1 0,1 0-1,-1 1 1,0-1 0,1 0 0,0 1 0,-1-1-1,1 0 1,1 2 0,-1-2 9,-1-1-1,1 1 1,0 0 0,-1-1 0,1 1 0,0 0-1,0-1 1,0 1 0,-1-1 0,1 1-1,0-1 1,0 0 0,0 1 0,0-1-1,0 0 1,0 0 0,0 1 0,0-1-1,0 0 1,0 0 0,0 0 0,0 0-1,0 0 1,0 0 0,0-1 0,0 1-1,0 0 1,0 0 0,-1-1 0,1 1 0,0-1-1,0 1 1,0-1 0,0 1 0,0-1-1,-1 1 1,2-2 0,21-33 256,-14 18-244,-3 60-510,-6-41 494,0 0 0,0 0 0,1 0 0,-1 0 0,1 1 0,-1-1 0,1 0 0,0 0 0,0-1 0,0 1 0,0 0 0,0 0 1,1 0-1,-1-1 0,0 1 0,1 0 0,2 1 0,-3-2 5,1-1 1,-1 1 0,0-1-1,1 1 1,-1-1-1,0 0 1,1 0-1,-1 0 1,0 0 0,1 0-1,-1 0 1,1 0-1,-1 0 1,0-1-1,1 1 1,-1 0 0,0-1-1,1 1 1,-1-1-1,2 0 1,8-6 60,-1 0-1,0-1 1,0 0 0,16-18 0,-2 4-62,-20 18-61,-6 3 1,-15 10-44,13-7 91,1 0 1,-1 1-1,1-1 1,0 1-1,-1 0 1,1 0-1,1 0 1,-1 0-1,0 0 1,1 1-1,-1-1 1,-1 5-1,3-7 5,1 1 1,-1 0-1,0-1 0,1 1 1,0 0-1,-1-1 0,1 1 1,0 0-1,-1 0 0,1-1 1,0 1-1,1 0 0,-1 0 1,0-1-1,0 1 0,1 0 1,-1 0-1,1-1 0,-1 1 1,1 0-1,0-1 0,0 1 1,-1-1-1,2 2 0,0-1 4,0-1 1,0 0-1,0 1 0,0-1 0,0 0 0,0 0 0,1 0 0,-1-1 1,0 1-1,0-1 0,1 1 0,-1-1 0,0 1 0,0-1 0,5 0 1,3-1 19,0 0 1,1 0 0,-1-1 0,0 0-1,0-1 1,0 0 0,11-6 0,-14 6 4,0-1 1,-1-1 0,1 1 0,-1-1-1,0 0 1,6-7 0,-9 9-3,-1 0 0,1 0-1,-1 0 1,0 0 0,0 0 0,0-1 0,0 1 0,0 0-1,-1-1 1,0 0 0,1 1 0,-1-1 0,-1 0 0,2-6 0,-2 10-22,0-1 0,0 1 1,0 0-1,0-1 1,0 1-1,0-1 1,0 1-1,0 0 1,0-1-1,0 1 0,0 0 1,0-1-1,0 1 1,0-1-1,-1 1 1,1 0-1,0-1 1,0 1-1,0 0 1,0-1-1,-1 1 0,1 0 1,0 0-1,0-1 1,-1 1-1,1 0 1,0 0-1,-1-1 1,1 1-1,0 0 0,-1 0 1,1 0-1,0-1 1,-1 1-1,1 0 1,-1 0-1,-14 7-60,-9 21-129,23-26 185,0 0 1,0 1 0,0-1 0,0 1 0,1-1 0,-1 1 0,1-1 0,0 1 0,-1 0 0,1-1 0,0 1 0,1-1 0,-1 1 0,0 0-1,1-1 1,-1 1 0,1-1 0,0 1 0,0-1 0,0 0 0,0 1 0,0-1 0,1 0 0,-1 0 0,1 1 0,-1-1 0,1 0 0,0-1-1,0 1 1,-1 0 0,2 0 0,-1-1 0,0 1 0,0-1 0,0 0 0,1 0 0,-1 0 0,0 0 0,1 0 0,-1 0 0,6 1 0,1-1 85,0 1 0,0-2 0,0 1 1,0-1-1,0 0 0,0-1 0,0 0 1,0 0-1,0-1 0,-1 0 0,10-4 1,-8-3 2504,-11 9-1634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5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 95 6537,'26'-85'4941,"-26"76"-1870,-5 12-663,-11 21-1465,-42 60-554,-31 54-45,82-125-318,0 0 0,1 0 0,1 1 0,0 0 0,1 0 0,0 1 0,1-1 0,-1 25 0,4-32-16,0-1 1,1 0-1,0 0 1,1 0-1,-1 1 1,1-2-1,0 1 1,0 0-1,1 0 1,0-1-1,0 1 1,0-1-1,1 0 1,0 0-1,-1 0 1,2 0 0,-1-1-1,1 1 1,-1-1-1,1-1 1,7 5-1,2 1 84,1-1 0,-1 0 0,1-1 1,0-1-1,1-1 0,-1 0 0,19 3 0,-34-8-97,0 0 0,0 0 0,0-1 0,0 1 0,0 0 0,0 0 0,0 0-1,0 0 1,0 0 0,0 0 0,0 0 0,0 0 0,0 0 0,0 0 0,0 0 0,0 0 0,0-1 0,0 1 0,0 0 0,0 0 0,0 0 0,0 0 0,0 0 0,0 0 0,0 0 0,0 0-1,0 0 1,0 0 0,0 0 0,0 0 0,0 0 0,0-1 0,-2 0-1735,1-1 922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5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253 102 5361,'-5'-47'7797,"5"44"-7410,-1 0 1,0 0-1,0 0 0,-1 1 1,1-1-1,-1 0 0,1 0 1,-1 1-1,-3-4 0,2 3-277,0 1 0,0-1 0,-1 1 0,1 0 0,-1 0-1,1 1 1,-1-1 0,0 1 0,0-1 0,0 1 0,0 0 0,0 1 0,0-1-1,0 1 1,0 0 0,0 0 0,0 0 0,-5 1 0,1 0-91,0 0 0,1 1 0,-1 0 0,1 1 0,-1-1 0,1 2 0,0-1 0,0 1 0,0 0 0,0 0-1,1 1 1,0-1 0,0 2 0,0-1 0,1 1 0,-1-1 0,-8 14 0,11-15-22,1-1-1,-1 1 1,1 0-1,-1 0 1,1 0 0,0 0-1,1 0 1,-1 1-1,1-1 1,0 1-1,0-1 1,0 1-1,0-1 1,1 1-1,0-1 1,0 1-1,0 0 1,1-1-1,-1 1 1,1-1 0,0 1-1,0-1 1,1 0-1,-1 1 1,1-1-1,0 0 1,0 0-1,1 0 1,-1 0-1,1 0 1,5 5-1,-6-7 6,0-1 0,0 0 0,0 0 0,0 0 0,0 0 0,0 0 0,0 0 0,0 0 0,1-1 0,-1 1 0,0-1 0,0 0 0,1 1 0,-1-1 0,0 0 0,1 0-1,-1-1 1,0 1 0,1 0 0,-1-1 0,0 1 0,0-1 0,0 0 0,1 0 0,-1 0 0,0 0 0,3-2 0,8-4 31,-1-1 0,-1 0 1,13-12-1,-20 17-22,7-6 21,-1-1-1,0 0 1,-1-1 0,10-15-1,-15 21 15,0-1-1,-1 0 0,0 1 0,0-1 1,0-1-1,-1 1 0,0 0 1,0-1-1,0 1 0,-1-1 0,0-7 1,-1 14-37,0 1 0,0-1 0,0 0 0,0 0 0,0 0 0,0 0 0,-1 0 0,1 0 0,0 0 0,0 0 0,0 0 1,0 1-1,0-1 0,0 0 0,-1 0 0,1 0 0,0 0 0,0 0 0,0 0 0,0 0 0,0 0 0,-1 0 0,1 0 0,0 0 0,0 0 1,0 0-1,0 0 0,0 0 0,-1 0 0,1 0 0,0 0 0,0 0 0,0-1 0,0 1 0,0 0 0,0 0 0,-1 0 0,1 0 0,0 0 1,0 0-1,0 0 0,0 0 0,-6 15-13,-4 51 40,0 78 0,-2 11 6,7-121-1,2-19 31,1 0 1,0 1 0,1-1 0,1 1-1,2 25 1,15-74 2212,9-10-2126,11-17 43,38-83 1,-75 142-202,0 1 1,1-1 0,-1 1-1,0-1 1,0 1 0,1-1-1,-1 1 1,0-1-1,0 1 1,0-1 0,0 1-1,0-1 1,1 1 0,-1-1-1,0 0 1,0 1-1,-1-1 1,1 1 0,0-1-1,0 1 1,0-1 0,0 1-1,0-1 1,0 1-1,-1-1 1,1 0 0,-7-1-4674,5 2 3468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6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 7418,'63'-39'3263,"-52"29"228,-18 15-1145,4 114-1975,-8 94-191,8-169 1524,7-68 998,7-33-2479,-7 43-216,0 1 0,0-1 0,1 1 0,1 0 0,1 0-1,-1 1 1,2-1 0,0 2 0,0-1 0,11-10 0,-18 21-9,-1 0 0,1 0 0,0 0 0,0 0 0,0 0 0,0 0 0,1 0 0,-1 0 0,0 1 0,0-1 0,0 0 0,1 1 0,-1-1 0,0 1 0,1-1 0,-1 1 0,0 0 0,1 0 0,-1-1 0,0 1 0,1 0 0,-1 0 0,1 0 0,-1 1 0,0-1 0,1 0 0,-1 0-1,0 1 1,1-1 0,-1 1 0,0-1 0,0 1 0,1 0 0,-1-1 0,0 1 0,0 0 0,1 1 0,0 0-3,0 0 0,-1 0 1,1 0-1,-1 0 0,0 0 0,1 1 0,-1-1 0,0 0 0,-1 1 0,1-1 0,0 1 0,-1-1 1,1 1-1,-1-1 0,0 1 0,0-1 0,0 1 0,0-1 0,-1 6 0,0-2 9,-1 0-1,0 0 1,0 1-1,-1-1 1,1-1-1,-2 1 1,1 0-1,0-1 1,-1 0 0,0 1-1,0-2 1,-1 1-1,1 0 1,-1-1-1,0 0 1,0 0-1,-1 0 1,1-1-1,-1 0 1,0 0-1,1 0 1,-1-1-1,-1 1 1,1-1-1,0-1 1,0 1 0,-1-1-1,1-1 1,-1 1-1,-7-1 1,5-3 24,19-2-34,21-2-15,-25 7 26,1 0 0,-1 0 0,1 1 0,-1 0 0,1 1 1,-1 0-1,1 0 0,-1 0 0,0 0 0,0 1 0,0 0 0,0 0 0,-1 1 0,1 0 0,-1 0 0,0 0 1,0 1-1,0-1 0,-1 1 0,0 0 0,6 8 0,4 1 174,-14-14-197,0 0-1,0 0 0,0 1 0,0-1 1,0 0-1,0 0 0,0 0 0,0 1 1,0-1-1,1 0 0,-1 0 1,0 0-1,0 0 0,0 1 0,0-1 1,1 0-1,-1 0 0,0 0 0,0 0 1,0 0-1,1 0 0,-1 0 0,0 1 1,0-1-1,0 0 0,1 0 0,-1 0 1,0 0-1,0 0 0,1 0 0,-1 0 1,0 0-1,0 0 0,0 0 0,1 0 1,-1 0-1,0 0 0,0 0 0,1-1 1,-1 1-1,0 0 0,0 0 0,0 0 1,1 0-1,-1 0 0,0 0 0,0 0 1,0-1-1,0 1 0,1 0 0,-1 0 1,0 0-1,0-1 0,0 1 0,0 0 1,0 0-1,0 0 0,1-1 0,-1 1 1,0 0-1,0 0 0,0-2-472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6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40 8010,'-1'-4'6476,"9"1"-3110,25 1-2387,-8 2-841,30 0 228,0-2 0,0-3-1,63-13 1,-97 12-113,-32 9-3161,-4 1 1735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7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0 6633,'-71'30'3029,"49"-25"4216,23 3-5973,1 58-94,20 131 0,-21-192-722,-1-8 150,-1-2-2608,1-3 1211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8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34 7386,'9'-25'6207,"-7"17"-3459,-8 17-530,-13 35-2096,-15 51 1,-14 33 25,28-87-101,13-29 193,0 1-1,1 0 0,0 1 0,-6 24 0,13-45-6,35-165 1786,-28 143-1993,1 0 1,1 0-1,2 1 1,16-29-1,-27 53-27,1 0 0,1 1-1,-1-1 1,0 1-1,1 0 1,0-1-1,0 1 1,0 0-1,0 1 1,0-1 0,7-3-1,-10 6-2,1 0 0,0 0 1,0 1-1,-1-1 0,1 1 0,0-1 0,-1 0 1,1 1-1,-1-1 0,1 1 0,-1-1 0,1 1 0,0 0 1,-1-1-1,0 1 0,1 0 0,-1-1 0,1 1 0,-1 0 1,0-1-1,0 1 0,1 0 0,-1 0 0,0 0 0,10 27-41,-8-23 38,8 25-6,9 55 0,4 12 39,-12-58-5,-9-28-6,0 0 0,1-1 0,0 1 0,1-1 1,1 0-1,8 17 0,-13-27-23,0-1 1,0 1-1,0 0 1,0 0-1,0 0 1,0 0-1,0 0 1,0 0-1,0 0 1,0 0-1,0 0 1,0 0-1,0 0 1,0-1-1,0 1 1,0 0-1,1 0 1,-1 0-1,0 0 1,0 0-1,0 0 1,0 0-1,0 0 1,0 0-1,0 0 1,0 0-1,0 0 0,0 0 1,0 0-1,0-1 1,0 1-1,0 0 1,0 0-1,0 0 1,1 0-1,-1 0 1,0 0-1,0 0 1,0 0-1,0 0 1,0 0-1,0 0 1,0 0-1,0 0 1,0 0-1,0 0 1,0 0-1,1 0 1,-1 0-1,0 0 1,0 0-1,-1-9-2658,1 9 2509,-2-9-950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8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7762,'-24'0'3877,"15"0"498,33 4-2669,-6-1-1280,84 11 776,-93-14-1001,-1 1-1,0-1 0,0-1 0,0 1 0,0-1 0,0-1 0,0 0 1,0 0-1,14-6 0,-5 4 402,-13 4-443,-9-1-307,3 1 318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19:28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9 7154,'2'-9'9307,"4"10"-5447,12 17-4460,1 4 1193,11 6-399,-2 2 1,45 58 0,-65-76-153,-1-1 1,0 1-1,0 0 1,-2 1-1,1 0 1,-2 0-1,0 0 1,0 0-1,-1 1 1,-1-1-1,0 1 1,-1 0-1,0 15 1,-3-8 103,-1 0 0,-1 0 0,-1-1 0,-1 1 0,0-1 1,-2 0-1,0-1 0,-1 0 0,-1 0 0,-1-1 0,-1 0 1,0-1-1,-1-1 0,-1 0 0,0 0 0,-2-1 0,1-1 1,-2-1-1,-31 20 0,27-25 213,21-8-370,-1 0 0,1 0 0,-1-1 0,1 1 0,0 0 0,-1 0-1,1 0 1,0 0 0,-1-1 0,1 1 0,0 0 0,-1 0 0,1-1-1,0 1 1,-1 0 0,1 0 0,0-1 0,-1 1 0,1 0-1,0-1 1,0 1 0,0-1 0,-1 1 0,1 0 0,0-1 0,0 1-1,0 0 1,0-1 0,0 1 0,0-1 0,0 1 0,0-1-1,0 1 1,0 0 0,0-1 0,0 1 0,0-1 0,0 1 0,0 0-1,0-1 1,0 1 0,0-1 0,1 1 0,-1 0 0,0-1 0,3-10-199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8:53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2953 880,'-2'37'575,"6"-21"-358,5-16 4402,4-9 931,-8 2-5143,148-221 716,31-22-815,-36 47-239,298-385 427,-353 465-272,62-76-17,10 2-92,159-178-14,-117 148 141,-122 132-97,60-63 12,-58 66-119,-62 62 196,1 2 0,1 1 0,56-43 0,-58 47-2,-19 14-76,-16 14 369,-210 128-421,189-121-82,26-11-26,1 0 0,-1 1 0,0 0 0,1 0 0,0 0 0,-1 0 0,-4 4 0,21-1-558,0 6 533,0 0 0,0 1 0,-1 0 1,16 22-1,-18-21 34,0-1 1,1-1 0,0 1 0,1-2 0,0 1-1,18 11 1,-28-21 19,-1-1-1,1 0 0,-1 0 0,1 1 1,0-1-1,-1 0 0,1 0 0,0 0 1,-1 0-1,1 0 0,0 1 0,-1-1 1,1 0-1,0-1 0,-1 1 1,1 0-1,-1 0 0,1 0 0,0 0 1,-1 0-1,1-1 0,0 1 0,-1 0 1,1-1-1,-1 1 0,1 0 0,-1-1 1,1 1-1,-1 0 0,1-1 1,-1 1-1,1-1 0,-1 1 0,0-1 1,1 1-1,-1-1 0,0 0 0,1 1 1,-1-1-1,0 1 0,0-1 0,1 0 1,-1 1-1,0-1 0,0 0 1,0 1-1,0-1 0,0 0 0,7-48 872,-4 23-843,14-34 95,37-81 0,-11 29-429,-40 104-350,1 6 275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10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29 6553,'-24'-28'3639,"24"28"-3635,0 0 0,-1 0 0,1 0 0,0 0 1,0 0-1,0 0 0,0-1 0,-1 1 0,1 0 0,0 0 0,0 0 1,0 0-1,-1 0 0,1 0 0,0 1 0,0-1 0,0 0 0,-1 0 1,1 0-1,0 0 0,0 0 0,0 0 0,0 0 0,-1 0 0,1 0 1,0 0-1,0 1 0,0-1 0,0 0 0,0 0 0,0 0 0,-1 0 1,1 0-1,0 1 0,0-1 0,0 0 0,0 0 0,0 0 1,0 0-1,0 1 0,0-1 0,0 0 0,0 0 0,0 0 0,0 1 1,0-1-1,0 23-218,13 132 539,-12-109-96,3-1 1,1 0-1,16 62 1,-16-94 100,-3-13 114,-1-23 260,-1 5-785,1 7 120,0 0 0,0 0-1,1 0 1,1 0-1,-1 1 1,2-1-1,0 1 1,0 0 0,10-18-1,-12 25-44,1-1-1,0 1 0,-1-1 1,1 1-1,0 0 0,1 0 1,-1 0-1,1 1 0,-1-1 1,1 1-1,0 0 1,0 0-1,0 0 0,0 0 1,0 1-1,0-1 0,0 1 1,0 0-1,1 1 1,-1-1-1,0 1 0,1 0 1,-1 0-1,1 0 0,-1 0 1,8 2-1,-3 0 2,0 1 0,0 0 0,0 0 0,0 1 0,-1 0 0,0 0-1,0 1 1,0 0 0,0 0 0,-1 1 0,1 0 0,-2 0 0,1 1 0,-1 0 0,0 0-1,6 9 1,-10-13 14,0 1 0,0 0 1,0 0-1,0 0 0,-1 0 0,0 0 0,0 0 0,0 0 0,0 1 0,-1-1 0,1 0 0,-1 0 0,0 1 0,-1-1 0,0 6 0,0-5 13,-1 0 0,0 0 0,0-1 0,0 1 0,-1-1 0,1 0 0,-1 0-1,0 0 1,0 0 0,-1 0 0,1 0 0,-1-1 0,0 0 0,1 1 0,-2-2 0,-3 4 0,-10 4 193,0 0 0,0-1 0,-1-1-1,0-1 1,0-1 0,0-1 0,-1 0 0,0-1 0,0-1 0,0-1 0,-1-1 0,1-1-1,0-1 1,-32-5 0,32-1 98,19 7-355,1 0 0,0 0-1,-1 0 1,1 0-1,0-1 1,-1 1-1,1 0 1,0 0-1,-1 0 1,1 0-1,0-1 1,-1 1-1,1 0 1,0 0 0,0-1-1,-1 1 1,1 0-1,0 0 1,0-1-1,0 1 1,0 0-1,-1-1 1,1 1-1,0 0 1,0 0 0,0-1-1,0 1 1,0-1-1,0 1 1,0 0-1,0-1 1,0 1-1,0 0 1,0-1-1,0 1 1,0 0-1,0-1 1,0 1 0,0 0-1,0-1 1,0 1-1,0 0 1,1-1-1,-1 1 1,0 0-1,0 0 1,0-1-1,0 1 1,1 0 0,-1-1-1,0 1 1,0 0-1,1 0 1,-1 0-1,1-1 1,8-4-725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06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32 4041,'0'0'184,"-1"0"0,0 0 0,0 0 0,0 0 0,1-1 0,-1 1 0,0 0 0,0 0 0,1-1 0,-1 1 0,0 0 0,0-1 0,1 1 0,-1-1 0,0 1 0,1-1 0,-1 1 0,1-1 0,-1 1 0,1-1 0,-1 0 0,1 1 0,-1-1 0,1 0 0,-1 1 0,1-1-1,0 0 1,0 0 0,-1 1 0,1-1 0,0 0 0,0-1 0,0 1-73,1 0 0,-1 0-1,1 0 1,-1 0-1,1 0 1,0 1-1,0-1 1,-1 0-1,1 0 1,0 1-1,0-1 1,0 0 0,0 1-1,0-1 1,0 1-1,0-1 1,0 1-1,0-1 1,0 1-1,0 0 1,0-1-1,0 1 1,1 0 0,0 0-1,0 0-38,-1 1 0,0-1 1,0 0-1,0 1 0,0-1 0,0 1 0,0-1 0,0 1 1,0-1-1,0 1 0,0 0 0,-1-1 0,1 1 0,0 0 1,0 0-1,-1 0 0,1 0 0,0 0 0,-1-1 0,1 1 1,-1 0-1,1 1 0,-1-1 0,1 1 0,15 39-120,-7-18 131,12 18-75,15 42 1,16 32 7,-40-88 18,-1 1-1,-1 1 0,-1 0 1,4 31-1,5 14 174,-17-71-203,14 52 117,2-1 1,41 90-1,48 93 106,-88-179-186,-11-33-29,2 1 0,13 28 0,44 58 21,-54-94-17,-2 1-1,0 1 0,7 22 0,-9-23-10,0 0 7,-5-15 0,-1 1 0,0-1 0,0 1 0,-1 0 0,1 0 0,-1 0 0,0 0 0,1 8 0,-1-8-1255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07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72 5937,'-6'2'3873,"6"12"-2212,8 32-1763,-1-11 428,-5 9-220,-1 0 0,-2 0 0,-3 0 0,-13 69 0,21-114-60,-1 0-1,1 1 0,-1-1 1,1-1-1,-1 1 0,1 0 1,-1-1-1,0 0 0,5-2 1,34-21-24,191-103 96,-232 128-84,0 0-1,0 0 1,0 0 0,0 0 0,0-1 0,-1 1 0,1 0-1,0-1 1,0 1 0,0 0 0,-1-1 0,1 1 0,0-1 0,-1 0-1,1 1 1,0-1 0,-1 1 0,1-1 0,0 0 0,-1 0-1,1 1 1,-1-1 0,0 0 0,1 0 0,-1 0 0,0 1 0,1-1-1,-1 0 1,0-1 0,-21-12 1405,-4 0-1638,3-3 508,0-1-1,-34-35 1,-1-3 405,44 46-635,1 0-125,0 0 0,1-1 0,0 0 0,0-1 0,-12-19 0,22 26-2993,3 4 1948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09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36 163 6873,'3'2'268,"1"0"0,0 0 0,0 0 0,1 0-1,-1-1 1,0 1 0,0-1 0,10 1-1,-4-1-93,1-1-1,0-1 0,0 0 0,-1-1 1,1 1-1,0-2 0,-1 0 0,0 0 1,1-1-1,15-9 0,-21 11-122,0 0 1,-1-1-1,0 0 0,1 1 0,-1-2 0,-1 1 1,1 0-1,0-1 0,-1 0 0,1 0 0,-1 0 1,0 0-1,-1 0 0,1-1 0,-1 1 0,0-1 1,0 1-1,0-1 0,0 0 0,-1 0 1,0 0-1,0 0 0,0 0 0,-1-10 0,0 13-11,0 1 0,0-1-1,-1 1 1,1-1 0,-1 1-1,1-1 1,-1 1 0,1-1 0,-1 1-1,0 0 1,0 0 0,0-1-1,1 1 1,-1 0 0,0 0-1,-1 0 1,1 0 0,0 0-1,0 0 1,0 0 0,-3-1-1,0 0 16,0 0 0,0 1 0,0-1 0,0 1 0,0 0 0,-1 0 0,-7 0 0,0 1-17,0 0-1,1 1 1,-1 0-1,0 1 1,-12 3-1,17-2-50,0 0-1,0 1 1,0-1-1,0 1 1,0 1-1,1-1 1,-1 1-1,1 0 1,1 0-1,-1 1 1,1 0-1,0 0 1,0 0 0,1 1-1,-1 0 1,-3 8-1,2-3 1,1 1 1,-1 0-1,2 0 1,0 0-1,1 0 0,0 1 1,1 0-1,-1 20 0,3-31 19,0 0-1,0 0 1,0 0-1,0 0 1,1 0-1,0 0 1,-1-1-1,1 1 1,0 0-1,0 0 0,1 0 1,-1-1-1,0 1 1,1-1-1,0 1 1,-1-1-1,1 0 1,4 4-1,-2-3 17,0 0 1,0-1-1,0 1 0,0-1 0,1 0 0,-1 0 0,1 0 0,0-1 0,0 1 0,6 0 1,12 0 50,-1-1 1,0 0-1,0-2 1,23-3 0,-29 2-84,-4 1 79,0 1 38,0-1-1,0 0 1,0-1 0,0-1-1,-1 0 1,1 0 0,-1-1 0,16-7-1,-27 11-104,-1 0 0,1 0-1,0 0 1,0 0 0,0 0 0,-1 0-1,1 0 1,0 0 0,0 0-1,-1 0 1,1 0 0,0 0 0,0 0-1,0 0 1,-1-1 0,1 1 0,0 0-1,0 0 1,0 0 0,0 0-1,-1 0 1,1 0 0,0 0 0,0-1-1,0 1 1,0 0 0,-1 0-1,1 0 1,0 0 0,0-1 0,0 1-1,0 0 1,0 0 0,0 0 0,0-1-1,0 1 1,0 0 0,0 0-1,-1 0 1,1-1 0,0 1 0,0 0-1,0 0 1,0 0 0,0-1-1,1 1 1,-1 0 0,0 0 0,0 0-1,0-1 1,0 1 0,0 0-1,0 0 1,0 0 0,0-1 0,0 1-1,0 0 1,1 0 0,-1 0 0,0 0-1,0-1 1,-3 5-441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13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62 6393,'0'0'63,"0"-1"0,0 1 0,0 0 0,-1 0 0,1-1-1,0 1 1,0 0 0,0 0 0,0-1 0,0 1 0,0 0-1,0-1 1,0 1 0,0 0 0,0 0 0,0-1 0,0 1 0,1 0-1,-1-1 1,0 1 0,0 0 0,0 0 0,0-1 0,0 1-1,0 0 1,1 0 0,-1 0 0,0-1 0,0 1 0,0 0 0,1 0-1,-1 0 1,0-1 0,0 1 0,1 0 0,-1 0 0,0 0-1,0 0 1,1 0 0,-1 0 0,0-1 0,0 1 0,1 0-1,-1 0 1,0 0 0,1 0 0,-1 0 0,0 0 0,0 0 0,1 0-1,-1 0 1,0 0 0,1 1 0,34-10 830,42-2-621,24-3 120,-51 6-120,77-3 1,-117 14-741,-9 1 273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13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10162,'5'0'184,"4"-1"-16,7-1 160,7 0-120,2-2-40,5-1-40,4-1-24,-2 0-40,1 0-8,-2 0-8,-3 0 0,0 2 1,-1-1-1,-3 1 0,-3 2 0,-4 1-176,-2 1-489,-4 3 425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0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23 3417,'-2'-2'617,"0"0"-1,1 0 1,-1 0 0,0 1 0,-1-1 0,1 0 0,0 1-1,0 0 1,-1-1 0,1 1 0,-4-1 0,3 1-339,0 0 0,0 1 1,0 0-1,1-1 0,-1 1 0,0 0 1,0 0-1,0 1 0,-4 0 0,-3 2-191,0 0 0,0 1-1,0 0 1,-16 11 0,13-8 432,8-4-466,1 0 0,0 0 1,0 0-1,1 1 0,-1 0 0,1-1 1,0 1-1,-1 0 0,2 0 1,-6 9-1,-20 52 224,18-40-220,-1 4-12,0 1 1,2 0-1,2 1 1,1 0-1,1 0 1,1 0-1,2 1 1,1-1-1,2 1 1,6 44-1,-6-70 25,0 0 0,1 0 0,0 0 0,0-1 0,0 1 0,1 0 1,0-1-1,0 0 0,0 0 0,1 0 0,-1 0 0,1 0 0,0-1 0,8 6 0,-10-7-7,1-1 0,0 0 0,1-1 0,-1 1 0,0-1 0,0 1 0,1-1 0,-1 0-1,1 0 1,-1 0 0,1-1 0,-1 1 0,1-1 0,-1 0 0,1 0 0,0 0 0,-1-1 0,1 1 0,-1-1 0,1 0 0,-1 0 0,1 0 0,-1 0-1,0 0 1,5-4 0,-2 3 96,-1-1 0,1 0 0,-1 0 0,0-1 0,0 0 0,-1 0 0,1 0 0,6-8 0,-14 9-340,-3-1-5778,6 3 4402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15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68 5945,'-2'-4'992,"-8"-29"2702,9 31-3650,0 1 0,1-1 0,0 0 0,-1 1 0,1-1 1,0 1-1,0-1 0,0 0 0,0 1 0,0-1 0,0 0 0,1 1 0,-1-1 0,0 0 0,1 1 0,0-1 0,0-1 0,0 3-63,-1 1 0,1-1 1,-1 0-1,1 1 0,-1-1 1,1 0-1,0 1 0,-1-1 1,1 1-1,-1-1 0,0 1 1,1-1-1,-1 1 0,1-1 1,-1 1-1,0-1 0,1 1 1,-1 0-1,0-1 0,0 1 0,1-1 1,-1 1-1,0 0 0,0-1 1,0 1-1,0 0 0,0 0 1,7 23-71,36 277 49,-36-271 109,-5-21-10,1 0 1,-1 0-1,-1 1 1,1-1-1,-2 1 0,1-1 1,-1 1-1,-2 10 1,-8-60 1692,7 28-1637,2 0 0,-1 0 0,2 0 0,-1 0 0,2 0 0,-1 0 1,6-21-1,-6 30-121,1 0 0,0 0 1,1 0-1,-1 1 0,0-1 1,1 0-1,0 1 0,-1 0 1,1-1-1,0 1 0,0 0 0,1 0 1,-1 0-1,0 0 0,1 0 1,-1 0-1,1 1 0,-1-1 1,1 1-1,0 0 0,0 0 1,-1 0-1,1 0 0,0 0 1,0 1-1,0-1 0,0 1 1,0 0-1,0 0 0,0 0 1,0 0-1,0 0 0,0 1 1,0-1-1,3 2 0,0-1-6,-1 1 1,1-1-1,-1 1 0,0 0 0,0 1 0,0-1 0,0 1 0,0 0 0,-1 0 0,1 1 1,-1-1-1,0 1 0,0 0 0,0 0 0,0 1 0,-1-1 0,0 1 0,1-1 1,-2 1-1,1 0 0,-1 0 0,1 0 0,1 10 0,-2-9 25,0 0-1,-1 0 1,0 0 0,0 0-1,0 0 1,-1 0-1,0 1 1,0-1 0,0 0-1,-1 0 1,0 0-1,0 1 1,-1-1 0,0 0-1,0-1 1,0 1-1,-1 0 1,0-1-1,0 1 1,0-1 0,-6 7-1,5-8 26,0-1 0,-1 0 0,1 0 0,-1-1 0,0 1 0,0-1-1,1 0 1,-1 0 0,-1-1 0,1 0 0,0 1 0,0-2 0,0 1-1,-1-1 1,1 1 0,0-2 0,-1 1 0,-7-2 0,7 2 7,1-1 0,0 1 0,0-1-1,0-1 1,0 1 0,0-1 0,1 1 0,-1-2 0,0 1 0,1 0 0,-1-1 0,1 0 0,0 0 0,0 0-1,0 0 1,0-1 0,1 0 0,-1 1 0,-3-7 0,6 9-89,1 1 0,0-1-1,0 1 1,-1 0 0,1-1 0,0 1-1,0-1 1,0 1 0,0 0 0,0-1 0,-1 1-1,1-1 1,0 1 0,0-1 0,0 1 0,0-1-1,0 1 1,0 0 0,0-1 0,0 1 0,1-1-1,-1 1 1,0-1 0,0 1 0,0-1-1,0 1 1,1 0 0,-1-1 0,0 1 0,0 0-1,1-1 1,-1 1 0,0 0 0,1-1 0,-1 1-1,0 0 1,1-1 0,-1 1 0,0 0-1,1 0 1,-1-1 0,1 1 0,-1 0 0,0 0-1,1 0 1,-1 0 0,1 0 0,-1-1 0,1 1-1,-1 0 1,1 0 0,-1 0 0,0 0-1,1 0 1,-1 0 0,1 1 0,-1-1 0,1 0-1,11 0-669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16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6865,'8'3'3922,"46"-1"-3316,102-33 470,-156 31-1132,1 0-1,-1 0 1,1 0-1,0 0 1,-1 0-1,1 1 1,-1-1-1,1 0 1,-1 0-1,1 0 1,-1 1-1,1-1 1,-1 0-1,1 1 1,-1-1-1,0 0 1,1 1-1,-1-1 1,1 0-1,-1 1 1,0-1-1,1 1 1,-1-1-1,0 1 1,0-1-1,1 1 1,-1-1-1,0 1 0,0-1 1,0 1-1,1 0 1,0 3-611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16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6873,'1'0'40,"-1"0"0,1 0 0,-1 0 0,1-1-1,-1 1 1,1 0 0,0 1 0,-1-1 0,1 0-1,-1 0 1,1 0 0,-1 0 0,1 0-1,-1 0 1,1 1 0,-1-1 0,1 0 0,-1 0-1,0 1 1,1-1 0,-1 0 0,1 1 0,-1-1-1,0 0 1,1 1 0,-1-1 0,0 1-1,1-1 1,-1 1 0,0-1 0,0 1 0,1-1-1,-1 0 1,0 1 0,0-1 0,0 1 0,0 0-1,0-1 1,1 1 0,-1-1 0,0 1-1,0-1 1,0 1 0,-1-1 0,1 1 0,0-1-1,0 1 1,0-1 0,0 1 0,0-1 0,-1 1-1,1-1 1,0 1 0,0-1 0,-1 1-1,1-1 1,0 0 0,-1 1 0,1-1 0,-1 1-1,-5 22 308,-21 418 1191,14-734 430,12 281-1960,-1-8 103,2 0 0,2-36 0,-1 51-115,-1 0 1,1 0-1,0 1 0,0-1 0,1 1 0,0-1 0,0 1 0,0-1 0,0 1 0,0 0 0,1 0 1,0 0-1,0 1 0,0-1 0,0 0 0,0 1 0,6-5 0,-8 8-11,0-1-1,0 1 0,0-1 1,0 1-1,0-1 1,0 1-1,0-1 0,-1 1 1,1 0-1,0 0 1,0-1-1,0 1 1,0 0-1,0 0 0,0 0 1,0 0-1,0 0 1,0 0-1,0 1 0,0-1 1,0 0-1,0 0 1,0 1-1,0-1 0,0 1 1,0-1-1,0 1 1,0-1-1,1 2 0,0 0-16,1 1-1,-1-1 0,0 1 0,0 0 0,0-1 0,0 1 0,0 0 0,-1 1 0,2 3 1,1 1 11,-1 1 1,-1 0 0,1 0 0,-2 0 0,1 0 0,0 12 0,-3-14 58,0 0 0,-1 0 0,0-1 0,0 1 0,0-1 0,-1 1 0,0-1 0,0 0 1,0 0-1,-6 7 0,7-10-1,1-1 0,0 0 1,-1 0-1,0-1 0,1 1 0,-1 0 1,0 0-1,0-1 0,0 1 1,0-1-1,0 0 0,0 0 0,0 1 1,0-1-1,0-1 0,-1 1 1,1 0-1,0 0 0,-1-1 1,1 1-1,-1-1 0,1 0 0,-1 0 1,1 0-1,0 0 0,-1 0 1,1-1-1,-1 1 0,1-1 0,0 1 1,-5-3-1,7 3-79,-1 0 0,1 0 1,-1 0-1,1 0 0,-1 0 0,1 0 0,-1 0 1,1-1-1,-1 1 0,1 0 0,-1 0 0,1 0 1,0-1-1,-1 1 0,1 0 0,-1-1 0,1 1 1,0 0-1,-1-1 0,1 1 0,0-1 0,-1 1 0,1 0 1,0-1-1,0 1 0,-1-1 0,1 1 0,0-1 1,0 1-1,0-1 0,0 1 0,0-1 0,0 1 1,0-1-1,0 1 0,0-1 0,0 1 0,0-1 1,0 1-1,0-1 0,0 1 0,0-1 0,0 1 1,0 0-1,1-1 0,-1 1 0,0-1 0,1 0 1,5-2-800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17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32 8050,'-7'-7'977,"-6"-11"1266,21 17-2072,0-1-1,0 1 1,0 1-1,15 0 1,56-1 79,-39 0-78,75 6 0,-114-4-252,9 1-474,-9 4-3555,-3-2 2664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17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8466,'32'-17'3540,"31"3"-3261,-24 7-11,66-20 98,-101 24-2499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20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46 5361,'0'0'80,"0"0"0,-1 0 0,1 0 0,0-1 0,0 1 0,-1 0 0,1 0 0,0 0 0,0 0 0,-1 0 0,1 0 0,0-1 0,0 1 0,0 0 0,-1 0 0,1 0 0,0-1 0,0 1 0,0 0 0,0 0 0,-1-1 0,1 1 0,0 0 0,0 0 0,0-1 1,0 1-1,0 0 0,0 0 0,0-1 0,0 1 0,0 0 0,0 0 0,0-1 0,0 1 0,0 0 0,0-1 0,0 1 0,0 0 0,0 0 0,0-1 0,0 1 0,0 0 0,0 0 0,0-1 0,1 1 0,-1 0 0,0 0 0,0-1 0,0 1 0,0 0 0,1 0 0,-1 0 0,0-1 0,0 1 0,1 0 0,-1 0 0,0 0 0,0 0 0,1 0 0,-1-1 0,0 1 0,29 3 673,-21-2-833,1 2 0,-1-1-1,1 1 1,-1 0 0,0 1-1,9 6 1,-12-6 64,-1 1 0,0 0 0,0 0 0,0 0 0,0 1 0,-1-1 0,0 1 0,0 0 0,-1 0 0,1 0 0,-1 0 0,-1 1 0,1-1 0,0 7 0,-1-5 29,0 0 1,0 0 0,-1-1 0,0 1 0,0 0-1,-1 0 1,0 0 0,-1 0 0,1-1 0,-2 1-1,-3 9 1,6-15 16,-1 0 0,0-1 0,0 1 0,0 0-1,0-1 1,0 1 0,0-1 0,0 1 0,-1-1 0,1 0 0,0 0-1,-1 1 1,1-1 0,-1 0 0,0 0 0,1 0 0,-1-1-1,0 1 1,1 0 0,-1-1 0,0 1 0,0-1 0,0 1-1,1-1 1,-1 0 0,0 0 0,0 0 0,0 0 0,0 0 0,0 0-1,1 0 1,-1-1 0,0 1 0,0 0 0,0-1 0,-1-1-1,0 1 67,0-1 0,0 1-1,0-1 1,0 0-1,0 0 1,0-1 0,1 1-1,-1 0 1,1-1-1,-1 0 1,1 1 0,0-1-1,0 0 1,0 0-1,1 0 1,-1 0 0,1-1-1,-2-4 1,2 3-54,0 1 0,0-1 0,1 0 0,-1 0 0,1 0-1,0 0 1,1 0 0,-1 0 0,1 0 0,0 0 0,0 0 0,1 1 0,-1-1 0,1 0 0,0 1 0,0-1 0,1 1 0,3-6 0,5-3-25,0 0 1,1 1 0,0 0-1,16-11 1,32-34 177,-58 57-204,-1 0 0,0-1 0,0 1 0,1 0 0,-1 0 0,0 0 0,1 0 0,-1 0 0,0 0 0,1 0 0,-1 0 0,0 0 0,1 1 0,-1-1 0,0 0 1,0 1-1,1-1 0,-1 1 0,0 0 0,0-1 0,0 1 0,0 0 0,0 0 0,0-1 0,0 1 0,2 2 0,28 26-97,-23-14 110,-1 1 0,0-1-1,-1 1 1,-1 0 0,0 1 0,-2 0-1,0-1 1,0 1 0,-2 0 0,0 21-1,-1-36 5,0 1-1,0-1 0,0 0 0,0 1 0,-1-1 1,1 0-1,-1 0 0,0 1 0,1-1 0,-1 0 1,0 0-1,0 0 0,0 0 0,-2 2 0,2-3 9,0 0 0,0 0 0,1 0 0,-1-1 0,0 1-1,0-1 1,0 1 0,0 0 0,0-1 0,0 0-1,0 1 1,0-1 0,0 1 0,0-1 0,0 0 0,0 0-1,0 0 1,0 0 0,0 0 0,-1 0 0,0 0 0,0-1 2,0 1 0,-1-1 0,1 0 0,0 0 0,1 0 0,-1 0 1,0 0-1,0-1 0,0 1 0,1 0 0,-1-1 0,1 0 0,-1 1 1,1-1-1,-1 0 0,1 0 0,0 1 0,0-1 0,0 0 0,0 0 1,0 0-1,1 0 0,-1-1 0,0 1 0,1 0 0,0 0 0,-1-4 1,1-1-19,0-1 0,0 1 1,1 0-1,0-1 1,0 1-1,1 0 0,0 0 1,0 0-1,1 0 1,-1 0-1,2 1 0,-1-1 1,1 1-1,0 0 1,6-8-1,0 2-21,0 1 0,0 0 0,2 1 0,-1 0-1,1 1 1,19-12 0,-33 25 0,0-1-1,0 1 1,0 0-1,0 0 0,1 0 1,-1 0-1,1 1 1,0-1-1,0 0 1,1 0-1,-1 1 1,1 6-1,1 65-258,0-70 291,1 0 1,-1 0-1,1 0 0,0 0 1,1-1-1,-1 1 0,1-1 1,0 0-1,1 0 0,-1 0 1,1 0-1,0-1 0,0 1 1,1-1-1,-1 0 0,1 0 1,6 4-1,-8-6-2,0-1-1,1 1 0,-1 0 1,1-1-1,-1 0 1,1 0-1,-1 0 0,1 0 1,-1-1-1,1 0 1,0 1-1,-1-1 0,1 0 1,0-1-1,0 1 1,-1-1-1,1 1 0,-1-1 1,1 0-1,-1-1 1,1 1-1,-1 0 0,0-1 1,1 0-1,-1 0 1,0 0-1,0 0 0,0 0 1,4-6-1,-4 6 10,-1 0-1,0-1 1,0 1 0,0-1-1,0 1 1,-1-1 0,1 0-1,-1 0 1,1 0-1,-1 0 1,0 0 0,0 0-1,0 0 1,-1-1 0,1 1-1,-1 0 1,0 0 0,0-4-1,0 1-6,-1 1-1,0-1 0,0 0 1,-1 1-1,1-1 1,-1 1-1,-1-1 0,1 1 1,-6-9-1,3 7-24,0-1-1,0 1 1,-1 0-1,0 0 1,-1 1-1,1-1 1,-1 2-1,-1-1 1,1 1-1,-1 0 1,1 0-1,-18-7 1,-16 3-56,38 8 50,1 0-1,-1 1 1,0 0-1,1-1 1,-1 1-1,0 0 1,1 0-1,-1 1 1,0-1 0,1 1-1,-1-1 1,0 1-1,-3 1 1,6-1 10,0 0 0,0 0 0,0 0 0,0-1 1,0 1-1,0 0 0,0 0 0,1 0 0,-1 0 0,0-1 1,0 1-1,1 0 0,-1 0 0,0-1 0,1 1 0,-1 0 1,1 0-1,-1-1 0,1 1 0,-1-1 0,1 1 0,0 0 0,-1-1 1,1 1-1,0-1 0,-1 1 0,1-1 0,0 0 0,0 1 1,-1-1-1,3 1 0,23 16-9,-16-13 31,0-1-1,0 1 1,0-2-1,0 1 1,1-1-1,-1-1 1,0 0-1,1-1 1,-1 1-1,1-2 0,12-1 1,-14 1 18,-1-1 0,1 1 0,-1-1 0,1-1 0,-1 0 0,0 0 1,0 0-1,0-1 0,-1-1 0,1 1 0,-1-1 0,0 0 0,12-12 0,-18 16-22,0 0 0,0-1 0,0 1 0,0-1-1,0 1 1,0-1 0,0 1 0,0-1 0,-1 0 0,1 1-1,-1-1 1,1 0 0,-1 1 0,0-1 0,1 0 0,-1-2 0,-7 0-41,-7 15-58,12-10 86,1-1 0,0 1 1,0 0-1,0 0 1,0 0-1,1 0 0,-1 0 1,0 0-1,0 1 1,1-1-1,-1 0 0,0 0 1,1 1-1,-1-1 1,1 0-1,0 0 0,-1 1 1,1-1-1,0 0 1,0 1-1,0-1 1,0 0-1,0 1 0,0-1 1,0 1-1,1-1 1,-1 2-1,1-2 5,1 1 0,-1 0 1,1-1-1,-1 0 0,1 1 0,-1-1 0,1 0 1,0 0-1,-1 0 0,1 0 0,0 0 0,0 0 1,0 0-1,0-1 0,3 2 0,4 0 20,1 0 1,-1-1-1,0 0 1,0-1-1,1 0 0,-1 0 1,11-2-1,0 0 5,-34 12-65,-13 10 32,23-16 0,0 0 0,0 0-1,1 1 1,-1 0 0,1-1-1,0 1 1,1 1 0,-1-1-1,1 0 1,0 1 0,0-1-1,1 1 1,0-1 0,0 1-1,0 0 1,1-1 0,-1 1-1,1 0 1,2 9 0,-2-12 11,0 0 0,1 0 0,0 1 1,0-1-1,0 0 0,0 0 0,0 0 1,1 0-1,-1 0 0,1 0 0,0 0 1,0 0-1,0-1 0,0 1 0,0-1 0,1 1 1,-1-1-1,1 0 0,-1 0 0,1 0 1,0 0-1,0-1 0,0 1 0,0-1 1,0 0-1,0 0 0,0 0 0,0 0 0,1 0 1,-1-1-1,0 1 0,1-1 0,-1 0 1,5 0-1,-1 0 18,1-1 0,-1 1 1,0-1-1,1-1 0,-1 1 0,0-1 1,0 0-1,0-1 0,0 0 1,0 0-1,-1-1 0,1 1 0,-1-1 1,0-1-1,0 1 0,-1-1 0,1 0 1,-1 0-1,5-7 0,-6 6-113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22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12 4345,'-13'-9'1716,"16"7"-1017,0 3-709,0 0 1,0 0-1,-1 0 1,1 1 0,-1-1-1,1 1 1,-1-1-1,1 1 1,3 4-1,4 7 8,0 0 0,-1 0-1,0 1 1,-1 0-1,-1 0 1,0 1 0,8 29-1,-10-28 164,1-1 1,0 1-1,1-2 0,0 1 0,2-1 0,-1 0 0,21 25 0,-28-39-84,-1 0-1,1 0 1,0 0 0,-1 1 0,1-1-1,-1 0 1,1 0 0,-1 0-1,1 0 1,-1 0 0,1 0 0,0 0-1,-1 0 1,1 0 0,-1 0-1,1-1 1,-1 1 0,1 0 0,-1 0-1,1 0 1,-1-1 0,1 1-1,-1 0 1,1-1 0,-1 1 0,1 0-1,-1-1 1,1 1 0,-1-1-1,0 1 1,1 0 0,-1-1 0,0 1-1,1-1 1,-1 1 0,0-1-1,0 1 1,0-1 0,1 0 0,-1 1-1,0-1 1,0 0 0,14-31 784,-12 27-760,21-58 397,21-82 0,-41 132-2240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23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55 145 4865,'45'-28'2774,"-34"24"-2712,-2-1 0,1-1 0,0 0 0,14-12 0,-23 17-36,1 0 0,-1-1 0,0 1 0,0 0 0,0-1 0,0 1 0,0-1 0,0 1 0,0-1 0,0 1 0,-1-1 1,1 0-1,0 1 0,-1-1 0,0 0 0,1 0 0,-1 1 0,0-1 0,0 0 0,0 0 0,0 1 0,0-1 0,0 0 0,-1 0 0,1 1 0,-1-1 0,1 0 0,-1 0 0,1 1 0,-1-1 0,0 1 0,0-1 0,0 1 1,-1-3-1,0 2 8,0 1 1,0-1-1,0 0 1,0 1-1,-1-1 1,1 1 0,0-1-1,-1 1 1,1 0-1,-1 0 1,1 0-1,-1 1 1,0-1 0,1 0-1,-1 1 1,0 0-1,1 0 1,-1 0-1,0 0 1,0 0 0,1 0-1,-1 1 1,0-1-1,1 1 1,-1 0-1,-2 1 1,-1-1-45,0 1 1,0 0 0,1 0-1,-1 1 1,1 0-1,0 0 1,0 0-1,0 0 1,0 1 0,-8 7-1,9-6 1,1 0 0,-1 0 0,1 1-1,0-1 1,1 1 0,-1-1 0,1 1 0,0 0 0,0 0 0,1 0-1,-1 0 1,2 0 0,-1 1 0,1-1 0,-1 0 0,2 0-1,0 8 1,0-10 17,0 1 0,0-1 0,0 0 0,1 1 0,0-1 0,0 0 0,0 0 0,0 0 0,0-1 0,1 1-1,0 0 1,0-1 0,0 0 0,0 0 0,0 0 0,1 0 0,-1 0 0,1-1 0,0 1 0,0-1 0,0 0 0,0 0-1,8 2 1,1 0 80,0-1 0,-1 0-1,1-1 1,0-1 0,23 1-1,-30-3-12,1 1 0,-1-1-1,1 1 1,-1-2 0,0 1-1,0-1 1,1 0 0,-1 0-1,0-1 1,-1 0-1,1 0 1,0 0 0,7-6-1,-13 9-99,1-1 0,-1 1 0,1-1 0,-1 1 0,1 0 0,0-1 0,-1 1 0,1 0 0,0 0 0,-1 0 0,1-1 0,0 1 0,-1 0 0,1 0 0,0 0 0,-1 0 0,1 0 0,0 0 0,-1 0 0,1 0 0,0 1-1,-1-1 1,1 0 0,0 0 0,-1 1 0,2-1 0,2 3-263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23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182 263 6705,'-1'-2'134,"0"1"0,0 0 0,0-1 0,0 1-1,0 0 1,0 0 0,0-1 0,0 1 0,-1 0-1,1 0 1,-1 0 0,1 1 0,-1-1-1,1 0 1,-1 1 0,1-1 0,-1 0 0,1 1-1,-1 0 1,0-1 0,1 1 0,-3 0 0,0 0-81,0 0 0,-1 1 0,1 0 1,0 0-1,0 0 0,0 0 0,0 0 1,-6 5-1,-3 1-120,0 1 1,1 0-1,0 1 0,-12 11 1,21-17 63,0 0 0,1 0 0,-1 0 0,1 0 0,-1 0 1,1 0-1,0 0 0,1 1 0,-1-1 0,0 1 0,1 0 0,0-1 1,0 1-1,0 0 0,0 0 0,0 0 0,1-1 0,0 1 0,0 0 1,0 0-1,0 0 0,1 0 0,-1 0 0,1-1 0,0 1 0,0 0 1,1 0-1,-1-1 0,1 1 0,-1-1 0,1 1 0,0-1 0,0 0 1,1 0-1,-1 0 0,5 4 0,-3-2 28,0 0 0,1-1 0,0 1 0,0-1 0,0 0 0,1 0 0,-1-1 0,1 0 0,0 0 0,0 0 0,0-1 0,1 0 0,-1 0 0,0 0 0,1-1 0,-1 0 0,1 0 0,-1 0 0,1-1 0,-1 0 0,8-2 0,-6 0 40,-1-1 0,1 0 0,-1 0 0,0-1 0,0 0 0,-1 0 0,1-1-1,-1 1 1,0-1 0,0-1 0,-1 1 0,1-1 0,-1 0 0,0-1 0,-1 1 0,0-1 0,0 0 0,0 0 0,3-8 0,1-6 101,0 1 1,-1-1-1,-1-1 1,0 1-1,2-37 1,-4-124 544,-4 144-1208,-2 71 366,-1 8 120,2 1 1,2-1-1,1 1 0,14 71 0,-12-92-111,-1 1 0,-1 0-1,-1 44 1,-1-37-2558,0-22 1583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24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16 104 5449,'-12'-19'4124,"8"11"-3175,26 6-1129,9 0 254,47-10 0,-61 9-66,-32 69-72,14-57 60,-1 0 0,2 0 0,-1 0 0,1 0 0,1 0 0,0 0-1,0 0 1,0 0 0,1 0 0,5 13 0,-5-19 19,-1 0-1,0 1 1,1-1 0,-1 0-1,1-1 1,0 1 0,0 0-1,0 0 1,0-1 0,1 1-1,-1-1 1,1 0 0,-1 1-1,1-1 1,0-1 0,0 1-1,0 0 1,0-1 0,0 1-1,0-1 1,0 0 0,0 0-1,1 0 1,-1 0 0,0-1-1,1 0 1,-1 1 0,0-1-1,1 0 1,6-1 0,-8 0 35,1 0 0,0-1 1,0 1-1,0 0 0,0-1 0,-1 0 1,1 1-1,-1-1 0,1 0 1,-1-1-1,0 1 0,0 0 1,0-1-1,0 1 0,0-1 0,-1 1 1,1-1-1,-1 0 0,1 0 1,-1 0-1,0 1 0,0-1 1,0 0-1,-1-1 0,1-3 0,1-4 48,0 1 0,-1-1 0,0 0 0,0 0 0,-2 0 0,-1-12 0,2 20-100,-1 0 0,0-1 0,0 1 0,0 0 0,-1 0 0,1 0 0,-1 0 0,0 0-1,0 0 1,0 0 0,0 1 0,0-1 0,-1 1 0,1-1 0,-1 1 0,0 0-1,1 0 1,-1 0 0,0 0 0,0 1 0,0-1 0,0 1 0,-1 0 0,1 0 0,0 0-1,-4-1 1,-1 1-37,-1-1 0,1 1 0,0 0-1,-1 1 1,-8 0 0,17 0 39,64-10 30,-49 7-23,1 0 1,-1 1-1,28 0 0,-37 3-11,0-1 0,-1 1 0,1 0-1,0 1 1,-1 0 0,0-1-1,1 2 1,-1-1 0,0 0-1,0 1 1,0 0 0,0 1 0,0-1-1,4 5 1,-3-2-1,0 1-1,-1-1 1,1 1-1,-1 0 1,-1 1-1,0-1 1,0 1 0,0 0-1,-1 0 1,5 16-1,-7-17 16,1-1 0,-1 1 0,0 0 0,0 0 0,-1 0 0,0-1 0,0 1 0,-1 0 0,0 0 0,0 0 0,0-1 0,-1 1-1,0 0 1,-4 8 0,6-14 8,0-1-1,-1 1 0,1-1 0,0 1 1,0-1-1,0 1 0,-1-1 0,1 1 1,0-1-1,-1 1 0,1-1 0,0 1 1,-1-1-1,1 0 0,0 1 0,-1-1 1,1 0-1,-1 1 0,1-1 0,-1 0 1,1 1-1,0-1 0,-1 0 0,1 0 0,-1 0 1,0 0-1,1 1 0,-1-1 0,1 0 1,-1 0-1,1 0 0,-1 0 0,1 0 1,-1 0-1,1 0 0,-1 0 0,1-1 1,-2 1-1,-13-20 588,-2-31 175,16 46-715,-1-1 0,2 1 0,-1-1 0,1 1 0,0-1 0,0 0 0,0 1 1,1-1-1,0 1 0,0-1 0,0 1 0,1-1 0,0 1 0,4-9 0,0 5-11,1 0 0,-1 0 0,2 1 0,-1 0 0,1 1 0,14-12 0,2-1-47,-15 11-18,1 1 0,0 0 1,0 1-1,1 0 0,11-6 0,-18 15-1184,-3 3 762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1.0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39 5153,'-2'-8'1408,"2"7"-1006,0-1 0,0 0 0,0 1 0,0-1 0,-1 0 1,1 1-1,0-1 0,-1 0 0,0 1 0,1-1 0,-1 1 1,0-1-1,0 1 0,0-1 0,0 1 0,0 0 0,0-1 1,-2-1-1,-7 34-65,-63 183 64,-21 73 530,92-276-882,-1 0 0,2 1 0,-1-1 0,2 1 0,-1-1 0,1 0 0,1 1 0,0-1 0,5 21 0,-4-25-19,1 0-1,-1 0 1,1 0 0,0 0-1,0-1 1,1 1-1,0-1 1,0 0-1,1 0 1,0 0-1,0-1 1,0 1-1,1-1 1,-1 0 0,1-1-1,7 5 1,-10-8 12,0 0 1,0 0-1,0 0 1,1 0-1,-1 0 1,0-1-1,0 1 1,1-1-1,-1 0 1,7 0 0,-9 0-43,0 0 1,0 0 0,0 0 0,0-1 0,1 1 0,-1 0 0,0 0 0,0-1 0,0 1 0,0 0 0,0-1-1,0 1 1,0-1 0,0 1 0,0-1 0,0 0 0,0 1 0,0-1 0,-1 0 0,1 0 0,0 0 0,0 1-1,-1-1 1,1 0 0,0 0 0,-1 0 0,1 0 0,-1 0 0,1 0 0,-1-1 0,0 1 0,0 0-1,1-1 1,-2-1-3119,-1 2 1861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9:44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65 5249,'-18'-4'2917,"26"2"-1519,36 6-1080,-35-2-249,1 0 0,0 0-1,0-1 1,0-1 0,1 1-1,14-3 1,-21 2-17,0 0 0,0-1 1,0 1-1,0-1 0,0 0 0,0 0 0,0-1 1,0 1-1,0-1 0,-1 0 0,1 0 0,-1 0 0,1 0 1,-1-1-1,0 1 0,0-1 0,0 0 0,4-4 0,-7 6-28,1 1-1,-1-1 0,0 1 1,1-1-1,-1 0 0,0 1 1,0-1-1,1 1 0,-1-1 1,0 0-1,0 1 0,0-1 1,0 0-1,0 1 0,0-1 1,0 0-1,0 1 0,0-1 1,0 1-1,0-1 0,0 0 1,0 1-1,-1-1 0,1 0 1,0 1-1,0-1 0,-1 1 0,1-1 1,0 1-1,-1-1 0,1 1 1,-1-2-1,-23-8 280,-29 7-327,46 5 5,0-1 0,1 2 1,-1-1-1,1 1 0,0-1 1,0 2-1,0-1 0,0 1 1,1 0-1,-1 0 0,1 0 1,0 1-1,0 0 0,1 0 1,-1 0-1,1 1 0,-4 6 1,6-9 24,0-1 1,1 1-1,-1-1 0,1 1 1,0 0-1,-1-1 1,1 1-1,1 0 0,-1 0 1,0 0-1,1-1 1,-1 1-1,1 0 0,0 0 1,0 0-1,0 0 1,0 0-1,1 0 0,-1 0 1,1 0-1,0 0 1,0-1-1,0 1 0,0 0 1,0 0-1,0-1 1,1 1-1,-1-1 0,1 1 1,0-1-1,0 0 1,0 0-1,0 0 0,0 0 1,0 0-1,1 0 1,-1 0-1,1-1 0,-1 1 1,5 1-1,4 2 105,0-1-1,0 0 1,19 4-1,-27-7 9,0 0 0,-1-1 0,1 1 0,0-1-1,0 0 1,-1 1 0,1-1 0,0 0-1,0-1 1,0 1 0,-1 0 0,1-1 0,0 0-1,0 1 1,-1-1 0,1 0 0,0 0 0,-1-1-1,0 1 1,5-3 0,-2-6-2113,-4 6 1253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0:10.6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1360 3241,'-28'10'6240,"43"-13"-5724,-4 0-442,0-1 1,-1 0 0,0-1-1,1 0 1,16-12 0,32-15 49,213-85-120,-228 98 49,80-49-1,-38 19 7,-19 11-27,-29 16-11,66-27-1,120-60-2,-125 57-13,195-79 20,-57 19-15,-186 89-9,86-24 0,-9 3 11,-4-6 5,6-3 7,142-38 1,-229 77 14,62-28 0,-16 6 8,-75 30 22,0 1 0,-1-2 0,0 0 0,0 0 0,-1-2 0,16-12 0,-53-8 746,13 24-780,0 0-1,0 1 1,-1 1 0,1 0 0,-1 1 0,0 0 0,-21 0 0,15 1-17,0-1 1,0-1-1,-19-5 1,33 12-535,7 11 321,12 28 240,-6-21-110,4 40 16,-11-49 65,1-1 0,0 0 1,1 0-1,0 0 0,1 0 0,0 0 1,1-1-1,0 0 0,8 12 1,22-58 789,-22 20-760,0-2-1,-2 1 0,18-34 0,-23 38 41,1 0-1,0 0 1,0 0 0,1 1-1,1 0 1,0 0-1,1 1 1,18-15-1,-15 20-1100,-13 10 649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0:24.6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67 38 2673,'-2'-2'323,"1"0"1,-1 1-1,1-1 1,-1 1 0,0 0-1,0 0 1,1 0-1,-1 0 1,0 0-1,0 0 1,-4-1 0,5 2-231,0 0-1,0-1 1,0 1 0,0 0 0,0-1 0,-1 1 0,1-1 0,0 0 0,0 1-1,0-1 1,0 1 0,0-1 0,0 0 0,1 0 0,-1 0 0,0 0 0,0 0-1,0 0 1,1 0 0,-1 0 0,1 0 0,-1 0 0,1 0 0,-1 0 0,1 0-1,-1-2 1,-6 7 997,-1 9-1233,7-7 134,0 0 0,0-1 0,1 1 0,-1 0 0,1-1 0,1 1 0,-1 0-1,1-1 1,0 1 0,2 8 0,24 61-41,-20-59 54,0 1 0,-1 0 0,4 22-1,-2 21 136,3 0 0,2 0 0,3-2 0,40 99 0,66 124 1014,-1 103-79,-27-74-716,-72-232-173,26 160 1,-40-175-54,4 0 0,2-1 1,2 0-1,42 98 0,260 531 109,-160-304-147,-50-100 3,-108-287-97,2 10 7,1 0 1,0-1-1,0 1 0,1-1 0,1 0 1,-1 0-1,1 0 0,1-1 1,0 0-1,12 14 0,-15-21 0,0 0 1,0-1-1,-1 1 0,1-1 0,0 1 0,0-1 0,0 0 1,0 0-1,0-1 0,0 1 0,0-1 0,-1 1 1,1-1-1,0 0 0,0 0 0,-1 0 0,1 0 1,0-1-1,2-1 0,3-1 1,35-12-13,-8 3-8,37-21-1,8-7 1,68-41 18,-56 30 7,116-48 0,-50 27 35,176-67 8,-134 61-62,106-38-21,20-9-58,-132 47 37,115-52 46,32-7 38,-36 17 57,46-27-61,-133 59-22,482-196 150,-360 148-48,-107 46-78,18-1-34,-26 10 35,306-118 206,-324 118-222,89-29 19,-227 90-27,-1 1 14,-1-3 0,65-33-1,151-60 84,-211 90-71,-10-2 25,-44 19-28,-1 1 0,1 1 0,20-5 0,-35 11 14,-1 1-9,0 0-1,-1 0 0,1-1 0,0 1 1,0-1-1,-1 1 0,1-1 0,-1 1 1,1-1-1,0 0 0,-1 0 1,0 0-1,1 0 0,-1 0 0,1 0 1,-1 0-1,0 0 0,0 0 0,0-1 1,2-1-1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0:29.2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2717 5193,'0'1'56,"0"-1"0,0 1 0,0-1 0,0 1 0,0-1 0,0 0 0,0 1 0,0-1 0,0 1 0,0-1 0,0 1 0,0-1 0,0 1 0,0-1-1,0 1 1,0-1 0,0 0 0,0 1 0,1-1 0,-1 1 0,0-1 0,0 0 0,1 1 0,-1-1 0,0 0 0,0 1 0,1-1 0,-1 0 0,0 1 0,1-1 0,-1 0 0,1 1 0,-1-1 0,0 0 0,1 0 0,0 1 0,17-8 679,-6 1-607,730-340 2138,-208 121-2193,-114 65-73,-139 56 3,-136 55 245,164-31 1,-175 48-206,441-123 70,-104-13 854,-196 62-825,50-21-20,-27 4-64,-71 30-41,229-82 118,-339 128-113,63-20-4,-101 44 5,705-233 48,-547 186-56,-158 51 14,96-38 1,47-34 24,-174 73-39,55-13-1,26-10 15,-66 21 2,18-7 11,-74 25-69,-6 0 638,-1-2 483,4 4-1079,0 0 0,0 0 0,1 0 0,-1 1 1,-1 0-1,1 0 0,7 2 0,0 1-18,0 1 0,-1 0 0,0 1 0,1 0 0,-2 1 0,1 0 0,-1 0 0,0 1 0,-1 0 0,1 1 0,-2 0 0,1 0 0,-1 0-1,-1 1 1,0 0 0,0 1 0,-1-1 0,0 1 0,-1 0 0,4 14 0,6 27-6,3-1 0,1 0 0,3-2 0,2 0 0,58 89-1,-64-109 7,-1 0-1,-1 1 0,13 38 0,-14-33 9,1-1 0,25 41 0,-12-28 27,-2 1 0,-3 1 0,-1 1 0,-2 1 0,-3 1-1,-2 1 1,15 105 0,-18-104-19,1-1 0,37 94 0,-14-48-4,-25-66-1,2 3 29,-2 1 0,8 49 0,36 186 142,-52-251-158,7 44 24,3-1 0,27 85 1,-15-63-19,-20-61-23,2-1-1,1 0 1,16 34-1,5 3 13,-4 0 0,29 106 0,13 95 88,-62-245-62,-2 0-1,0 0 1,-1 0 0,-1 0-1,-1 19 1,-9-29 339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0:45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4137,'0'-20'2730,"8"25"-1029,15 35-1211,-13-18-333,-2 0-1,0 1 1,-1 0-1,6 44 1,31 184 911,-43-237-824,0 0 1,-1 0-1,-4 28 0,2-28-224,1 0 1,1 0-1,-1 0 1,3 15-1,6 48 187,-7-54-149,1 1 0,2-1 0,11 43 0,78 226 238,-69-230-78,-12-35 44,12 47-1,47 254 215,-14-69 8,-48-228-412,2 0 0,1-1 0,17 33 0,-16-40-50,-1 2-1,-2-1 1,-1 1 0,0 1-1,7 42 1,-10-10 38,-3 1 0,-3 0 0,-8 72 0,7-90-57,2 0 0,1 0 0,2 0 0,17 70 0,-12-68 58,-9-41 5,1-1 1,-1 0-1,0 0 1,1 0-1,-1 1 1,0-1-1,0 0 1,0 0-1,0 1 0,0-1 1,0 0-1,-1 0 1,1 1-1,0-1 1,-1 0-1,1 0 1,0 0-1,-1 1 0,0-1 1,1 0-1,-1 0 1,0 0-1,1 0 1,-1 0-1,0 0 1,0 0-1,0 0 1,-1 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2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171 202 976,'-126'-171'3037,"122"165"-3421,-19-19 6787,14 26-2512,2 17-3147,6-8-722,0 0 0,1 0 0,1 0 0,0-1 0,0 1 0,1 0 0,3 10 0,6 43 190,-5-9-55,20 84-1,-2-18-31,95 420 736,1-182-541,-53-167-238,33 70-6,-50-139 42,39 147 0,-44-103 152,70 172 0,-82-258-222,4-2 1,3-1 0,3-2 0,57 74 0,-4 5 150,-67-128 6,-19-20-3862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3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2613 1784,'-22'-9'6068,"22"9"-5990,0-1 0,0 1 1,-1 0-1,1 0 0,0 0 0,0-1 0,0 1 0,0 0 0,0 0 0,-1-1 1,1 1-1,0 0 0,0 0 0,0-1 0,0 1 0,0 0 0,0-1 0,0 1 1,0 0-1,0 0 0,0-1 0,0 1 0,0 0 0,0 0 0,0-1 0,0 1 1,1 0-1,-1-1 0,0 1 0,0 0 0,0 0 0,0 0 0,0-1 0,1 1 1,-1 0-1,0 0 0,0-1 0,1 1 0,39-22 859,-28 17-1061,273-108 149,-25 12 73,666-225 752,-348 135-764,433-151 256,-279 86-95,56-19-147,339-105-29,-956 317-68,265-83 19,208-60 88,-437 135-36,-165 57-34,162-62 423,-204 75-460,19-5 1001,-10 19-250,2 8-932,14 25 138,-2 1 0,23 69 0,-25-50 9,25 95-25,-3-4 5,89 216-1,-52-161 53,42 83 16,-69-176-6,54 176 1,-35 33 42,-50-207-26,74 228-1,57 24-23,-61-155 656,-41-106-214,-51-107-738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0:49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2029 2857,'-33'22'800,"51"-37"4915,21-21-4215,7-7-1020,-19 20-220,-2-1 1,-1-1 0,25-33 0,-28 32-114,2 1 1,35-31-1,-28 29-5,26-31-1,-12-4 290,-35 47-341,1 1-1,0 0 1,2 0 0,24-23 0,-17 21-66,4-2 8,0-2 0,0-1 1,-2 0-1,27-37 1,-24 27-6,3 0 0,47-43-1,-11 12-9,-5-8 8,8-9 7,84-77 36,18-20 15,-53 51-11,-46 47 47,51-53 50,-31 25-9,-56 57-65,-27 39-83,0 0 0,0 1 0,1 0 0,11-13 0,-14 18 1,-1 0 0,1-1-1,-1 1 1,0-1 0,-1 0 0,1 0 0,-1 0 0,2-7 0,14-24 16,-1 27-786,-4 7 534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0:51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1 331 6697,'3'-2'3029,"16"-4"-2459,132 6 258,163-39 163,79-5-886,-212 35-83,245-7 44,166-23-34,-365 15 191,339 9-1,-452 17-127,0-4-1,-1-5 1,0-6-1,127-29 1,-148 19 121,-16 4-115,81-9 0,-115 28-83,13-2 195,-54 0-465,-1 2 120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0:53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48 6313,'33'-25'1999,"-33"24"-1939,1 1 0,-1-1 0,1 1 0,-1-1 0,1 0 0,-1 1 0,1-1 0,-1 0 0,0 1-1,1-1 1,-1 0 0,0 0 0,1 1 0,-1-1 0,0 0 0,0 0 0,0 0 0,0 1 0,0-1-1,0 0 1,0 0 0,0 0 0,0 1 0,0-1 0,-1 0 0,1 0 0,0 1 0,-1-2 0,-4 1 98,-1 17-344,0 20 134,-58 291 53,52-292 42,11-33 19,1-1 0,0 1 1,-1-1-1,1 0 1,-1 0-1,0 1 0,1-1 1,-1 0-1,0 0 0,0 0 1,0 1-1,0-1 0,0 0 1,0 0-1,0 0 0,0-1 1,0 1-1,0 0 0,0 0 1,-1-1-1,1 1 0,-2 0 1,28-19 494,9-2-577,58-26 1,-62 34 56,-1-2 1,-1-1 0,-1-2 0,30-22 0,-56 39-16,0-1 1,0 1 0,-1-1 0,1 0 0,0 1 0,0-1 0,-1 0 0,1 1-1,-1-1 1,1 0 0,0 0 0,-1 0 0,0 0 0,1 1 0,-1-1-1,1 0 1,-1 0 0,0 0 0,0 0 0,0 0 0,1 0 0,-1 0-1,0 0 1,0 0 0,0 0 0,0 0 0,-1 0 0,1 0 0,0 0 0,0 0-1,0 1 1,-1-1 0,1 0 0,-1 0 0,1 0 0,0 0 0,-1 0-1,0 1 1,1-1 0,-1 0 0,1 0 0,-1 1 0,0-1 0,0 0-1,1 1 1,-1-1 0,0 1 0,0-1 0,-1 0 0,-7-4 187,0 0-1,-1 0 1,-18-7 0,8 5-153,-9-7 43,0 1 96,0-1-1,1-1 1,0-1-1,1-2 1,-32-27-1,59 45-218,0 0-1,0 0 0,0 0 0,1 0 1,-1 0-1,0 0 0,0 0 0,0 0 1,0 0-1,0-1 0,0 1 0,0 0 1,0 0-1,0 0 0,0 0 1,0 0-1,1 0 0,-1 0 0,0 0 1,0 0-1,0 0 0,0 0 0,0 0 1,0 0-1,0 0 0,0 0 0,0-1 1,0 1-1,0 0 0,0 0 1,0 0-1,0 0 0,0 0 0,0 0 1,0 0-1,0 0 0,0 0 0,0 0 1,0-1-1,0 1 0,0 0 0,0 0 1,0 0-1,0 0 0,0 0 1,0 0-1,0 0 0,0 0 0,0 0 1,0 0-1,0 0 0,0-1 0,0 1 1,0 0-1,0 0 0,-1 0 0,1 0 1,0 0-1,9 3-496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1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11 6521,'-6'-10'4494,"-1"17"-2988,-3 26-1881,9-25 661,-60 168-40,38-118 859,-29 116-1,56-234 2251,-3 24-3163,9-59-1,-4 67-172,19-51 0,-21 68-41,1 1 0,0-1 0,1 1 0,-1 1 1,2-1-1,-1 1 0,15-15 0,-20 23 8,0 1-1,-1-1 1,1 1-1,0-1 1,0 1 0,0 0-1,-1-1 1,1 1-1,0 0 1,0 0 0,0-1-1,0 1 1,0 0 0,0 0-1,-1 0 1,1 0-1,0 0 1,0 0 0,0 1-1,0-1 1,0 0-1,0 0 1,0 0 0,-1 1-1,1-1 1,0 1 0,0-1-1,0 1 1,-1-1-1,1 1 1,0-1 0,-1 1-1,1-1 1,0 1-1,-1 0 1,1-1 0,-1 1-1,1 0 1,-1 0 0,1-1-1,-1 1 1,0 0-1,1 0 1,-1 1 0,23 49-115,-18-38 115,95 262 456,-83-253 76,-9-16-4617,-10-7 2703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0:5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 6465,'-6'36'1787,"-16"46"-1,-52 143-2070,45-139 604,28-83-326,-1 1 18,0 0 0,1 1 1,0 0-1,-1-1 0,2 1 0,-1 0 0,0 0 0,1 7 0,1-11 1,-1 1-1,1-1 1,0 1-1,0-1 1,0 1-1,0-1 1,0 0 0,0 1-1,0-1 1,0 0-1,0 0 1,0 0-1,1 0 1,-1 0-1,0 0 1,1 0-1,-1 0 1,1-1-1,-1 1 1,1 0 0,0-1-1,-1 0 1,1 1-1,-1-1 1,1 0-1,0 0 1,-1 1-1,3-2 1,15 2 6,-1-2 1,0 0-1,0-1 0,0-1 1,0 0-1,0-2 0,0 0 1,-1-1-1,21-10 0,39-11 17,-23 14-8,-29 7 60,0 0 1,36-16 0,-67 16 548,0 0 1,0 0-1,-1 1 1,0 0-1,-12-8 1,-59-35 647,-61-42-415,95 51-624,41 37-367,0-1 0,1 1 0,0-1 0,0 0 0,0 0 0,0 0 0,0 0-1,0 0 1,1 0 0,-1 0 0,1-1 0,0 1 0,0 0 0,0-5 0,4 0-2405,5 0 1060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0:56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13 4377,'-19'-13'6198,"30"22"-5158,36 21-1611,-5-16 563,15 7 31,-54-20-17,0 1 0,0 0 0,0-1 0,0 1 0,-1 0 0,1 1 0,-1-1 0,1 0 0,-1 1 0,0-1 0,0 1 0,0 0 0,0-1 0,2 6 0,-4-6 29,1-1 1,-1 1-1,0-1 1,0 0-1,0 1 0,0-1 1,0 1-1,0-1 0,0 1 1,0-1-1,-1 1 1,1-1-1,-1 1 0,1-1 1,-1 0-1,1 1 1,-1-1-1,0 0 0,0 1 1,1-1-1,-1 0 0,0 0 1,0 0-1,-2 2 1,-37 29 363,14-12-391,0 16-7,24-31 8,-1 0-1,0 0 1,0 0 0,0-1-1,0 1 1,-1-1 0,0 0 0,0 0-1,0 0 1,0-1 0,-1 1 0,1-1-1,-6 3 1,9-6 65,-1 0 1,1 0-1,0 0 0,0 0 1,-1-1-1,1 1 0,0 0 1,0 0-1,0-1 0,-1 1 0,1-1 1,0 1-1,0-1 0,0 0 1,0 1-1,0-1 0,0 0 1,0 0-1,0 1 0,0-1 1,0 0-1,1 0 0,-1 0 1,0 0-1,1 0 0,-1 0 0,0-1 1,1 1-1,0 0 0,-1 0 1,1 0-1,-1-1 0,1 1 1,0 0-1,0 0 0,0 0 1,0-3-1,-6-50 947,6 52-1008,-1-32 30,2-1 0,10-66 1,-7 91-3253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51:04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294 491 4089,'0'-12'7049,"-8"-35"-6170,8 46-749,-10-35 548,-1 0 1,-24-52 0,-8-22-572,28 58-243,-7-57 1,20 116 25,-1-1 0,0 1 0,0-1 0,-1 0 0,1 0 0,-1 0 0,0 0 0,-9 8 0,-50 56 234,53-63-124,-17 14 26,26-21-32,0 1-1,1-1 0,-1 1 0,0 0 1,1-1-1,-1 1 0,0 0 0,1-1 1,-1 1-1,1 0 0,-1 0 0,1-1 1,-1 1-1,1 0 0,0 0 0,-1 0 1,1 0-1,0 0 0,0-1 1,0 1-1,0 0 0,-1 0 0,1 0 1,1 2-1,-1-2 1,1 0 0,0 0 0,0-1-1,0 1 1,0 0 0,0 0 0,0 0 0,1-1 0,-1 1 0,0 0 0,0-1 0,0 1 0,1-1 0,-1 1 0,0-1 0,1 0-1,-1 0 1,0 0 0,1 1 0,-1-1 0,0 0 0,1 0 0,-1-1 0,0 1 0,1 0 0,-1 0 0,0-1 0,2 0-1,41-14-53,-36 12 31,13-4-5,0 1-1,1 1 0,-1 2 1,38-3-1,-30 3 56,51-10 1,-79 13-6,-1 0 1,1 0 0,0 0-1,-1 0 1,1-1 0,0 1-1,-1 0 1,1 0-1,-1 0 1,1-1 0,0 1-1,-1 0 1,1-1 0,-1 1-1,1-1 1,-1 1 0,1-1-1,-1 1 1,1-1 0,-1 1-1,1-1 1,-1 1 0,0-1-1,1 1 1,-1-1-1,0 0 1,0 1 0,1-1-1,-1 0 1,0 1 0,0-1-1,0 0 1,-12-20 260,-35-16-72,44 35-177,-74-33-1225,79 36 683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0:48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19 1368,'-3'-9'7791,"-19"2"-5278,-18 4-3093,30 3 664,-230 10 575,239-10-683,0 0 1,-1 0 0,1 1 0,0-1 0,-1 0 0,1 1 0,0-1 0,0 1 0,0 0 0,0-1-1,-1 1 1,1 0 0,0-1 0,0 1 0,0 0 0,0 0 0,1 0 0,-1 0 0,0 0 0,0 0-1,0 0 1,1 1 0,-1-1 0,1 0 0,-1 0 0,1 0 0,-1 1 0,1-1 0,0 0 0,0 1-1,-1 0 1,2 53 36,0-18 1,-11 77 31,-1-6-3,7 216 1,23-198-9,-11-81 12,4 77-1,-20 70 59,2-87 11,12 160 548,-4-105 43,-8-111-330,4-37-276,1 0-1,-1-1 0,2 1 1,0 0-1,2 18 1,-1-27-835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25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1706 17 952,'-2'-17'8192,"-7"17"-4559,-2 3-4363,6-1 738,0 0 1,1 0-1,0 1 1,-1-1-1,1 1 1,0 0-1,1 1 1,-1-1-1,0 1 1,1-1-1,0 1 1,-5 8-1,-1-2 4,-15 20 43,1 2-1,1 0 0,1 1 0,-19 43 1,25-44-5,-2-2 0,0 0 0,-3-1 0,-40 48 0,-5-8 83,3 3 0,3 2-1,3 3 1,4 2 0,-57 114 0,32-53 257,-171 234 0,224-339-343,-52 66 134,-55 85 110,102-132-231,-32 84-1,43-91-22,-2-1 1,-2-1-1,-36 54 0,-8 0 207,37-51 291,-49 58 1,58-79 228,20-30-1052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55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436 156 1648,'0'-3'363,"0"0"-1,0-1 0,0 1 0,-1 0 0,1-1 1,-1 1-1,0 0 0,0-1 0,0 1 1,0 0-1,-1 0 0,1 0 0,-1 0 0,0 0 1,0 1-1,-4-6 0,4 7-275,0-1 0,-1 0-1,1 1 1,-1-1 0,0 1 0,0 0-1,1-1 1,-1 1 0,0 1-1,0-1 1,0 0 0,0 1 0,0 0-1,0-1 1,0 1 0,0 0 0,0 1-1,0-1 1,-5 1 0,-13 6-55,0 1 1,0 0-1,1 2 1,0 0-1,0 1 1,1 1-1,-19 17 1,24-18-30,1 1-1,0 0 1,1 1 0,1 1 0,0-1 0,1 2-1,0 0 1,-12 26 0,11-20-14,2 1 1,1 0 0,0 1-1,2 0 1,-7 46-1,12-61 14,0 1 0,1-1-1,0 0 1,0 0-1,1 0 1,0 0 0,0 0-1,1 0 1,0 0-1,1 0 1,-1-1 0,1 1-1,1-1 1,0 1-1,0-1 1,0-1 0,1 1-1,0 0 1,7 6-1,-5-7 33,0 0 0,1 0-1,-1-1 1,1 0-1,1-1 1,-1 0 0,0 0-1,1-1 1,0 0-1,0 0 1,0-1 0,0 0-1,0-1 1,0 0-1,0 0 1,16-2 0,-13 1 54,0-1 1,-1-1-1,1 0 1,0-1-1,20-7 1,-28 9-48,0-1 1,0 0-1,0 0 1,-1 0-1,1 0 1,-1 0-1,1-1 1,-1 1-1,0-1 1,0 0-1,0 0 1,0 0-1,-1-1 1,1 1-1,-1-1 1,0 1-1,0-1 1,0 0-1,3-7 1,-1-7 123,-1 12-116,-1-1 0,0-1 0,0 1 0,-1 0 0,0 0-1,0-1 1,-1 1 0,0 0 0,0-1 0,-1 1 0,1 0 0,-2 0 0,1-1 0,-4-7-1,5 15-52,0-1 0,0 1 0,0 0 0,0-1 0,0 1 0,0 0 0,0-1 0,0 1 0,0 0 0,-1-1 0,1 1 0,0 0 0,0-1 0,-1 1 0,1 0 0,0-1 0,0 1 0,-1 0 0,1 0 0,0 0 0,-1-1 0,1 1 0,0 0 0,0 0 0,-1 0 0,1 0 0,-1-1 0,1 1 0,0 0 0,-1 0 0,1 0 0,0 0 0,-1 0 0,0 0 0,-4 12-143,4 25-39,3-23 161,0 1 0,2-1 0,-1 0 1,2-1-1,0 1 0,9 17 0,-12-27 30,0-1 1,1 1 0,-1-1-1,1 0 1,-1 0 0,1 0 0,0 0-1,0-1 1,0 1 0,1-1-1,-1 0 1,1 0 0,-1 0-1,1 0 1,0 0 0,-1-1 0,1 0-1,0 0 1,0 0 0,0 0-1,0-1 1,0 1 0,0-1-1,0 0 1,0 0 0,0 0 0,0-1-1,6-1 1,-6 1 13,0 0 0,0 0 1,0-1-1,1 0 0,-1 0 0,-1 0 0,1 0 1,0 0-1,0-1 0,-1 0 0,0 0 0,1 0 1,-1 0-1,0 0 0,0 0 0,-1-1 0,1 0 1,-1 1-1,0-1 0,0 0 0,0 0 0,0 0 1,-1-1-1,1 1 0,-1 0 0,0 0 0,-1-1 1,1 1-1,-1-1 0,0 1 0,0-1 0,0-4 1,0 1-5,-1-1 0,0 0 0,0 1 0,0-1 0,-1 1 0,0-1 0,-1 1 0,0 0 0,0 0 1,-1 0-1,0 1 0,0-1 0,-1 1 0,0 0 0,-9-10 0,12 15-24,0 1-1,0 0 0,-1-1 1,1 1-1,0 0 0,-1 0 1,1 0-1,-1 1 1,1-1-1,-1 0 0,0 1 1,1 0-1,-1 0 1,1-1-1,-1 1 0,0 1 1,1-1-1,-1 0 1,1 1-1,-1-1 0,1 1 1,-1 0-1,1 0 1,-1 0-1,1 0 0,0 0 1,-1 1-1,1-1 0,0 1 1,0-1-1,0 1 1,0 0-1,0 0 0,0 0 1,1 0-1,-1 0 1,1 0-1,-1 0 0,0 4 1,0-4-8,0 1 1,1 0 0,-1 0-1,1 0 1,0 0 0,0 0-1,0 0 1,0 0 0,0 0-1,1 0 1,0 0 0,-1 0-1,1 1 1,1 4 0,-1-6 10,1 0 1,-1 0 0,1 0 0,0 0 0,-1 0 0,1-1-1,0 1 1,0 0 0,1 0 0,-1-1 0,0 1 0,0-1-1,1 1 1,-1-1 0,1 1 0,-1-1 0,1 0 0,0 0-1,0 0 1,-1 0 0,1 0 0,0 0 0,0 0 0,3 0-1,6 2 19,0-1-1,0-1 0,0 0 1,0 0-1,0-1 0,0-1 1,0 0-1,0 0 0,-1-1 1,1 0-1,0-1 0,-1 0 0,1-1 1,-1 0-1,0-1 0,11-6 1,-4 1 16,-1 0-1,0-1 1,0-1 0,-1 0 0,-1-1 0,0-1-1,-1 0 1,16-21 0,-21 22 5,-1 0 0,0 0 0,-1 0 0,-1 0 0,0-1 0,0 0 0,-2 0 0,0-1 0,0 1 0,-1-1 0,-1 1 0,-1-29 0,-1 31-29,0-1 0,-1 1 1,0 0-1,-1 0 0,0 0 1,-1 0-1,0 1 0,-1-1 1,0 1-1,-1 0 1,-1 1-1,1-1 0,-1 1 1,-1 0-1,-14-14 0,22 24-14,-1 0 0,1 0 0,0-1 0,0 1-1,-1 0 1,1 0 0,0 0 0,-1 0 0,1-1 0,0 1 0,0 0-1,-1 0 1,1 0 0,0 0 0,-1 0 0,1 0 0,0 0-1,-1 0 1,1 0 0,0 0 0,-1 0 0,1 0 0,0 0-1,0 0 1,-1 0 0,1 0 0,0 0 0,-1 1 0,1-1 0,0 0-1,-1 0 1,1 0 0,0 0 0,0 1 0,-1-1 0,1 0-1,0 0 1,0 1 0,-1-1 0,-8 18-184,-2 24 13,11-40 171,-12 59-47,2 2 0,4 0 0,2 0 0,3 0 0,8 77 0,-5-128 58,0 1-1,1-1 0,0 0 1,1 0-1,0 0 0,1 0 1,0-1-1,1 0 0,0 0 1,11 13-1,-15-21 14,1 0-1,-1 0 1,1 0 0,0 0-1,0-1 1,0 1 0,1-1-1,-1 0 1,0 0 0,1 0-1,0-1 1,-1 1 0,1-1-1,0 0 1,0 0 0,0 0-1,-1 0 1,1-1 0,0 1-1,0-1 1,0 0 0,0 0-1,0-1 1,0 1 0,0-1-1,0 0 1,0 0 0,-1 0-1,1-1 1,0 1 0,-1-1-1,1 0 1,-1 0 0,1 0-1,3-4 1,-1 2 12,-1 0 1,0 0 0,0-1-1,0 0 1,-1 0 0,0 0-1,0 0 1,0-1 0,0 0-1,-1 0 1,0 0 0,0 0-1,-1 0 1,0 0-1,0-1 1,0 1 0,1-10-1,0-10 23,-1 0 0,-2-1 0,-2-30-1,0-1-12,2 40-36,1 11-16,-1 0 0,0 0 0,-1 0 0,1 0 0,-3-8 1,-10 77-597,9-29 566,2 0 1,1 0-1,2 0 0,1 1 0,8 42 0,-8-70 48,-1 0 0,1 0 0,0 0-1,1 0 1,-1 0 0,1-1-1,0 1 1,1-1 0,-1 0-1,1 0 1,0 0 0,1 0 0,-1-1-1,1 0 1,-1 0 0,8 4-1,-10-6 15,1 0 0,0-1 0,-1 0-1,1 0 1,0 1 0,0-2 0,0 1-1,0 0 1,0-1 0,0 1 0,0-1-1,0 0 1,0 0 0,0 0 0,0 0-1,0 0 1,0-1 0,0 0 0,0 1-1,0-1 1,0 0 0,0-1 0,0 1-1,0 0 1,-1-1 0,1 1 0,-1-1-1,1 0 1,-1 0 0,0 0 0,1 0-1,-1 0 1,0-1 0,3-4 0,-2 1 13,1 0 0,-1 0 1,0 0-1,0-1 1,-1 1-1,0-1 1,0 0-1,0 0 0,-1 1 1,1-13-1,-1-72 156,-2 85-177,1-21 13,0 11-67,-1-1 0,-5-31 0,-3 101-572,7-31 590,-3 16-24,1 48-1,3-77 49,1 0 0,1 0 1,0 0-1,0 0 0,1-1 0,0 1 1,1 0-1,0-1 0,0 1 0,0-1 1,9 13-1,-11-19 9,1 0 1,-1 0 0,1 0-1,-1 0 1,1 0-1,0-1 1,0 1-1,0 0 1,0-1-1,0 0 1,0 1 0,0-1-1,0 0 1,1 0-1,-1 0 1,0-1-1,1 1 1,-1-1-1,1 1 1,-1-1 0,1 0-1,2 1 1,-1-2 14,0 0 0,-1 0 0,1 0 0,0 0 0,-1-1 0,1 1 0,-1-1 1,0 0-1,1 0 0,-1 0 0,0-1 0,5-4 0,0-1 17,0 0 0,-1-1 0,0 0 0,-1 0 0,0-1 0,0 1 0,-1-1 0,7-18 0,1-23 23,-11 39-67,0 1 0,1-1 0,0 1 0,0 0 0,2 0 0,-1 0 0,1 1 0,1 0 0,0 0 0,0 0 0,1 1 0,14-16 0,-20 24-9,0 0-1,0 0 1,0 0-1,0 0 1,0 0-1,1 0 1,-1 0-1,0 1 0,1-1 1,-1 0-1,1 1 1,-1-1-1,1 1 1,-1-1-1,1 1 1,-1 0-1,1 0 0,-1 0 1,1 0-1,-1 0 1,1 0-1,-1 0 1,1 0-1,-1 0 1,1 1-1,1 0 1,-1 0-2,0 1 1,0-1 0,0 1 0,0 0-1,0 0 1,0 0 0,0 0 0,-1 0-1,1 0 1,-1 1 0,1-1 0,-1 0-1,2 5 1,0 2-2,0-1 0,0 1 0,-1 0 0,0 0 1,-1 1-1,0-1 0,0 15 0,-6 14-3,1-7 41,1 1 0,2 57 0,23-163 1349,-13 49-1292,3-15-34,-9 27-49,1 1 0,0-1 0,1 1-1,0 0 1,1 0 0,8-12 0,-14 23-3,0 0 0,1 1-1,-1-1 1,1 0 0,-1 1 0,1-1 0,-1 1 0,1-1-1,-1 0 1,1 1 0,-1-1 0,1 1 0,-1 0 0,1-1 0,0 1-1,-1-1 1,1 1 0,0 0 0,-1 0 0,1-1 0,0 1-1,0 0 1,-1 0 0,1 0 0,0 0 0,0 0 0,-1 0-1,1 0 1,0 0 0,0 0 0,-1 0 0,2 1 0,0 0-7,0 0 0,-1 0 0,1 1 0,-1-1 0,1 0 0,-1 1 0,0-1 0,0 1 0,1 0 0,-1-1 0,1 5 0,18 49-138,-16-34 115,-1 1-1,0 40 1,1 14 36,1-59 83,-4-14 186,-1-11 273,-2-3-513,1 0-1,1-1 1,0 1-1,1 0 1,0 0-1,1 0 0,0 0 1,1 0-1,0 0 1,8-18-1,-9 21-13,2-3-22,1-1-1,0 0 1,0 1-1,1 0 0,1 0 1,0 1-1,11-13 1,-16 21-4,-1 0 1,1 0-1,0 0 1,1 1-1,-1-1 1,0 1 0,0-1-1,1 1 1,-1 0-1,0 0 1,1 0-1,-1 0 1,1 0-1,0 0 1,-1 1-1,5-1 1,-4 2-3,0-1 0,0 1-1,0 0 1,-1-1 0,1 2 0,-1-1 0,1 0 0,0 0 0,-1 1 0,0-1 0,1 1-1,-1 0 1,0 0 0,0 0 0,0 0 0,0 0 0,0 0 0,-1 0 0,3 4-1,2 5 0,0 0-1,-1 0 0,-1 1 0,0 0 1,0 0-1,-1 0 0,0 0 0,-1 0 1,-1 1-1,0-1 0,-1 1 0,-1 15 0,1-10 31,0-1-1,1 1 1,1-1-1,1 0 1,6 23-1,0-29 234,-9-11-265,0 0-1,0 0 0,0 0 0,0 0 0,0-1 1,0 1-1,0 0 0,0 0 0,0 0 1,0 0-1,0 0 0,0-1 0,0 1 0,0 0 1,0 0-1,0 0 0,0 0 0,0-1 1,0 1-1,1 0 0,-1 0 0,0 0 1,0 0-1,0 0 0,0 0 0,0 0 0,0-1 1,1 1-1,-1 0 0,0 0 0,0 0 1,0 0-1,0 0 0,0 0 0,1 0 0,-1 0 1,0 0-1,0 0 0,0 0 0,0 0 1,1 0-1,-1 0 0,0 0 0,0 0 0,0 0 1,0 0-1,1 0 0,-1 0 0,0 0 1,0 0-1,0 0 0,0 0 0,0 1 0,1-1 1,-1 0-1,0 0 0,0 0 0,0 0 1,0 0-1,0 0 0,0 0 0,1 1 0,-1-1 1,0 0-1,0 0 0,0 0 0,0 1 1,0-3-493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56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 4073,'18'-33'587,"-11"22"-169,-1 0-1,-1 0 1,9-24 0,-5 69-28,-9-10 18,-1-1 0,-1 0 0,-1 0-1,-10 39 1,-1 5 1690,26-128 2162,35-90-4176,-44 143-100,0 1 0,0 0 0,0 0 0,1 1 0,0-1 1,1 1-1,5-7 0,-9 12 5,0 0 0,-1 1 0,1-1 0,0 0 0,0 1 0,0-1 0,0 0 0,-1 1 0,1-1 0,0 1 0,0 0 0,0-1 0,0 1 0,0 0 0,0-1 0,1 1 0,-1 0 0,0 0 0,0 0 0,0 0 0,0 0 0,1 0 0,0 1-3,-1 0-1,1 0 1,-1 0 0,0 0 0,1 0-1,-1 0 1,0 1 0,0-1 0,1 0-1,-1 1 1,0-1 0,0 1 0,-1-1-1,1 1 1,0-1 0,0 1 0,-1-1-1,1 4 1,3 8-11,-1 1-1,0-1 1,-1 1-1,0 16 1,-2-20 13,1 0 1,0 0 0,0 0-1,1 0 1,0 0-1,1 0 1,0 0 0,1-1-1,5 11 1,-7-17 25,0-1 0,0 0 0,-1 0 0,1 0 0,1 0 0,-1 0 0,0 0 0,0-1 0,1 1 0,-1-1 0,1 0 0,-1 0 0,1 1 1,-1-2-1,1 1 0,0 0 0,-1 0 0,1-1 0,0 0 0,0 1 0,0-1 0,-1 0 0,1 0 0,0-1 0,0 1 0,0-1 0,-1 1 0,1-1 0,0 0 0,4-2 0,-4 2-3,0 0 0,-1 0 0,1-1 0,-1 1 0,1-1 0,-1 1-1,1-1 1,-1 0 0,0 0 0,0 0 0,0 0 0,0-1 0,0 1-1,0 0 1,-1-1 0,1 1 0,-1-1 0,0 0 0,0 1 0,0-1-1,0 0 1,0 0 0,0 0 0,-1 0 0,1 1 0,-1-1 0,0 0 0,0 0-1,-1-4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58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255 359 4793,'-1'-6'443,"-1"-1"0,1 1 1,-1 0-1,0-1 0,-1 1 0,1 0 0,-1 1 1,0-1-1,-5-6 0,5 10-405,1-1 1,-1 1-1,0 0 0,0 0 1,-1 1-1,1-1 1,0 0-1,0 1 0,-1 0 1,1 0-1,-1 0 1,1 0-1,-1 1 0,0-1 1,1 1-1,-1 0 0,1 0 1,-5 0-1,-2 1-20,1 0 0,-1 0 0,0 1 0,1 0 0,-1 1-1,1 0 1,0 1 0,0-1 0,0 2 0,-10 6 0,15-10-20,1 1 0,0 0 0,0 0 0,0 1 1,0-1-1,0 1 0,1-1 0,-1 1 0,1 0 0,0 0 0,0 0 0,0 0 1,0 0-1,0 0 0,1 1 0,-1-1 0,1 1 0,0-1 0,0 1 0,0-1 1,0 1-1,1 0 0,0-1 0,-1 1 0,1 0 0,1-1 0,-1 1 0,0 0 1,1-1-1,1 5 0,-1-6 43,1 1 0,-1-1-1,1 0 1,-1 1 0,1-1 0,0 0 0,0 0 0,0 0 0,0 0 0,0 0 0,1-1-1,-1 1 1,0-1 0,6 3 0,46 17 278,-23-9-287,-25-9-27,0 0 0,0 1 0,0 0 0,-1 0 0,0 0 0,0 0 1,0 1-1,0 0 0,0 0 0,-1 0 0,0 1 0,5 9 0,-8-12 17,0-1 1,0 0-1,0 1 1,0-1-1,-1 0 1,1 1-1,-1-1 1,0 1-1,1-1 0,-1 0 1,0 1-1,-1-1 1,1 1-1,0-1 1,-1 1-1,1-1 1,-1 0-1,0 1 0,0-1 1,0 0-1,0 0 1,0 1-1,0-1 1,-1 0-1,1 0 1,-1 0-1,1 0 0,-1-1 1,0 1-1,0 0 1,0-1-1,0 1 1,0-1-1,0 0 1,0 0-1,0 0 0,-5 2 1,-3 2 213,-1 0 1,0 0-1,0-1 0,-19 4 1,29-8-197,-1 0 1,0 1 0,1-1-1,-1 0 1,0 0-1,0 0 1,1 0-1,-1 0 1,0-1-1,1 1 1,-1 0 0,1-1-1,-1 1 1,0-1-1,1 0 1,-1 1-1,-1-3 1,2 2-11,0 0-1,0-1 1,0 1-1,1 0 1,-1-1-1,0 1 1,1-1 0,-1 1-1,1-1 1,0 1-1,-1-1 1,1 1-1,0-1 1,0 1 0,0-1-1,0 0 1,0 1-1,1-1 1,-1 1-1,0-1 1,1 1 0,-1-1-1,2-1 1,-2 1-30,1 0 0,0 0 0,0 1 0,-1-1 0,1 0-1,0 0 1,1 1 0,-1-1 0,0 1 0,0-1 0,1 1 0,-1 0 0,0-1 0,1 1 0,0 0 0,-1 0 0,1 0 0,0 0 0,-1 0 0,1 0 0,0 1 0,0-1-1,0 1 1,0-1 0,0 1 0,-1 0 0,1-1 0,2 1 0,8 0-43,-1 0 0,0 1 0,22 4 0,-1 0 67,-20-4-7,0-1 0,0 0-1,-1-1 1,1 0-1,-1-1 1,1-1 0,-1 1-1,1-2 1,-1 0-1,0 0 1,-1-1 0,1 0-1,-1 0 1,13-11-1,-15 10 4,-1 0 0,-1-1 0,1 0 0,-1 0 0,0 0-1,-1-1 1,0 0 0,0 0 0,-1-1 0,1 1-1,-2-1 1,0 0 0,0 0 0,0 0 0,-1 0-1,0 0 1,-1-1 0,0-12 0,-1-13 48,-9-59 1,0-26-7,9 108-75,0-1 0,1 0 1,1 1-1,0-1 0,1 1 1,0 0-1,5-13 0,-17 59-252,1 1-1,1 0 1,-2 56-1,1-21 183,-7 139 27,12-129 95,-4 1 0,-18 82 0,12-125 377,2-31 283,10-7-661,0-1 0,0 1 0,1-1 0,-1 1 0,0-1 0,0 1 0,0-1 0,1 0 0,-1 1 0,0-1 0,1 0 0,-1 0 0,1 1 0,-1-1 0,1 0 1,-1 0-1,1 0 0,-1-1 0,-6-13 64,1-1 1,0 0-1,2 0 0,0 0 1,0 0-1,2-1 1,0 1-1,1-1 0,0 0 1,1 1-1,1-1 1,4-20-1,-2 18-108,2-1 0,-1 1 0,2 0 0,1 1 0,0-1 0,1 1 0,1 0 0,1 1 0,23-31 0,-24 37-13,0 0 0,1 1 1,0 0-1,1 1 0,0 0 0,1 1 1,16-10-1,-25 17 10,0-1-1,0 1 1,0-1 0,0 1 0,1 0-1,-1 0 1,0 0 0,1 1 0,-1-1-1,0 1 1,1 0 0,-1 0 0,1 0-1,-1 1 1,1-1 0,-1 1 0,0-1-1,1 1 1,-1 0 0,0 1 0,0-1-1,0 0 1,0 1 0,0 0 0,0 0-1,0-1 1,0 2 0,-1-1 0,1 0-1,-1 1 1,1-1 0,-1 1 0,0-1-1,0 1 1,2 5 0,0-1 1,0 0-1,-1 0 1,0 1 0,-1-1 0,0 1-1,0-1 1,0 1 0,-1 0 0,0 0 0,-1 0-1,0 0 1,0-1 0,0 1 0,-1 0-1,0 0 1,-1 0 0,0-1 0,0 1-1,-1-1 1,-4 11 0,4-11 15,-1 1 0,0-1-1,0 1 1,-1-1 0,0 0 0,0-1 0,-1 1 0,1-1 0,-1 0-1,-1-1 1,1 1 0,-1-1 0,0 0 0,0-1 0,0 0 0,-1 0-1,0-1 1,-15 6 0,21-9 0,0 1 0,1-1 0,-1 1 0,0-1 0,0 0 0,1 1 0,-1-1-1,0 0 1,0 0 0,1-1 0,-1 1 0,0 0 0,0 0 0,1-1 0,-1 1 0,0-1 0,1 0-1,-1 1 1,0-1 0,1 0 0,-1 0 0,1 0 0,-1 0 0,1 0 0,0 0 0,-1-1-1,1 1 1,0 0 0,0-1 0,0 1 0,0-1 0,0 1 0,0-1 0,1 1 0,-1-1 0,0 0-1,1 1 1,-1-1 0,1 0 0,-1-1 0,1 0-11,0 0 1,0 1-1,0-1 0,0 1 0,0-1 1,1 1-1,-1-1 0,1 1 0,0-1 1,0 1-1,0 0 0,0-1 1,0 1-1,0 0 0,0 0 0,1 0 1,-1 0-1,1 0 0,0 0 0,0 0 1,-1 0-1,1 1 0,0-1 1,0 1-1,1-1 0,-1 1 0,0 0 1,3-2-1,11-2-24,0 1-1,1 1 1,-1 0 0,21-1-1,-16 3 33,0-2 0,27-7 1,-28 4 16,0 0 1,-1-1 0,0-1 0,0-1 0,25-16 0,-41 23-18,0 0 1,0 0-1,0 0 1,0-1-1,0 1 0,0-1 1,-1 1-1,1-1 1,-1 0-1,0 0 1,0 0-1,0 0 1,0-1-1,-1 1 1,1 0-1,-1-1 1,0 1-1,0-1 1,0 1-1,0-1 1,-1 0-1,0 1 0,1-1 1,-1 0-1,0 1 1,-1-1-1,1 0 1,-1 1-1,0-1 1,1 0-1,-2 1 1,1-1-1,0 1 1,-1 0-1,1-1 1,-1 1-1,0 0 1,-4-5-1,5 6-12,0 0 0,0 1-1,-1-1 1,1 1 0,0-1 0,-1 1 0,1 0-1,-1-1 1,1 1 0,-1 0 0,0 0 0,1 0-1,-1 0 1,0 0 0,0 1 0,0-1 0,1 0-1,-1 1 1,0-1 0,0 1 0,0 0 0,0 0-1,0 0 1,0 0 0,0 0 0,0 0 0,0 0-1,0 1 1,0-1 0,0 1 0,0-1 0,0 1-1,0 0 1,1-1 0,-1 1 0,0 0 0,1 1-1,-1-1 1,0 0 0,-1 2 0,-2 1-15,-1 1 1,1 0-1,0 0 1,0 1-1,1-1 1,-1 1-1,1 0 1,1 0-1,-6 12 1,2 4-6,2 0 1,1 0 0,1 1 0,0-1 0,2 1 0,2 26 0,-2-48 30,1 1 0,0-1-1,0 1 1,0-1 0,0 1-1,0-1 1,0 1 0,0-1 0,1 1-1,-1-1 1,0 0 0,1 1 0,-1-1-1,1 0 1,0 1 0,-1-1-1,1 0 1,0 1 0,0-1 0,0 0-1,0 0 1,0 0 0,0 0-1,0 0 1,0 0 0,0 0 0,0 0-1,1-1 1,-1 1 0,0 0 0,1-1-1,-1 1 1,0-1 0,1 1-1,-1-1 1,1 0 0,-1 1 0,1-1-1,-1 0 1,1 0 0,-1 0-1,1 0 1,-1 0 0,1-1 0,2 1-1,0-2 13,0 1 0,1 0 0,-1-1 0,0 0 0,0 0 0,0 0 0,0 0 0,0 0 0,-1-1 0,1 0 0,-1 0 0,0 0 0,1 0 0,2-4 0,7-17-27,-1 0 0,0 0 0,-2-1 0,-1 0 1,8-38-1,-17 65 1,-13 87-200,13-81 209,-1 0 0,1 0-1,0 0 1,1 0 0,0 1 0,0-1 0,1 0 0,4 13-1,-5-19 7,-1 0 0,1-1 0,0 1 0,0-1 0,-1 1 0,1-1 0,0 1 0,0-1 0,0 0 0,1 0 0,-1 1 0,0-1 0,0 0 0,1 0 0,-1 0 0,1 0 0,-1 0 0,1-1 0,-1 1 0,1 0 0,-1-1 0,1 1-1,0-1 1,-1 1 0,1-1 0,0 0 0,-1 0 0,1 0 0,0 0 0,-1 0 0,1 0 0,0 0 0,-1 0 0,1-1 0,0 1 0,-1-1 0,1 1 0,0-1 0,-1 0 0,1 0 0,-1 1 0,1-1 0,-1 0 0,0 0-1,1 0 1,-1-1 0,0 1 0,1-1 0,9-7 37,-2-1 0,1 0 0,-1 0 0,12-19 0,-11 12-12,0 0 0,-2-1 1,12-32-1,-14 32-34,1 0-1,1 0 1,17-27 0,-24 44 1,-1 0 0,1 0 0,-1 0 0,1 0 0,0 0 0,0 0-1,0 0 1,0 0 0,-1 0 0,1 0 0,0 0 0,1 0 0,-1 1 0,0-1-1,0 0 1,0 1 0,0-1 0,0 1 0,1 0 0,-1-1 0,1 1 0,15 11-167,-1 2 180,-17-14-10,-1 1-1,0-1 0,0 1 1,1 0-1,-1-1 1,0 1-1,0 0 0,0 0 1,1 0-1,-1 0 1,0 1-1,0-1 1,1 0-1,-1 1 0,0-1 1,0 1-1,1 0 1,-1-1-1,1 1 0,-1 0 1,0 0-1,1 0 1,-3 2-1,-28 30-66,30-31 69,-4 7-12,1-1 1,0 1-1,0 0 0,1 0 1,1 0-1,-1 0 1,1 1-1,1 0 0,0-1 1,0 1-1,1 0 1,1 0-1,-1 0 0,1 0 1,1 0-1,0 0 1,0 0-1,5 15 0,-4-21 13,-1 0 0,1 0-1,1 0 1,-1 0-1,0 0 1,1 0-1,0 0 1,0-1-1,0 1 1,0-1-1,1 0 1,-1 0-1,1 0 1,0-1-1,0 1 1,0-1-1,0 0 1,0 0-1,0 0 1,0-1-1,1 1 1,-1-1-1,1 0 1,5 0-1,-2 0 16,0 0 0,0-1 0,0 0-1,0 0 1,0-1 0,0 0-1,0 0 1,0-1 0,0 0 0,0 0-1,-1-1 1,1 0 0,9-6 0,-3 1 15,0-2 1,0 1-1,-1-1 1,-1-1 0,0-1-1,0 1 1,17-25 0,-24 28-22,0 1 1,-1-1-1,0 0 0,0 0 1,-1 0-1,0-1 0,0 1 1,-1-1-1,0 0 1,-1 0-1,0 1 0,0-1 1,-1 0-1,0 0 1,-1 0-1,-2-11 0,3 18-17,0-1 0,-1 1 0,1-1-1,-1 1 1,0 0 0,0-1-1,0 1 1,0 0 0,0 0 0,0 0-1,-1-1 1,1 1 0,-1 1 0,1-1-1,-1 0 1,0 0 0,-3-2 0,4 4-3,-1-1 1,1 1 0,0 0 0,-1-1 0,1 1-1,-1 0 1,1 0 0,0 0 0,-1 1-1,1-1 1,-1 0 0,1 0 0,0 1 0,-1-1-1,1 1 1,0-1 0,-1 1 0,1-1-1,0 1 1,0 0 0,0 0 0,-1 0 0,1-1-1,0 1 1,0 0 0,0 0 0,1 1 0,-1-1-1,0 0 1,0 0 0,0 0 0,1 0-1,-1 2 1,-11 14-47,2 0 0,0 0-1,1 1 1,-11 29 0,18-38 43,-1-1-1,1 0 1,0 1 0,1 0 0,0-1 0,0 1 0,1 0 0,0-1 0,1 1 0,-1 0 0,2-1 0,-1 1 0,5 10 0,-4-15 19,0 0 0,0 0 0,1-1 0,0 1 0,0-1 1,0 0-1,0 0 0,0 0 0,1 0 0,-1 0 0,1-1 0,0 1 1,0-1-1,0 0 0,0 0 0,0-1 0,0 1 0,0-1 0,1 0 0,6 1 1,0 0 29,0 0 0,0-1 0,1 0 0,-1-1 0,0 0 0,0-1 0,13-2 1,-18 0-11,-1 1 1,0 0 0,0-1 0,0 0 0,0 0 0,0-1-1,-1 1 1,1-1 0,-1 0 0,0 0 0,0-1 0,-1 1 0,1-1-1,-1 0 1,0 0 0,4-9 0,-7 14-67,0 0 0,0 0 0,0 0 0,0 0 1,0 0-1,0 0 0,-1 0 0,1 0 0,0 0 0,0 0 0,0 0 0,0 0 1,0 0-1,0 0 0,-1 0 0,1 0 0,0 0 0,0 0 0,0 0 0,0 0 1,0 0-1,0 0 0,-1 0 0,1 0 0,0 0 0,0 0 0,0-1 0,0 1 1,0 0-40,0 0 39,0 0 0,-7 9-488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3:5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139 299 5177,'-3'-2'108,"1"1"0,-1 0 0,0 0 0,1 0 0,-1 0 0,0 0 0,0 1 0,0-1 0,1 1 0,-1 0 0,0 0 0,0 0 0,0 0 0,0 0 0,1 1 0,-1-1 0,0 1 0,0 0 0,0 0 0,1 0 0,-1 0 0,-2 1 0,0 2-113,0 0 0,1 0 0,0 0 0,-1 1 0,2-1 0,-1 1 0,0 0 0,1 0 0,0 0 0,-3 6 0,2-2 52,0-1 0,1 1 1,-1 0-1,2-1 0,-1 2 0,1-1 1,0 0-1,1 0 0,0 1 1,1-1-1,0 0 0,0 1 1,1-1-1,0 1 0,1-1 1,5 17-1,-4-19 30,-1-1 0,1 0-1,1 0 1,-1 0 0,1 0 0,0 0 0,0-1 0,1 1 0,0-1-1,0-1 1,0 1 0,0-1 0,1 1 0,0-1 0,0-1-1,0 1 1,0-1 0,0 0 0,1-1 0,-1 0 0,1 0 0,0 0-1,7 1 1,-4-2 33,0 0-1,0-1 1,1 0-1,-1 0 1,0-1-1,0 0 1,0-1 0,0 0-1,0-1 1,0 0-1,-1-1 1,1 0-1,-1 0 1,0-1-1,0 0 1,-1 0-1,1-1 1,-1 0 0,-1-1-1,1 0 1,-1 0-1,0 0 1,-1-1-1,11-15 1,-13 16-64,1 0 1,-1-1-1,0 0 0,-1 0 1,0 0-1,0 0 0,-1 0 1,0-1-1,0 1 0,-1-1 1,0 1-1,-1-1 0,1 0 1,-2 1-1,1-1 0,-1 1 1,-1-1-1,1 1 0,-2-1 1,1 1-1,-1 0 0,0 0 1,-1 0-1,1 0 0,-2 1 1,1-1-1,-1 1 0,0 0 1,-7-7-1,4 6-45,0 0 1,0 1-1,-1 0 0,0 0 1,-1 0-1,0 1 0,-14-6 1,20 10-18,0 0-1,0 0 1,0 1 0,0 0 0,0 0 0,0 0 0,-1 0 0,1 1 0,0-1 0,-1 1-1,1 0 1,0 1 0,0-1 0,-1 1 0,1 0 0,0 0 0,0 0 0,0 0-1,0 1 1,0-1 0,0 1 0,-6 4 0,9-5 8,0-1 0,0 1 0,0 0 0,0 0 0,0 0 0,0 0 0,0 0 0,0 1 0,1-1 0,-1 0 0,0 0 0,1 0 0,-1 1 0,1-1 0,-1 0 0,1 1 0,-1-1 0,1 0 0,0 1 0,0-1 0,0 1 0,0-1-1,0 0 1,0 1 0,0-1 0,0 1 0,0-1 0,1 0 0,-1 1 0,1-1 0,-1 0 0,1 1 0,-1-1 0,1 0 0,0 0 0,0 1 0,-1-1 0,1 0 0,0 0 0,0 0 0,0 0 0,0 0 0,0 0 0,1-1 0,0 2 0,5 4 5,-1-1-1,1 0 1,0-1 0,0 0 0,0 0-1,13 5 1,-5-4 28,0-1 0,1 0 0,-1-1 0,1 0 0,0-1 0,0-1 0,-1-1 0,1 0 0,0-1 0,0-1 1,0 0-1,-1-1 0,0-1 0,1 0 0,-1-1 0,0-1 0,-1-1 0,14-7 0,-23 10 4,-1 1-1,0-1 1,0 0 0,0 0-1,0-1 1,-1 1 0,0-1-1,0 0 1,0 0 0,0 0-1,-1 0 1,0 0 0,0 0-1,0-1 1,-1 1 0,0-1-1,0 1 1,0-1 0,-1 1-1,1-1 1,-1 0 0,-1 1-1,0-8 1,-2-7 27,0 1-1,-2 0 1,0 0-1,-1 0 1,-10-22 0,1 20-153,15 21 89,0 0-1,-1 0 1,1 0-1,0 0 1,-1 0-1,1 0 0,0 0 1,-1 0-1,1 0 1,0 0-1,-1 0 1,1 0-1,0 1 1,-1-1-1,1 0 0,0 0 1,-1 0-1,1 0 1,0 1-1,-1-1 1,1 0-1,0 0 1,0 0-1,-1 1 0,1-1 1,0 0-1,0 1 1,0-1-1,-1 0 1,1 0-1,0 1 1,0-1-1,0 0 0,0 1 1,0 0-1,-2 3-40,1 1 0,-1-1 0,1 1 0,1-1 0,-1 1 0,1 0 0,0 6 0,6 55-133,14 66 0,5 41 129,-21-116 53,-3 0 0,-8 74 0,3-101 68,-1 1-1,-1-1 1,-2 0-1,-1 0 1,-24 55-1,29-77 0,0-1-1,-1 1 1,0-1 0,0 0-1,0-1 1,-1 1-1,-11 9 1,16-15-25,-1 1 0,1-1 1,-1 0-1,0 0 1,1 0-1,-1 0 0,0 0 1,0-1-1,0 1 0,0 0 1,1-1-1,-1 1 0,0-1 1,0 0-1,0 0 1,0 0-1,0 0 0,0 0 1,0 0-1,0 0 0,0-1 1,0 1-1,0-1 0,0 1 1,0-1-1,1 0 1,-1 1-1,0-1 0,0 0 1,1 0-1,-1-1 0,1 1 1,-1 0-1,1 0 0,-1-1 1,1 1-1,0-1 0,-2-1 1,-1-2 21,1 0 0,-1 0-1,1 0 1,0 0 0,1-1 0,-1 1 0,1-1 0,0 1-1,0-1 1,1 0 0,-1 0 0,2 0 0,-1 0 0,0-7 0,2 3-45,-1 1 1,2-1 0,-1 0-1,1 1 1,1-1 0,0 1-1,0 0 1,5-9 0,4-5-50,1 2 0,0 0 0,2 0 0,0 1 0,35-33 0,-40 43 6,1-1 1,0 2 0,1 0 0,0 0 0,0 1-1,26-12 1,-38 20 9,1 0 0,-1 0 1,1 0-1,0 0 0,-1 1 0,1-1 0,-1 0 0,1 1 1,0-1-1,-1 0 0,1 1 0,-1-1 0,1 0 0,-1 1 1,1-1-1,-1 1 0,0-1 0,1 1 0,-1-1 0,1 1 1,-1-1-1,0 1 0,0 0 0,1-1 0,-1 1 0,0 0 1,0-1-1,0 1 0,0-1 0,1 1 0,-1 0 0,0-1 1,0 1-1,0 0 0,-1-1 0,1 1 0,0 0 0,0 31-3365,-2-22 2230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00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24 2425,'1'-1'140,"-1"0"1,1 0 0,-1 0 0,0 0 0,0 0 0,0 0 0,0 0 0,0 0-1,0 0 1,0 0 0,0 0 0,0 0 0,0 0 0,0 0 0,0 1 0,-1-1-1,1 0 1,0 0 0,-1 0 0,1 0 0,-1 0 0,0-1 0,0 2-82,0 0 0,1 0 0,-1 0 0,0 0 0,0 0 0,1 0 0,-1 0 0,0 0 0,0 0 0,1 0 0,-1 1 0,0-1 1,0 0-1,1 0 0,-1 1 0,0-1 0,1 1 0,-1-1 0,1 0 0,-1 1 0,0 0 0,-35 38-35,17-8 137,2 1 1,1 1-1,-21 62 0,-22 112 998,38-127-852,-4 12 1112,95-306 3647,-52 147-5132,3 1 0,3 0-1,41-80 1,-58 132 87,3-2-299,-9 16 262,0 0-1,0 0 0,-1 0 0,1 1 0,0-1 0,-1 0 0,1 0 0,0 0 0,-1 1 0,1-1 0,0 0 0,-1 1 0,1-1 0,0 1 0,-1-1 0,1 0 0,-1 1 0,1-1 0,-1 1 0,1 0 0,-1-1 0,1 1 0,-1-1 0,0 1 0,1 0 0,0 1 0,13 20-61,-1 1 0,-1 1-1,-1 0 1,-1 1-1,-1 0 1,6 30-1,-4-17 75,29 67-1,-30-83 34,-5-10 13,0-1 0,1 1 0,1-1 0,0 0 0,0 0 0,1-1 0,11 12 695,-23-26-2253,3 3 897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2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97 4417,'-8'-3'742,"1"-1"3696,11 0-1184,17-1-2146,0 0 1,0 2-1,30-1 1,-23 2-724,44-9 0,-65 9-306,0 0-1,0 0 1,0-1-1,0 1 1,-1-1-1,1-1 1,-1 1-1,0-1 1,0-1-1,10-8 1,-8 3 446,-7 8-1164,-6 5-3636,1 0 3044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00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94 4641,'-1'0'194,"0"1"0,1-1 0,-1 0 0,0 0 0,0 0 0,0 0 0,0 0 0,0-1 0,0 1 0,0 0 0,0 0 0,0-1 1,1 1-1,-1 0 0,0-1 0,0 1 0,0-1 0,1 1 0,-1-1 0,0 1 0,0-1 0,1 1 0,-1-1 0,0 0 0,1 1 0,-1-1 0,0-1 0,2 1-61,0-1 1,0 1-1,0 0 0,1 0 1,-1 0-1,0 0 0,1 0 1,-1 0-1,0 0 0,1 0 0,-1 0 1,1 1-1,-1-1 0,1 1 1,0-1-1,-1 1 0,1-1 0,0 1 1,1 0-1,289-64 1178,-284 60-1029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00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6433,'1'-1'174,"0"0"-1,0 0 0,0 1 0,0-1 1,0 0-1,0 1 0,0-1 0,0 1 1,0-1-1,0 1 0,0-1 0,0 1 1,0 0-1,0-1 0,0 1 0,1 0 1,-1 0-1,0 0 0,0 0 0,0 0 1,0 0-1,1 0 0,-1 0 0,0 1 1,0-1-1,2 1 0,45 5-597,-42-5 807,4-1-281,-1 0 1,1-1-1,-1 0 0,1-1 0,-1 1 0,1-2 0,-1 1 0,0-1 0,13-7 1,-2 3 208,-20 7-326,0 0 0,0-1 0,0 1 1,1 0-1,-1 0 0,0 0 0,0 0 0,0 0 1,1 0-1,-1 0 0,0 0 0,0 0 1,0 0-1,0 0 0,0-1 0,1 1 0,-1 0 1,0 0-1,0 0 0,0 0 0,0 0 1,0-1-1,0 1 0,0 0 0,1 0 0,-1 0 1,0 0-1,0-1 0,0 1 0,0 0 1,0 0-1,0 0 0,0 0 0,0-1 0,0 1 1,0 0-1,0 0 0,0 0 0,0-1 0,0 1 1,0 0-1,0 0 0,0 0 0,0 0 1,-1-1-1,1 1 0,0 0 0,0 0 0,-1 0-397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14:01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35 103 5897,'-34'-103'2011,"37"218"-304,-3-17-1088,-1-74-223,0 0 0,2-1 0,1 1 0,0 0-1,10 37 1,-12-61-393,1 0 1,-1 0-1,0-1 0,0 1 0,0 0 0,0 0 0,0 0 0,0 0 0,1 0 0,-1 0 0,0 0 0,0-1 0,0 1 1,0 0-1,0 0 0,1 0 0,-1 0 0,0 0 0,0 0 0,0 0 0,1 0 0,-1 0 0,0 0 0,0 0 0,0 0 1,0 0-1,1 0 0,-1 0 0,0 0 0,0 0 0,0 0 0,0 0 0,1 0 0,-1 0 0,0 0 0,0 1 1,0-1-1,0 0 0,0 0 0,1 0 0,-1 0 0,0 0 0,0 0 0,0 0 0,0 1 0,0-1 0,0 0 0,1 0 1,-1 0-1,0 0 0,0 1 0,0-1 0,0 0 0,0 0 0,0 0 0,0 0 0,0 1 0,0-1 0,0 0 0,0 0 1,0 0-1,0 0 0,0 1 0,0-1 0,0 0 0,0 0 0,0-1-224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23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847 49 3993,'7'-9'370,"-4"5"-166,0 0 0,0 0 0,0 0 0,1 1 1,-1-1-1,8-4 395,-46-1 2243,-10 12-2699,-1 1 1,1 2-1,-47 13 1,-81 11 71,93-23-115,-257 37 850,337-44-953,-1 0 1,0 0-1,1 0 1,-1 0-1,0 0 1,1 0-1,-1 0 0,0 0 1,1 0-1,-1 0 1,0 1-1,1-1 1,-1 0-1,0 0 1,1 1-1,-1-1 1,0 0-1,1 1 1,-1-1-1,1 0 1,-1 1-1,1-1 1,-1 1-1,1-1 1,-1 1-1,1-1 1,0 1-1,-1 0 1,0 0-1,29 5-91,30-3 94,2 0 2,71 13-1,-114-13-1,1 1 1,-1 1 0,0 1-1,0 0 1,0 1-1,-1 0 1,0 2 0,25 17-1,-38-24 2,0 0 0,0 1 1,-1 0-1,1-1 0,-1 1 0,1 0 0,-1 0 0,0 0 0,0 0 0,0 1 0,-1-1 0,1 1 0,-1-1 1,0 1-1,0-1 0,0 1 0,0 0 0,0 5 0,-1-2 11,0 0 0,-1 0-1,0-1 1,0 1 0,-1 0 0,0-1 0,0 0-1,0 1 1,-6 9 0,-5 5 49,0-1 0,-1 0 1,0-1-1,-33 31 0,-47 39 87,53-52-136,1 1 0,3 1 0,-50 68 0,69-80-8,10-18-3,1 0 0,1 0-1,0 0 1,0 1 0,1 0 0,1 0-1,-1 1 1,1 0 0,1-1-1,0 1 1,-2 22 0,4-27-9,1-4 21,-1 0 0,1 0-1,0 0 1,0 0-1,0 0 1,0 0 0,0 0-1,0-1 1,0 1-1,1 0 1,-1 0 0,1 0-1,-1 0 1,1 0 0,1 3-1,1-4 6,0-1 1,0 1-1,-1-1 0,1 1 1,0-1-1,0 0 0,0 0 1,0 0-1,-1 0 0,1-1 1,5-1-1,4 1-31,66-12 123,-1-2 0,80-29 1,120-24 56,-271 67-147,0 0 1,0 0-1,0 1 0,0 0 0,0 1 0,-1-1 1,10 3-1,-14-3 240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23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4897,'50'-48'1603,"-50"48"-1578,1 0-1,-1 0 1,1-1-1,-1 1 1,0 0 0,1-1-1,-1 1 1,0 0-1,0-1 1,1 1 0,-1-1-1,0 1 1,0-1-1,1 1 1,-1 0 0,0-1-1,0 1 1,0-1-1,0 1 1,0-1 0,0 1-1,0-1 1,0 1-1,0-1 1,0 1 0,0-1-1,0 1 1,0-1-1,0 1 1,0 0 0,0-1-1,0 1 1,-1-1-1,1 1 1,0-1 0,0 1-1,-1 0 1,1-1-1,0-2-5,15 1 35,210-38 308,-69 9-222,-145 33-10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24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 6105,'0'-1'93,"0"1"0,0-1 0,0 0 0,1 1 1,-1-1-1,0 1 0,1-1 0,-1 0 0,1 1 0,-1-1 0,1 1 0,-1 0 0,1-1 0,-1 1 0,1-1 0,-1 1 0,1 0 0,-1-1 0,1 1 0,0 0 0,-1-1 0,1 1 0,0 0 0,-1 0 1,1 0-1,0 0 0,-1 0 0,1 0 0,1 0 0,28-2-494,-19 2 650,67-10 90,143-35 1,-154 29-283,-24 6 25,0-2 0,65-27 0,-109 39-100,1 0 0,0 0 0,0 0-1,0 0 1,-1 0 0,1 0-1,0 0 1,0 0 0,0 0 0,0 0-1,-1 0 1,1 0 0,0 0-1,0-1 1,0 1 0,0 0 0,-1 0-1,1 0 1,0 0 0,0 0-1,0-1 1,0 1 0,0 0 0,0 0-1,0 0 1,-1 0 0,1-1-1,0 1 1,0 0 0,0 0 0,0 0-1,0 0 1,0-1 0,0 1-1,0 0 1,0 0 0,0 0 0,0-1-1,0 1 1,0 0 0,0 0-1,0 0 1,0 0 0,0-1 0,0 1-1,1 0 1,-1 0 0,0 0-1,0-1 1,0 1 0,0 0 0,0 0-1,0 0 1,0 0 0,1 0-1,-1-1 1,0 1 0,0 0 0,-12-2-437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26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1 3857,'30'41'1541,"-51"-43"2245,-59 10-3879,78-8 291,-34 6-131,1-1 0,-1-2 0,0-2 0,0-1 0,-58-8 0,80 4 105,2 4 541,11 23-187,1-16-514,-6 145-8,2-69-2,8 117 0,2-67 19,-5 0 0,-20 150-1,2-30 272,5 166 565,12-418-803,0 0 0,0 1 0,0-1 0,0 1 0,0-1 1,0 0-1,0 1 0,0-1 0,1 1 0,-1-1 0,0 0 0,1 1 0,-1-1 0,1 0 0,0 1 0,-1-1 0,1 0 0,0 0 0,0 0 0,0 0 0,1 2 0,36 10 526,-32-11-716,23 2 165,0-2 0,0-1 1,0-1-1,31-4 0,-35 2-18,48 3 577,-73-4-1685,0 2 646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28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58 2809,'54'55'1279,"-46"-29"2595,-8 27-3901,0-40 351,0-12-311,2 11 101,-1 1 0,0 0 0,-1-1 1,0 1-1,-1-1 0,-1 1 1,0-1-1,0 1 0,-1-1 0,-5 12 1,7-22-61,-1 0 0,1-1 0,0 1 0,-1-1 0,1 1 0,-1-1 0,1 0 0,-1 0 0,0 1 0,1-1 0,-1 0 1,0 0-1,0-1 0,0 1 0,0 0 0,0-1 0,0 1 0,0-1 0,0 1 0,0-1 0,0 0 0,0 0 0,0 0 0,0 0 0,0 0 1,0-1-1,0 1 0,0 0 0,0-1 0,-2 0 0,-3-2 82,1 1 0,-1-1 1,1 0-1,-1 0 0,1 0 0,0-1 0,-8-7 1,5 4-83,0-1 0,1 0 0,-1 0 0,1-1 0,1 0 0,0 0 0,0-1 0,1 0 0,0 0 0,1 0 0,0-1 0,1 0 1,0 0-1,0 0 0,1-1 0,1 1 0,0-1 0,1 1 0,0-1 0,0 0 0,2-14 0,0 10 5,-1 15-68,0 0-1,0 0 0,0 0 1,0 0-1,0 0 0,0 0 0,0 0 1,0 0-1,0-1 0,1 1 1,-1 0-1,0 0 0,1 0 0,-1 0 1,1 0-1,-1 0 0,1 0 1,-1 1-1,1-1 0,0 0 0,0 0 1,-1 0-1,1 0 0,0 1 1,0-1-1,0 0 0,0 1 1,0-1-1,0 1 0,0-1 0,0 1 1,0-1-1,0 1 0,0 0 1,0 0-1,0-1 0,0 1 0,0 0 1,0 0-1,0 0 0,0 0 1,0 0-1,3 1 0,42-4-49,63 3-1,-70 2 80,0-2 0,0-1-1,57-10 1,-84 8 9,0-1 0,1 0 0,-1 0 1,-1-1-1,20-11 0,-31 15-22,0 0-5,5-6 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29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3881,'-14'73'3637,"12"-53"-3245,1-1 0,0 1-1,2 0 1,3 19 0,0 14 545,-2-32 72,-1-15-310,0-14-1036,-1 7-254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3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0 4209,'-96'11'4576,"88"-8"-4404,0 1 0,0 0 0,0 0 0,0 1 1,1-1-1,0 2 0,0-1 0,0 1 0,1 0 1,-1 0-1,-5 9 0,-1 1-130,0 1 0,1 1-1,-15 28 1,24-40-23,0 0 0,1 0 0,0 0-1,0 0 1,0 0 0,1 1 0,0-1 0,0 0-1,0 1 1,1-1 0,0 1 0,0-1-1,1 0 1,0 1 0,0-1 0,0 0-1,1 1 1,0-1 0,0 0 0,0 0-1,1 0 1,0-1 0,0 1 0,1-1 0,-1 1-1,1-1 1,0 0 0,1-1 0,-1 1-1,1-1 1,0 0 0,0 0 0,0 0-1,1 0 1,-1-1 0,1 0 0,0-1 0,0 1-1,0-1 1,12 3 0,-8-3 48,1 0 0,0-1 1,0 0-1,0-1 0,0 0 1,0 0-1,0-2 0,0 1 1,16-5-1,-20 4-16,-1-1-1,1 0 1,0 0 0,-1 0 0,1 0 0,-1-1-1,0-1 1,0 1 0,-1-1 0,1 1 0,-1-2-1,0 1 1,0 0 0,-1-1 0,5-7 0,-3 3 56,0 0 0,-1 0 0,0-1 0,0 0 0,-1 0 0,-1 0 0,0 0 0,0-1 0,1-19 1,-4 26-72,0 0 0,-1 0 1,1 0-1,-1 0 0,0 0 1,-1 0-1,1 0 1,-1 0-1,0 0 0,0 0 1,0 1-1,-1-1 0,0 1 1,0 0-1,0 0 1,0 0-1,0 0 0,-1 0 1,0 1-1,0-1 0,0 1 1,0 0-1,0 0 1,-10-3-1,3 0-23,-1 1 1,-1 0-1,1 1 1,-18-4-1,23 7-119,0 0-1,0 0 1,0 0-1,0 1 1,0-1-1,0 2 1,0-1-1,0 1 1,0 0-1,-7 3 1,3 5-1427,5 3 631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1:47:42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5609,'6'-46'5604,"-6"45"-5485,0 0 0,0 0 0,1 0 0,-1 1 0,0-1-1,1 0 1,-1 0 0,1 1 0,-1-1 0,1 0 0,-1 0 0,1 1 0,-1-1 0,1 1 0,0-1 0,-1 0 0,1 1 0,0-1 0,1 0 0,-1 1-72,0 0 0,0 1 0,0-1 1,-1 0-1,1 0 0,0 0 0,0 0 0,0 1 1,0-1-1,0 0 0,0 1 0,0-1 0,-1 1 1,1-1-1,0 1 0,0 0 0,-1-1 0,1 1 1,0-1-1,-1 1 0,1 0 0,-1 0 0,1 0 0,4 7 24,0 0 0,-1 0 0,0 0 0,0 0-1,-1 1 1,0-1 0,-1 1 0,2 11-1,7 21 94,40 121 173,-46-141-232,-1 0 1,0 1 0,-2 0-1,-1-1 1,-2 39 0,-2-44 115,-2 0 0,1 0 0,-2 0 0,0 0 1,-1-1-1,-13 21 0,-11 27 220,29-59-438,-8 18 213,10-22-223,0 1 0,0-1 0,0 0 0,-1 0 0,1 1 0,0-1 0,0 0 0,0 1 0,0-1 0,0 0 0,0 1 0,-1-1 0,1 0 0,0 1 0,0-1 0,0 0 0,0 1-1,0-1 1,0 0 0,0 1 0,1-1 0,-1 1 0,0-1 0,0 0 0,0 1 0,0-1 0,0 0 0,0 0 0,1 1 0,-1-1 0,0 0 0,0 1 0,0-1 0,1 0 0,-1 0 0,0 1-1,1-1 1,-1 0 0,0 0 0,0 0 0,1 1 0,-1-1 0,0 0 0,1 0 0,-1 0 0,0-1-2374,0-1 1529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335 148 4017,'-24'-41'709,"13"22"136,-1 0-1,-21-24 1,31 41-666,0-1-1,0 1 1,0 0-1,0 1 1,0-1-1,-1 0 1,1 1-1,0-1 0,-1 1 1,1 0-1,-1 0 1,0 0-1,1 0 1,-1 0-1,0 0 1,0 1-1,1-1 1,-5 1-1,2 0-78,-1 0 0,0 1 0,1 0 0,-1 0 0,1 0 0,-1 1 0,1 0 0,-10 4 0,4 0-102,-1 1 1,1 0-1,0 1 0,0 0 0,1 0 1,0 1-1,-9 12 0,13-14 1,1 0 1,0 0-1,0 0 0,0 1 1,1-1-1,1 1 0,-1 0 0,1 0 1,0 1-1,1-1 0,0 1 1,1-1-1,-2 13 0,3-16 4,1 0 1,-1 0-1,1 0 0,0 0 1,0 0-1,1 0 0,-1-1 1,1 1-1,0 0 0,0-1 1,1 0-1,-1 1 0,1-1 1,0 0-1,0 0 0,1-1 1,-1 1-1,1 0 0,0-1 1,-1 0-1,1 0 0,1 0 1,-1-1-1,7 4 0,-2-1 36,1-1 0,0 0-1,0 0 1,0-1-1,0 0 1,0 0 0,1-1-1,-1-1 1,1 0-1,-1 0 1,1-1-1,0-1 1,-1 0 0,1 0-1,-1-1 1,1 0-1,18-7 1,-20 5 53,-1 0 1,0-1-1,0 0 0,0 0 1,0-1-1,-1 0 0,0 0 1,0 0-1,0-1 0,-1 0 1,0-1-1,-1 0 1,1 0-1,-2 0 0,1 0 1,-1-1-1,0 1 0,-1-1 1,0 0-1,3-12 0,-5 16-65,0 0-1,-1 1 1,1-1-1,-1 0 0,0 0 1,0 1-1,-1-1 1,1 0-1,-1 1 0,0-1 1,0 0-1,-1 1 1,1-1-1,-1 1 1,0 0-1,0 0 0,-1-1 1,1 1-1,-1 1 1,0-1-1,0 0 0,0 1 1,0-1-1,-1 1 1,1 0-1,-7-4 0,3 2-55,0 1 0,0 0 0,-1 1 0,1-1 0,-1 1 0,1 1 0,-1 0 0,0 0 0,0 0 0,0 1 0,0 0 0,0 0 0,-1 1 0,-12 2 0,15-2-258,0 1 1,-1 0 0,1 0-1,0 1 1,0 0-1,1 0 1,-11 5 0,1 8-607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1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18 3617,'0'-1'335,"-1"-1"1,0 1-1,-1 0 1,1-1-1,0 1 1,0 0-1,-1 0 1,1 0-1,0 0 1,-1 0-1,1 0 1,-1 1-1,1-1 1,-1 0-1,1 1 1,-1-1-1,-2 1 1,-34 0 1677,27 2-1884,0 1 0,0 0-1,1 0 1,-17 9 0,19-6-127,1-1-1,-1 1 0,2 1 0,-1-1 1,1 1-1,0 0 0,0 1 1,0 0-1,1-1 0,1 2 0,-1-1 1,-3 12-1,-5 5-24,10-20 22,1-1 0,0 0 1,0 1-1,0-1 0,1 1 1,-1 0-1,1-1 0,0 1 1,1 0-1,-1 0 0,1 0 1,0 0-1,0 0 0,0 0 0,1-1 1,0 1-1,0 0 0,0 0 1,0-1-1,1 1 0,0 0 1,0-1-1,0 0 0,0 1 1,1-1-1,-1 0 0,1 0 1,0 0-1,1-1 0,-1 1 1,1-1-1,-1 0 0,7 5 1,-2-3 44,1 0 0,-1 0-1,1 0 1,0-1 0,0-1 0,0 1 0,0-1 0,1-1 0,-1 0 0,1 0 0,-1-1 0,1 0 0,0-1 0,0 0 0,18-2 0,-16-1 87,-1 0 0,0-1 0,0 0 0,0-1 0,-1 0 0,1 0 0,-1-1 1,-1-1-1,1 0 0,-1 0 0,0 0 0,-1-1 0,0-1 0,14-18 0,-18 23-94,-1 0-1,-1-1 0,1 0 0,-1 1 0,1-1 1,-1 0-1,-1 0 0,1 0 0,-1 0 0,0-1 1,0 1-1,0 0 0,-1-1 0,1 1 1,-2 0-1,1-1 0,0 1 0,-1 0 0,0 0 1,0-1-1,-1 1 0,1 0 0,-1 0 0,0 0 1,-1 0-1,1 1 0,-1-1 0,0 1 0,0-1 1,0 1-1,-1 0 0,1 0 0,-1 0 1,-4-3-1,4 3-88,-1 1 0,1-1 0,-1 1 1,0 0-1,1 0 0,-1 1 0,-1-1 0,1 1 1,0 0-1,0 0 0,-1 1 0,1 0 1,-1 0-1,0 0 0,1 0 0,-1 1 0,1 0 1,-1 0-1,0 1 0,1-1 0,-1 1 0,1 1 1,-10 2-1,4 4-339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0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18 2393,'0'-1'277,"0"0"1,0 0 0,-1 0 0,1 0-1,-1 0 1,1 0 0,-1 0 0,1 0 0,-1 0-1,1 0 1,-1 0 0,0 0 0,0 0-1,1 1 1,-1-1 0,0 0 0,-2-1 0,-15 3 1064,15 0-1328,-1 1 1,1 1-1,-1-1 0,1 0 1,0 1-1,0 0 0,0-1 1,1 1-1,-1 1 1,1-1-1,-4 5 0,-3 6 21,4-8-19,1 0 0,0 1 0,0 0-1,0 0 1,1 0 0,0 0-1,0 0 1,1 1 0,0-1 0,-2 13-1,3-4 16,-2 6 4,1 0 0,2 0 0,0 0 0,5 34 0,-4-52-11,-1 1 0,1-1 0,1 1 1,-1-1-1,1 0 0,-1 0 0,1 1 0,0-1 0,1 0 0,-1 0 0,1-1 1,0 1-1,0-1 0,0 1 0,0-1 0,0 0 0,1 0 0,0 0 1,-1 0-1,1-1 0,0 0 0,0 0 0,0 0 0,1 0 0,-1 0 1,0-1-1,9 2 0,-1-3 81,0 0 0,0 0 0,0-1 0,0-1 0,-1 0 0,1-1 0,0 0 0,-1 0 0,0-2 0,0 1 1,0-1-1,-1-1 0,1 0 0,-1 0 0,0-1 0,-1 0 0,0-1 0,0 0 0,-1-1 0,0 1 0,0-2 0,9-14 0,-15 21-69,-1 1-1,0-1 0,0 0 1,0 0-1,0 0 1,0 0-1,-1 0 0,1 0 1,-1 0-1,0-1 0,0 1 1,0 0-1,0 0 1,-1 0-1,1 0 0,-1 0 1,0 0-1,-2-5 0,0 2 32,0 0 0,0 0 0,-1 0-1,0 1 1,0 0 0,0 0-1,-1 0 1,-7-7 0,-3 1 12,0-1 0,-1 2-1,-1 0 1,1 1 0,-26-9 0,42 18-80,-43-14 69,41 13-120,-1 0 0,1 1 0,0-1 0,-1 1-1,1 0 1,0-1 0,-1 1 0,1 0 0,0 1-1,-1-1 1,1 0 0,0 1 0,-1-1-1,1 1 1,0 0 0,-3 1 0,0 6-916,8 2 392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1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10 1800,'-1'-10'7406,"-12"17"-4918,-1 3-3332,5-2 854,1 1 0,0 0 0,0 0 0,1 1 0,1 0 0,-1 0 0,2 1 0,-1 0 0,2 0 0,-1 0 0,1 0 0,1 1 0,0 0 0,1-1 0,-2 18 0,4-24-6,-1 1-1,1-1 1,0 1-1,1-1 1,-1 1-1,1-1 0,0 1 1,0-1-1,1 0 1,0 1-1,0-1 1,0 0-1,0 0 1,1 0-1,4 5 0,-4-6 20,1-1-1,-1 1 0,1-1 1,0 0-1,0 0 1,0-1-1,0 1 0,1-1 1,-1 0-1,1 0 0,-1-1 1,1 1-1,0-1 0,-1 0 1,1 0-1,0 0 0,9-1 1,0 0 120,1 0 0,0-1 1,-1-1-1,1 0 0,-1-1 1,0-1-1,1 0 0,-2-1 0,1 0 1,-1-1-1,16-10 0,-24 14-108,-1-1 0,1 0-1,-1 0 1,0 0-1,0-1 1,0 1 0,0-1-1,-1 0 1,1 0 0,-1 0-1,0-1 1,-1 1-1,1-1 1,-1 0 0,1 1-1,-1-1 1,-1 0 0,1 0-1,-1 0 1,0-1-1,0 1 1,0 0 0,-1 0-1,0 0 1,0-1-1,0 1 1,-1 0 0,1 0-1,-1-1 1,0 1 0,-1 0-1,0 0 1,-3-8-1,0 3 20,0 1-1,0-1 1,-1 2-1,-1-1 1,1 0-1,-1 1 1,-1 1-1,1-1 1,-14-9-1,18 14-83,-1 1-1,1-1 1,-1 1-1,1 0 0,-1 0 1,0 0-1,0 1 1,0-1-1,0 1 0,0 0 1,0 0-1,0 0 1,0 1-1,0-1 1,0 1-1,-1 0 0,1 0 1,0 1-1,0-1 1,0 1-1,0 0 1,0 0-1,0 0 0,0 1 1,0-1-1,-7 5 1,0 6-865,5 0 367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3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287 195 4713,'-4'16'6551,"4"40"-7217,0-47 1210,-6 65-248,6-70-199,-1 0 0,1 0 0,-1 0 1,0 0-1,-1 0 0,1 0 0,-1-1 0,1 1 1,-1 0-1,0-1 0,-1 1 0,1-1 1,-6 6-1,6-8-24,0 0 0,0-1 0,1 1 0,-1-1 1,0 1-1,0-1 0,0 0 0,0 0 0,0 0 0,0 0 1,0 0-1,0 0 0,0 0 0,0-1 0,0 1 0,0-1 1,0 0-1,0 1 0,0-1 0,1 0 0,-1 0 1,0 0-1,0 0 0,1 0 0,-1-1 0,1 1 0,-1 0 1,-1-3-1,-47-47 434,42 42-390,-20-23 46,1-1 1,2-1 0,-23-41-1,47 74-169,0 0 0,0-1 0,0 1 0,0 0 0,1 0 0,-1-1 0,0 1 0,1 0 0,-1-1 0,1 1 0,0 0 0,-1-1 0,1 1 0,0-1 0,0 1 0,0-1 0,0 1 0,0-1 0,0 1 0,0 0 0,0-1 0,1 1 0,-1-1 0,0 1 0,1-1 0,0 1 0,-1 0 0,1 0 0,0-1 0,-1 1 0,1 0 0,0 0 1,0 0-1,0-1 0,0 1 0,0 0 0,0 1 0,0-1 0,1 0 0,-1 0 0,0 0 0,0 1 0,1-1 0,-1 0 0,1 1 0,-1 0 0,0-1 0,1 1 0,-1 0 0,1-1 0,1 1 0,12-2-33,0 1 1,0 0 0,0 1 0,18 2 0,-12 0 50,4-2 3,-1-1 0,0-1 0,-1-1 0,1-1 0,0-1 0,-1-1 0,0-1 1,0-1-1,-1-1 0,0-1 0,40-25 0,-58 31-342,6-5 778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4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4401,'-34'52'2056,"52"-53"1708,53 14-3595,-69-13-155,1 1 0,-1 0 0,0 0 0,1 0-1,-1 1 1,0-1 0,0 1 0,1-1 0,-1 1 0,0 0-1,-1-1 1,1 1 0,0 0 0,0 0 0,-1 1 0,1-1-1,-1 0 1,0 0 0,0 1 0,0-1 0,0 1 0,0-1-1,0 1 1,-1-1 0,1 1 0,-1-1 0,1 1 0,-1 0-1,0-1 1,0 1 0,-1-1 0,1 1 0,0 0-1,-1-1 1,1 1 0,-1-1 0,0 1 0,0-1 0,-2 5 0,-4 8 221,-1 1 0,-1-1 0,0 0 0,-18 21 0,19-26-123,-8 11 56,10-15-104,1 0 1,-1 1-1,2 0 0,-1 0 1,1 0-1,-1 0 1,2 1-1,-1 0 0,-3 15 1,6-22-51,1-1 0,0 0 0,0 1 1,0-1-1,0 1 0,0-1 0,1 0 1,-1 1-1,0-1 0,0 0 0,0 1 0,0-1 1,0 0-1,0 1 0,1-1 0,-1 0 1,0 1-1,0-1 0,0 0 0,1 1 0,-1-1 1,0 0-1,0 0 0,1 1 0,-1-1 1,0 0-1,1 0 0,-1 0 0,0 1 0,1-1 1,-1 0-1,0 0 0,1 0 0,-1 0 1,1 0-1,-1 0 0,0 0 0,1 0 0,-1 0 1,0 0-1,1 0 0,-1 0 0,1 0 0,-1 0 1,0 0-1,1 0 0,0 0 0,27-8 485,-17 4-547,154-44 274,-140 38 23,-24 10-298,-1 0 0,1 0 1,-1 0-1,1 0 0,-1 0 0,0-1 1,1 1-1,-1 0 0,1 0 1,-1-1-1,0 1 0,1 0 0,-1-1 1,0 1-1,1 0 0,-1-1 1,0 1-1,0 0 0,1-1 1,-1 1-1,0-1 0,0 1 0,1 0 1,-1-1-1,0 1 0,0-1 1,0 1-1,0-1 0,0 1 0,0-1 1,0 1-1,0-1 0,0 1 1,0-1-1,0 1 0,0 0 0,0-1 1,0 1-1,0-1 0,-1 1 1,1-1-1,0 1 0,0-1 0,0 1 1,-1 0-1,1-1 0,0 1 1,-1-1-1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5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329 121 2865,'-14'-21'259,"8"11"407,0 0 0,0 1 0,-1 0-1,-1 0 1,0 0 0,0 1 0,0 0 0,-17-12 0,21 19-598,1-1 0,-1 1 0,0 0 0,0 0 1,1 0-1,-1 1 0,0-1 0,0 1 0,1 0 0,-1 0 1,0 0-1,0 1 0,0-1 0,1 1 0,-1 0 1,0 0-1,1 0 0,-1 1 0,1-1 0,-1 1 1,1 0-1,-1 0 0,-4 4 0,-9 6-107,0 2 0,-30 30-1,34-31 94,9-10-60,0 1 0,0 0 0,0 0 1,1 1-1,-1-1 0,1 1 0,1 0 0,-1 0 0,0 0 0,1 0 1,0 0-1,1 0 0,-1 0 0,1 1 0,0-1 0,0 1 0,0-1 1,1 12-1,1-12 8,0 0 1,0-1 0,1 1 0,0 0 0,0 0 0,0-1-1,0 1 1,1-1 0,-1 0 0,1 1 0,0-1 0,1-1-1,-1 1 1,1 0 0,0-1 0,-1 0 0,2 0-1,-1 0 1,0 0 0,9 4 0,-3-2 35,1 0 0,0-1 0,0 0 0,0-1 1,1 0-1,-1-1 0,1 0 0,-1-1 0,1 0 0,0-1 0,-1 0 0,1-1 1,0 0-1,-1-1 0,1 0 0,17-6 0,-21 5 32,0 0-1,-1 0 0,1-1 1,-1 0-1,0 0 1,0-1-1,0 0 1,-1 0-1,0-1 1,0 1-1,0-1 1,-1-1-1,0 1 0,0-1 1,0 0-1,-1 0 1,0 0-1,0-1 1,-1 1-1,0-1 1,-1 0-1,1 0 1,-1 0-1,1-9 0,-3 13-28,0-1-1,0 1 0,-1 0 1,1 0-1,-1 0 0,0-1 1,0 1-1,0 0 0,0 0 1,-1 0-1,0 0 0,0 1 0,0-1 1,0 0-1,-1 1 0,1-1 1,-1 1-1,0 0 0,0 0 1,0 0-1,0 0 0,0 0 1,-1 1-1,1 0 0,-1 0 0,-4-2 1,2 0-80,0 1 1,-1 0-1,0 1 1,1-1-1,-1 1 1,0 1-1,0-1 1,0 1-1,0 0 1,0 1-1,0 0 1,0 0-1,0 0 1,0 1-1,-9 2 1,14-3-91,1 1 0,0-1 1,-1 1-1,1-1 1,-1 1-1,1 0 1,0 0-1,-1-1 1,1 1-1,0 0 1,0 0-1,-1 0 1,1 0-1,0 1 1,0-1-1,0 0 0,1 0 1,-1 1-1,0-1 1,0 2-1,4 12-831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21 2361,'0'-2'199,"-1"1"1,1 0-1,0 0 1,-1 0 0,1 0-1,-1 0 1,1 0 0,-1 0-1,0 0 1,1 1 0,-1-1-1,0 0 1,0 0-1,1 0 1,-1 1 0,0-1-1,0 0 1,0 1 0,0-1-1,0 1 1,0-1 0,0 1-1,0-1 1,0 1-1,0 0 1,-2-1 0,1 1-49,0 1 1,0-1-1,0 1 1,0-1-1,1 1 0,-1-1 1,0 1-1,0 0 1,0 0-1,1 0 1,-1 0-1,0 0 1,-2 2-1,-1 2-90,0 0 0,0 0 0,0 0 0,1 0 0,0 1 0,0-1 0,-6 13 1,7-9-41,-1 1 1,1 0 0,1 0-1,0 0 1,0 0 0,1 0-1,0 0 1,1 1 0,0-1-1,1 0 1,2 16 0,-2-22 16,0-1 1,0 1 0,1-1-1,-1 1 1,1-1 0,-1 0-1,1 1 1,0-1 0,1 0-1,-1 0 1,0 0 0,1 0-1,-1-1 1,1 1 0,0-1-1,0 0 1,0 0 0,0 0-1,1 0 1,-1 0 0,0 0-1,1-1 1,-1 0 0,1 0-1,0 0 1,-1 0 0,1 0 0,0-1-1,-1 1 1,1-1 0,0 0-1,0-1 1,-1 1 0,5-1-1,0-1 71,-1 1 0,1-1 0,-1 0 0,0-1 0,0 0 0,0 0 0,0-1 0,-1 1 0,0-1-1,1-1 1,-1 1 0,0-1 0,-1 0 0,1-1 0,-1 1 0,0-1 0,-1 0 0,1 0 0,-1-1 0,-1 1 0,6-13 0,-7 15-74,0 1 0,-1-1 0,1 0 0,-1 0 0,0 0 0,-1 0 0,1 0 0,-1 0 1,1-1-1,-1 1 0,0 0 0,-1 0 0,1 0 0,-1 0 0,1 0 0,-1 0 0,-1 0 1,1 0-1,0 0 0,-1 0 0,0 0 0,0 1 0,0-1 0,0 1 0,-1 0 0,0-1 1,1 1-1,-1 0 0,0 0 0,0 1 0,-1-1 0,1 1 0,0-1 0,-1 1 0,0 0 1,1 0-1,-1 1 0,0-1 0,-7-1 0,3 0-67,-1 1 0,0-1 0,0 2 0,1-1 0,-1 1-1,0 1 1,0-1 0,0 2 0,0-1 0,0 1 0,0 0 0,0 1 0,-15 5 0,23-6-123,0-1 0,0 1 1,1-1-1,-1 1 0,0-1 1,1 1-1,-1 0 1,0-1-1,1 1 0,-1 0 1,1 0-1,-1-1 0,1 1 1,0 0-1,-1 0 1,1 0-1,0 0 0,-1 0 1,1 0-1,0 0 0,0-1 1,0 1-1,0 0 1,0 0-1,0 0 0,0 0 1,0 0-1,0 1 0,0-2 89,0 12-1226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8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60 4017,'2'-2'199,"-1"-1"1,1 1-1,-1-1 1,0 0-1,0 1 1,0-1-1,0 0 1,0 0-1,-1 0 1,1-4-1,-10-1 1490,-17 9-30,18 2-1546,-1-1-1,1 1 0,0 0 1,1 1-1,-1 0 1,1 0-1,-1 1 0,1 0 1,1 0-1,-1 0 0,1 1 1,0 0-1,0 0 1,0 1-1,1 0 0,0 0 1,1 0-1,-1 0 0,-5 16 1,8-19-106,0 1 0,0-1 0,1 0 0,0 1 0,0-1 0,0 1 1,1-1-1,-1 1 0,1-1 0,0 1 0,0 0 0,1-1 0,-1 1 0,1-1 1,0 1-1,0-1 0,1 1 0,-1-1 0,1 0 0,0 0 0,0 0 0,0 0 0,1 0 1,-1 0-1,1-1 0,0 1 0,0-1 0,1 1 0,-1-1 0,1 0 0,-1-1 1,1 1-1,0-1 0,0 1 0,0-1 0,0 0 0,9 2 0,-8-2 42,0 0 0,0-1 0,0 0 0,0 0 0,1-1 0,-1 1 0,0-1 0,0 0 0,1 0 1,-1-1-1,0 0 0,0 0 0,0 0 0,0 0 0,0-1 0,0 0 0,6-3 0,-3 1 60,-1-1 0,1 1 0,-1-1 0,-1-1 0,1 1 0,-1-1 0,0 0 0,0-1 0,-1 1 0,8-12 0,-10 13-26,1-1 0,-1 0 0,0-1 1,-1 1-1,1 0 0,-1-1 0,0 1 1,-1-1-1,0 0 0,0 0 0,0 0 1,-1-13-1,-1 15-58,1 1 0,-1-1 1,-1 1-1,1-1 0,-1 1 1,1-1-1,-1 1 0,0 0 1,-1 0-1,1 0 0,-1 0 1,0 0-1,0 0 0,0 1 1,0-1-1,-1 1 0,1 0 1,-1 0-1,0 0 0,-5-2 1,4 2-52,0-1 0,0 2 0,0-1 0,-1 1 0,1-1 0,-1 1 0,1 1 0,-1-1 0,0 1 0,1 0 0,-1 0 0,0 1 0,0 0 0,0 0 0,0 0 0,0 1 0,-5 1 0,10-2-33,1 0 0,-1 0 0,1 0 0,-1 1 1,1-1-1,0 0 0,-1 1 0,1-1 0,-1 0 0,1 1 1,0-1-1,-1 0 0,1 1 0,0-1 0,0 0 0,-1 1 1,1-1-1,0 1 0,0-1 0,-1 1 0,1-1 1,0 1-1,0-1 0,0 1 0,0-1 0,0 1 0,0-1 1,0 1-1,0-1 0,0 1 0,0-1 0,0 1 1,0-1-1,0 1 0,0-1 0,0 0 0,1 1 0,5 12-743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6T12:09:38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57 2248,'-1'-1'236,"1"-1"0,0 1-1,-1-1 1,1 1 0,-1 0-1,1-1 1,-1 1-1,1 0 1,-1 0 0,0-1-1,0 1 1,0 0 0,1 0-1,-1 0 1,0 0-1,0 0 1,-1 0 0,1 0-1,0 0 1,0 1 0,0-1-1,-1 0 1,1 1-1,0-1 1,-2 0 0,-1 0 17,0 1 0,0-1 0,0 1 1,0 0-1,0 0 0,0 0 0,0 0 0,0 1 1,-5 1-1,-1 0-119,1 1 0,0 0 0,-1 1 0,1 0 1,1 1-1,-1-1 0,-9 8 0,15-9-134,-1 1 1,1-1 0,1 1-1,-1-1 1,0 1-1,1 0 1,0 0-1,0 0 1,0 1 0,0-1-1,1 0 1,-1 1-1,1-1 1,0 1-1,1-1 1,-1 1-1,1-1 1,0 1 0,0 8-1,1-9 5,-1 0 0,1 0-1,0 0 1,0 0 0,0 0-1,0-1 1,0 1 0,1 0-1,0-1 1,0 0 0,0 1 0,0-1-1,0 0 1,1 0 0,-1 0-1,1 0 1,0 0 0,0-1-1,0 1 1,0-1 0,1 0 0,-1 0-1,5 2 1,3 0 109,0-2 0,1 1 0,-1-1 1,1-1-1,-1 0 0,1 0 0,-1-2 0,1 1 0,0-1 0,-1-1 1,0 0-1,1-1 0,-1 0 0,0 0 0,0-1 0,0-1 0,-1 0 1,0 0-1,0-1 0,0-1 0,17-13 0,-24 17-83,-1 1 0,1 0 0,0-1 0,-1 0 0,1 1 0,-1-1-1,0 0 1,0 0 0,0-1 0,-1 1 0,1 0 0,-1 0 0,0-1 0,1 1 0,-2-1 0,1 1-1,0-1 1,-1 0 0,1 1 0,-1-1 0,0 1 0,0-1 0,-1 0 0,1 1 0,-1-1 0,0 1-1,1-1 1,-2 1 0,1-1 0,-3-6 0,1 5-26,0 0 1,-1 0-1,1 0 0,-1 1 1,0-1-1,0 1 0,0 0 1,0 0-1,-1 0 0,0 1 1,0 0-1,0-1 0,0 2 0,0-1 1,-1 1-1,1-1 0,-1 2 1,-6-3-1,8 3-132,1 0 1,-1 0-1,1 1 0,-1-1 0,0 1 1,1 0-1,-1 0 0,0 0 0,1 1 1,-1-1-1,0 1 0,1-1 0,-1 1 0,1 1 1,-1-1-1,1 0 0,0 1 0,0 0 1,-1-1-1,1 1 0,0 1 0,-3 2 1,3 6-2923,9 5 1269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BC71ABBB-9C35-48BF-9C3C-366759B2F36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76F62D-C7D0-4076-AB76-3218DED6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F62D-C7D0-4076-AB76-3218DED698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23EB2-242D-4C1A-856A-AE465F981853}"/>
              </a:ext>
            </a:extLst>
          </p:cNvPr>
          <p:cNvSpPr/>
          <p:nvPr userDrawn="1"/>
        </p:nvSpPr>
        <p:spPr>
          <a:xfrm>
            <a:off x="0" y="-3704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26270-CC08-49A9-8EB8-4BE0A532E2B8}"/>
              </a:ext>
            </a:extLst>
          </p:cNvPr>
          <p:cNvSpPr/>
          <p:nvPr userDrawn="1"/>
        </p:nvSpPr>
        <p:spPr>
          <a:xfrm rot="5400000">
            <a:off x="-3319820" y="3319820"/>
            <a:ext cx="6857999" cy="218361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88250A-A914-4624-804D-025677F25824}"/>
              </a:ext>
            </a:extLst>
          </p:cNvPr>
          <p:cNvSpPr/>
          <p:nvPr userDrawn="1"/>
        </p:nvSpPr>
        <p:spPr>
          <a:xfrm rot="5400000">
            <a:off x="8719918" y="3253717"/>
            <a:ext cx="6725801" cy="21836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D9778-8807-4053-9498-B8A096859338}"/>
              </a:ext>
            </a:extLst>
          </p:cNvPr>
          <p:cNvSpPr/>
          <p:nvPr userDrawn="1"/>
        </p:nvSpPr>
        <p:spPr>
          <a:xfrm>
            <a:off x="0" y="6725800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315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D004-4C87-4544-BFAF-4C798C0B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8AF51-D16B-452B-A374-987CFFB1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7A0E-B2B6-476C-AFA8-ED8A3FB7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82FCA-BB93-4FE2-8B9A-415B98BFF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53F0A-98D5-4942-B6A3-A040F4F5B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386DC-60C3-47DC-88C0-3FA19E20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B1FD9-1611-4998-99A8-6113DDDD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A0FBC-DD6E-411C-AF7F-44C2DC75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4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A36B-8EA4-46F6-BA4A-C47ECBEB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B6A84-2234-458E-BC12-4B891E60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54A3E-663F-4EDC-89D0-855353F2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29653-1E49-4B4D-BDFF-2CCBCFCC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7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7543F-4B19-49DA-8FBC-7034A1CF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9123D-2769-447B-A382-5DE57289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9E5DE-2D5C-45E7-991B-9A0EF5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8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4EBD-C8B8-45BA-9D06-CA3C601B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D96D-FF3D-4EA9-9A3E-1FB9DB26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0B664-26EC-457D-BA56-010A7F903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20BB4-3911-4C79-8409-05DAA162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9A72-F4EB-4378-A6A1-9536665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33AB-14BE-48EB-A997-336D37A8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9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265D-1370-4679-A065-19CCD2DB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DF2FB-FB7D-4171-A81E-E32DB6F9B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4B949-3527-4643-B46F-FFE50B81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1AA22-8C89-4CD2-B538-50279E8B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9BFE4-430D-44C4-8155-201C0D5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9BD63-19BA-4495-BA79-4010C42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13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753E-2168-47F2-8846-C7AF7B2B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F9176-AF4A-4D8D-BC6B-CF06A579E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F174-0C64-413B-889F-744C43B6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8C98-0E7D-48B7-9272-1A6BEEA2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488F-A1A3-4553-9FFF-950D02E7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3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CC671-9451-48FD-9C58-6198E19F9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41954-29B7-46B3-AEB6-FB37B998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AC40-F169-495C-8D00-15D196EC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777A-D694-4EFA-B582-FDA84716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42230-F9C2-4B37-A91C-1DF7722A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5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996949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11" y="158311"/>
            <a:ext cx="11046940" cy="68194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646" y="1425637"/>
            <a:ext cx="5427940" cy="4435413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25637"/>
            <a:ext cx="5427936" cy="4435414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91E8E-AD84-4BA3-9914-94981E03B5F5}"/>
              </a:ext>
            </a:extLst>
          </p:cNvPr>
          <p:cNvSpPr/>
          <p:nvPr userDrawn="1"/>
        </p:nvSpPr>
        <p:spPr>
          <a:xfrm>
            <a:off x="0" y="9944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5D538A-0D78-40E5-A203-A0B153B05077}"/>
              </a:ext>
            </a:extLst>
          </p:cNvPr>
          <p:cNvSpPr/>
          <p:nvPr userDrawn="1"/>
        </p:nvSpPr>
        <p:spPr>
          <a:xfrm rot="5400000">
            <a:off x="-3319820" y="3319820"/>
            <a:ext cx="6857999" cy="218361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F1E3F-D385-46C6-82AB-706F4A96F535}"/>
              </a:ext>
            </a:extLst>
          </p:cNvPr>
          <p:cNvSpPr/>
          <p:nvPr userDrawn="1"/>
        </p:nvSpPr>
        <p:spPr>
          <a:xfrm rot="5400000">
            <a:off x="8719918" y="3253717"/>
            <a:ext cx="6725801" cy="21836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A85F7-8F1F-4FA0-9D35-BA38C6269E74}"/>
              </a:ext>
            </a:extLst>
          </p:cNvPr>
          <p:cNvSpPr/>
          <p:nvPr userDrawn="1"/>
        </p:nvSpPr>
        <p:spPr>
          <a:xfrm>
            <a:off x="0" y="6725800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806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99695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158311"/>
            <a:ext cx="10904919" cy="706661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397" y="1275005"/>
            <a:ext cx="10904919" cy="45860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9944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 rot="5400000">
            <a:off x="-3319820" y="3319820"/>
            <a:ext cx="6857999" cy="218361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 rot="5400000">
            <a:off x="8719918" y="3253717"/>
            <a:ext cx="6725801" cy="21836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0" y="6725800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712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9122-954C-4AA6-9C0D-F9775DFE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88730-6F62-4FC3-9E79-1CBF2B8ED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4A9-B8B3-403B-AC36-AF499FE8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EC49-A8A0-4D98-9430-C4814DF0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7D86-0A36-4449-AB6C-F6B1D047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4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9488-B127-46AA-840D-E4D5AA60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09E7-901A-4847-B12A-11F62F70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94C4-FC24-4D8A-99DD-A85E9CCA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F3BA-E167-43DD-8CB4-07D46B8D314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D716-B70D-478D-8C40-8AC5B33E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7F82-97DA-4D14-BE32-99F4C72D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EB10-4DE7-4021-8A17-8E50C8F1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AE25-1D06-4614-8FEA-FCACAA82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6D65-5860-4E24-926C-679EF0897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3969-9F1D-4860-92BC-56353F7C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5C1F-5EF0-459A-B0A7-A98E22B7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E6FA-0F36-4C1A-88E5-D21E39C4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2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89C9-BE77-4BDC-B8E3-0635A4D3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18E2-D577-4F23-AA96-18BEB0E6A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DD3F7-9CDC-4E65-87E9-5D9BA64E4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0256D-9B69-43F0-9751-23BDDA77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F3BA-E167-43DD-8CB4-07D46B8D314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A579-7842-4704-B276-5C9861CA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58EE9-4D08-4CBA-838E-61C52920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EB10-4DE7-4021-8A17-8E50C8F1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4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55" r:id="rId3"/>
    <p:sldLayoutId id="2147483763" r:id="rId4"/>
    <p:sldLayoutId id="214748378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A3BB4-377A-42CD-A6A2-BEB886E4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59920-58FB-42E8-BD47-32D85DAB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EEDA-6B8E-4FB8-BE64-A985EDE67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1643-9381-4710-8E6E-471046DAE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E4AA-4A56-4F41-B11F-51598FAF3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3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7.xml"/><Relationship Id="rId16" Type="http://schemas.openxmlformats.org/officeDocument/2006/relationships/image" Target="NULL"/><Relationship Id="rId1" Type="http://schemas.openxmlformats.org/officeDocument/2006/relationships/tags" Target="../tags/tag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.png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NULL"/><Relationship Id="rId11" Type="http://schemas.openxmlformats.org/officeDocument/2006/relationships/image" Target="../media/image3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3.png"/><Relationship Id="rId4" Type="http://schemas.openxmlformats.org/officeDocument/2006/relationships/image" Target="NUL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3.png"/><Relationship Id="rId12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4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6" Type="http://schemas.openxmlformats.org/officeDocument/2006/relationships/image" Target="../media/image47.png"/><Relationship Id="rId11" Type="http://schemas.openxmlformats.org/officeDocument/2006/relationships/image" Target="../media/image73.png"/><Relationship Id="rId5" Type="http://schemas.openxmlformats.org/officeDocument/2006/relationships/image" Target="../media/image46.png"/><Relationship Id="rId10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21" Type="http://schemas.openxmlformats.org/officeDocument/2006/relationships/image" Target="../media/image469.png"/><Relationship Id="rId42" Type="http://schemas.openxmlformats.org/officeDocument/2006/relationships/customXml" Target="../ink/ink20.xml"/><Relationship Id="rId63" Type="http://schemas.openxmlformats.org/officeDocument/2006/relationships/image" Target="../media/image67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07" Type="http://schemas.openxmlformats.org/officeDocument/2006/relationships/image" Target="../media/image89.png"/><Relationship Id="rId11" Type="http://schemas.openxmlformats.org/officeDocument/2006/relationships/image" Target="../media/image4110.png"/><Relationship Id="rId32" Type="http://schemas.openxmlformats.org/officeDocument/2006/relationships/customXml" Target="../ink/ink15.xml"/><Relationship Id="rId53" Type="http://schemas.openxmlformats.org/officeDocument/2006/relationships/image" Target="../media/image62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5" Type="http://schemas.openxmlformats.org/officeDocument/2006/relationships/image" Target="../media/image3810.png"/><Relationship Id="rId90" Type="http://schemas.openxmlformats.org/officeDocument/2006/relationships/customXml" Target="../ink/ink44.xml"/><Relationship Id="rId95" Type="http://schemas.openxmlformats.org/officeDocument/2006/relationships/image" Target="../media/image83.png"/><Relationship Id="rId22" Type="http://schemas.openxmlformats.org/officeDocument/2006/relationships/customXml" Target="../ink/ink10.xml"/><Relationship Id="rId27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700.png"/><Relationship Id="rId113" Type="http://schemas.openxmlformats.org/officeDocument/2006/relationships/image" Target="../media/image92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139" Type="http://schemas.openxmlformats.org/officeDocument/2006/relationships/image" Target="../media/image105.png"/><Relationship Id="rId80" Type="http://schemas.openxmlformats.org/officeDocument/2006/relationships/customXml" Target="../ink/ink39.xml"/><Relationship Id="rId85" Type="http://schemas.openxmlformats.org/officeDocument/2006/relationships/image" Target="../media/image78.png"/><Relationship Id="rId12" Type="http://schemas.openxmlformats.org/officeDocument/2006/relationships/customXml" Target="../ink/ink5.xml"/><Relationship Id="rId17" Type="http://schemas.openxmlformats.org/officeDocument/2006/relationships/image" Target="../media/image446.png"/><Relationship Id="rId33" Type="http://schemas.openxmlformats.org/officeDocument/2006/relationships/image" Target="../media/image52.png"/><Relationship Id="rId38" Type="http://schemas.openxmlformats.org/officeDocument/2006/relationships/customXml" Target="../ink/ink18.xml"/><Relationship Id="rId59" Type="http://schemas.openxmlformats.org/officeDocument/2006/relationships/image" Target="../media/image65.png"/><Relationship Id="rId103" Type="http://schemas.openxmlformats.org/officeDocument/2006/relationships/image" Target="../media/image87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100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730.png"/><Relationship Id="rId91" Type="http://schemas.openxmlformats.org/officeDocument/2006/relationships/image" Target="../media/image81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108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23" Type="http://schemas.openxmlformats.org/officeDocument/2006/relationships/image" Target="../media/image470.png"/><Relationship Id="rId28" Type="http://schemas.openxmlformats.org/officeDocument/2006/relationships/customXml" Target="../ink/ink13.xml"/><Relationship Id="rId49" Type="http://schemas.openxmlformats.org/officeDocument/2006/relationships/image" Target="../media/image60.png"/><Relationship Id="rId114" Type="http://schemas.openxmlformats.org/officeDocument/2006/relationships/customXml" Target="../ink/ink56.xml"/><Relationship Id="rId119" Type="http://schemas.openxmlformats.org/officeDocument/2006/relationships/image" Target="../media/image95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68.png"/><Relationship Id="rId81" Type="http://schemas.openxmlformats.org/officeDocument/2006/relationships/image" Target="../media/image76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103.png"/><Relationship Id="rId13" Type="http://schemas.openxmlformats.org/officeDocument/2006/relationships/image" Target="../media/image4210.png"/><Relationship Id="rId18" Type="http://schemas.openxmlformats.org/officeDocument/2006/relationships/customXml" Target="../ink/ink8.xml"/><Relationship Id="rId39" Type="http://schemas.openxmlformats.org/officeDocument/2006/relationships/image" Target="../media/image55.png"/><Relationship Id="rId109" Type="http://schemas.openxmlformats.org/officeDocument/2006/relationships/image" Target="../media/image9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63.png"/><Relationship Id="rId76" Type="http://schemas.openxmlformats.org/officeDocument/2006/relationships/customXml" Target="../ink/ink37.xml"/><Relationship Id="rId97" Type="http://schemas.openxmlformats.org/officeDocument/2006/relationships/image" Target="../media/image84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98.png"/><Relationship Id="rId141" Type="http://schemas.openxmlformats.org/officeDocument/2006/relationships/image" Target="../media/image106.png"/><Relationship Id="rId146" Type="http://schemas.openxmlformats.org/officeDocument/2006/relationships/customXml" Target="../ink/ink72.xml"/><Relationship Id="rId7" Type="http://schemas.openxmlformats.org/officeDocument/2006/relationships/image" Target="../media/image3910.png"/><Relationship Id="rId71" Type="http://schemas.openxmlformats.org/officeDocument/2006/relationships/image" Target="../media/image710.png"/><Relationship Id="rId92" Type="http://schemas.openxmlformats.org/officeDocument/2006/relationships/customXml" Target="../ink/ink45.xml"/><Relationship Id="rId2" Type="http://schemas.openxmlformats.org/officeDocument/2006/relationships/image" Target="../media/image36.png"/><Relationship Id="rId29" Type="http://schemas.openxmlformats.org/officeDocument/2006/relationships/image" Target="../media/image50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58.png"/><Relationship Id="rId66" Type="http://schemas.openxmlformats.org/officeDocument/2006/relationships/customXml" Target="../ink/ink32.xml"/><Relationship Id="rId87" Type="http://schemas.openxmlformats.org/officeDocument/2006/relationships/image" Target="../media/image79.png"/><Relationship Id="rId110" Type="http://schemas.openxmlformats.org/officeDocument/2006/relationships/customXml" Target="../ink/ink54.xml"/><Relationship Id="rId115" Type="http://schemas.openxmlformats.org/officeDocument/2006/relationships/image" Target="../media/image93.png"/><Relationship Id="rId131" Type="http://schemas.openxmlformats.org/officeDocument/2006/relationships/image" Target="../media/image101.png"/><Relationship Id="rId136" Type="http://schemas.openxmlformats.org/officeDocument/2006/relationships/customXml" Target="../ink/ink67.xml"/><Relationship Id="rId61" Type="http://schemas.openxmlformats.org/officeDocument/2006/relationships/image" Target="../media/image66.png"/><Relationship Id="rId82" Type="http://schemas.openxmlformats.org/officeDocument/2006/relationships/customXml" Target="../ink/ink40.xml"/><Relationship Id="rId19" Type="http://schemas.openxmlformats.org/officeDocument/2006/relationships/image" Target="../media/image45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53.png"/><Relationship Id="rId56" Type="http://schemas.openxmlformats.org/officeDocument/2006/relationships/customXml" Target="../ink/ink27.xml"/><Relationship Id="rId77" Type="http://schemas.openxmlformats.org/officeDocument/2006/relationships/image" Target="../media/image74.png"/><Relationship Id="rId100" Type="http://schemas.openxmlformats.org/officeDocument/2006/relationships/customXml" Target="../ink/ink49.xml"/><Relationship Id="rId105" Type="http://schemas.openxmlformats.org/officeDocument/2006/relationships/image" Target="../media/image88.png"/><Relationship Id="rId126" Type="http://schemas.openxmlformats.org/officeDocument/2006/relationships/customXml" Target="../ink/ink62.xml"/><Relationship Id="rId147" Type="http://schemas.openxmlformats.org/officeDocument/2006/relationships/image" Target="../media/image109.png"/><Relationship Id="rId8" Type="http://schemas.openxmlformats.org/officeDocument/2006/relationships/customXml" Target="../ink/ink3.xml"/><Relationship Id="rId51" Type="http://schemas.openxmlformats.org/officeDocument/2006/relationships/image" Target="../media/image61.png"/><Relationship Id="rId72" Type="http://schemas.openxmlformats.org/officeDocument/2006/relationships/customXml" Target="../ink/ink35.xml"/><Relationship Id="rId93" Type="http://schemas.openxmlformats.org/officeDocument/2006/relationships/image" Target="../media/image82.png"/><Relationship Id="rId98" Type="http://schemas.openxmlformats.org/officeDocument/2006/relationships/customXml" Target="../ink/ink48.xml"/><Relationship Id="rId121" Type="http://schemas.openxmlformats.org/officeDocument/2006/relationships/image" Target="../media/image96.png"/><Relationship Id="rId142" Type="http://schemas.openxmlformats.org/officeDocument/2006/relationships/customXml" Target="../ink/ink70.xml"/><Relationship Id="rId3" Type="http://schemas.openxmlformats.org/officeDocument/2006/relationships/image" Target="../media/image2110.png"/><Relationship Id="rId25" Type="http://schemas.openxmlformats.org/officeDocument/2006/relationships/image" Target="../media/image48.png"/><Relationship Id="rId46" Type="http://schemas.openxmlformats.org/officeDocument/2006/relationships/customXml" Target="../ink/ink22.xml"/><Relationship Id="rId67" Type="http://schemas.openxmlformats.org/officeDocument/2006/relationships/image" Target="../media/image690.png"/><Relationship Id="rId116" Type="http://schemas.openxmlformats.org/officeDocument/2006/relationships/customXml" Target="../ink/ink57.xml"/><Relationship Id="rId137" Type="http://schemas.openxmlformats.org/officeDocument/2006/relationships/image" Target="../media/image104.png"/><Relationship Id="rId20" Type="http://schemas.openxmlformats.org/officeDocument/2006/relationships/customXml" Target="../ink/ink9.xml"/><Relationship Id="rId41" Type="http://schemas.openxmlformats.org/officeDocument/2006/relationships/image" Target="../media/image56.png"/><Relationship Id="rId62" Type="http://schemas.openxmlformats.org/officeDocument/2006/relationships/customXml" Target="../ink/ink30.xml"/><Relationship Id="rId83" Type="http://schemas.openxmlformats.org/officeDocument/2006/relationships/image" Target="../media/image77.png"/><Relationship Id="rId88" Type="http://schemas.openxmlformats.org/officeDocument/2006/relationships/customXml" Target="../ink/ink43.xml"/><Relationship Id="rId111" Type="http://schemas.openxmlformats.org/officeDocument/2006/relationships/image" Target="../media/image91.png"/><Relationship Id="rId132" Type="http://schemas.openxmlformats.org/officeDocument/2006/relationships/customXml" Target="../ink/ink65.xml"/><Relationship Id="rId15" Type="http://schemas.openxmlformats.org/officeDocument/2006/relationships/image" Target="../media/image4310.png"/><Relationship Id="rId36" Type="http://schemas.openxmlformats.org/officeDocument/2006/relationships/customXml" Target="../ink/ink17.xml"/><Relationship Id="rId57" Type="http://schemas.openxmlformats.org/officeDocument/2006/relationships/image" Target="../media/image64.png"/><Relationship Id="rId106" Type="http://schemas.openxmlformats.org/officeDocument/2006/relationships/customXml" Target="../ink/ink52.xml"/><Relationship Id="rId127" Type="http://schemas.openxmlformats.org/officeDocument/2006/relationships/image" Target="../media/image99.png"/><Relationship Id="rId10" Type="http://schemas.openxmlformats.org/officeDocument/2006/relationships/customXml" Target="../ink/ink4.xml"/><Relationship Id="rId31" Type="http://schemas.openxmlformats.org/officeDocument/2006/relationships/image" Target="../media/image51.png"/><Relationship Id="rId52" Type="http://schemas.openxmlformats.org/officeDocument/2006/relationships/customXml" Target="../ink/ink25.xml"/><Relationship Id="rId73" Type="http://schemas.openxmlformats.org/officeDocument/2006/relationships/image" Target="../media/image720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85.png"/><Relationship Id="rId101" Type="http://schemas.openxmlformats.org/officeDocument/2006/relationships/image" Target="../media/image86.png"/><Relationship Id="rId122" Type="http://schemas.openxmlformats.org/officeDocument/2006/relationships/customXml" Target="../ink/ink60.xml"/><Relationship Id="rId143" Type="http://schemas.openxmlformats.org/officeDocument/2006/relationships/image" Target="../media/image107.png"/><Relationship Id="rId4" Type="http://schemas.openxmlformats.org/officeDocument/2006/relationships/customXml" Target="../ink/ink1.xml"/><Relationship Id="rId9" Type="http://schemas.openxmlformats.org/officeDocument/2006/relationships/image" Target="../media/image40.png"/><Relationship Id="rId26" Type="http://schemas.openxmlformats.org/officeDocument/2006/relationships/customXml" Target="../ink/ink12.xml"/><Relationship Id="rId47" Type="http://schemas.openxmlformats.org/officeDocument/2006/relationships/image" Target="../media/image59.png"/><Relationship Id="rId68" Type="http://schemas.openxmlformats.org/officeDocument/2006/relationships/customXml" Target="../ink/ink33.xml"/><Relationship Id="rId89" Type="http://schemas.openxmlformats.org/officeDocument/2006/relationships/image" Target="../media/image80.png"/><Relationship Id="rId112" Type="http://schemas.openxmlformats.org/officeDocument/2006/relationships/customXml" Target="../ink/ink55.xml"/><Relationship Id="rId133" Type="http://schemas.openxmlformats.org/officeDocument/2006/relationships/image" Target="../media/image102.png"/><Relationship Id="rId16" Type="http://schemas.openxmlformats.org/officeDocument/2006/relationships/customXml" Target="../ink/ink7.xml"/><Relationship Id="rId37" Type="http://schemas.openxmlformats.org/officeDocument/2006/relationships/image" Target="../media/image54.png"/><Relationship Id="rId58" Type="http://schemas.openxmlformats.org/officeDocument/2006/relationships/customXml" Target="../ink/ink28.xml"/><Relationship Id="rId79" Type="http://schemas.openxmlformats.org/officeDocument/2006/relationships/image" Target="../media/image75.png"/><Relationship Id="rId102" Type="http://schemas.openxmlformats.org/officeDocument/2006/relationships/customXml" Target="../ink/ink50.xml"/><Relationship Id="rId123" Type="http://schemas.openxmlformats.org/officeDocument/2006/relationships/image" Target="../media/image97.png"/><Relationship Id="rId144" Type="http://schemas.openxmlformats.org/officeDocument/2006/relationships/customXml" Target="../ink/ink71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0.xml"/><Relationship Id="rId299" Type="http://schemas.openxmlformats.org/officeDocument/2006/relationships/customXml" Target="../ink/ink221.xml"/><Relationship Id="rId21" Type="http://schemas.openxmlformats.org/officeDocument/2006/relationships/customXml" Target="../ink/ink82.xml"/><Relationship Id="rId63" Type="http://schemas.openxmlformats.org/officeDocument/2006/relationships/customXml" Target="../ink/ink103.xml"/><Relationship Id="rId159" Type="http://schemas.openxmlformats.org/officeDocument/2006/relationships/customXml" Target="../ink/ink151.xml"/><Relationship Id="rId324" Type="http://schemas.openxmlformats.org/officeDocument/2006/relationships/image" Target="../media/image269.png"/><Relationship Id="rId366" Type="http://schemas.openxmlformats.org/officeDocument/2006/relationships/image" Target="../media/image290.png"/><Relationship Id="rId170" Type="http://schemas.openxmlformats.org/officeDocument/2006/relationships/image" Target="../media/image189.png"/><Relationship Id="rId226" Type="http://schemas.openxmlformats.org/officeDocument/2006/relationships/image" Target="../media/image218.png"/><Relationship Id="rId268" Type="http://schemas.openxmlformats.org/officeDocument/2006/relationships/image" Target="../media/image241.png"/><Relationship Id="rId32" Type="http://schemas.openxmlformats.org/officeDocument/2006/relationships/image" Target="../media/image120.png"/><Relationship Id="rId74" Type="http://schemas.openxmlformats.org/officeDocument/2006/relationships/image" Target="../media/image141.png"/><Relationship Id="rId128" Type="http://schemas.openxmlformats.org/officeDocument/2006/relationships/image" Target="../media/image168.png"/><Relationship Id="rId335" Type="http://schemas.openxmlformats.org/officeDocument/2006/relationships/customXml" Target="../ink/ink239.xml"/><Relationship Id="rId377" Type="http://schemas.openxmlformats.org/officeDocument/2006/relationships/customXml" Target="../ink/ink260.xml"/><Relationship Id="rId5" Type="http://schemas.openxmlformats.org/officeDocument/2006/relationships/customXml" Target="../ink/ink74.xml"/><Relationship Id="rId181" Type="http://schemas.openxmlformats.org/officeDocument/2006/relationships/customXml" Target="../ink/ink162.xml"/><Relationship Id="rId237" Type="http://schemas.openxmlformats.org/officeDocument/2006/relationships/customXml" Target="../ink/ink190.xml"/><Relationship Id="rId279" Type="http://schemas.openxmlformats.org/officeDocument/2006/relationships/customXml" Target="../ink/ink211.xml"/><Relationship Id="rId43" Type="http://schemas.openxmlformats.org/officeDocument/2006/relationships/customXml" Target="../ink/ink93.xml"/><Relationship Id="rId139" Type="http://schemas.openxmlformats.org/officeDocument/2006/relationships/customXml" Target="../ink/ink141.xml"/><Relationship Id="rId290" Type="http://schemas.openxmlformats.org/officeDocument/2006/relationships/image" Target="../media/image252.png"/><Relationship Id="rId304" Type="http://schemas.openxmlformats.org/officeDocument/2006/relationships/image" Target="../media/image259.png"/><Relationship Id="rId346" Type="http://schemas.openxmlformats.org/officeDocument/2006/relationships/image" Target="../media/image280.png"/><Relationship Id="rId85" Type="http://schemas.openxmlformats.org/officeDocument/2006/relationships/customXml" Target="../ink/ink114.xml"/><Relationship Id="rId150" Type="http://schemas.openxmlformats.org/officeDocument/2006/relationships/image" Target="../media/image179.png"/><Relationship Id="rId192" Type="http://schemas.openxmlformats.org/officeDocument/2006/relationships/image" Target="../media/image200.png"/><Relationship Id="rId206" Type="http://schemas.openxmlformats.org/officeDocument/2006/relationships/image" Target="../media/image207.png"/><Relationship Id="rId248" Type="http://schemas.openxmlformats.org/officeDocument/2006/relationships/image" Target="../media/image229.png"/><Relationship Id="rId12" Type="http://schemas.openxmlformats.org/officeDocument/2006/relationships/image" Target="../media/image110.png"/><Relationship Id="rId108" Type="http://schemas.openxmlformats.org/officeDocument/2006/relationships/image" Target="../media/image158.png"/><Relationship Id="rId315" Type="http://schemas.openxmlformats.org/officeDocument/2006/relationships/customXml" Target="../ink/ink229.xml"/><Relationship Id="rId357" Type="http://schemas.openxmlformats.org/officeDocument/2006/relationships/customXml" Target="../ink/ink250.xml"/><Relationship Id="rId54" Type="http://schemas.openxmlformats.org/officeDocument/2006/relationships/image" Target="../media/image131.png"/><Relationship Id="rId96" Type="http://schemas.openxmlformats.org/officeDocument/2006/relationships/image" Target="../media/image152.png"/><Relationship Id="rId161" Type="http://schemas.openxmlformats.org/officeDocument/2006/relationships/customXml" Target="../ink/ink152.xml"/><Relationship Id="rId217" Type="http://schemas.openxmlformats.org/officeDocument/2006/relationships/customXml" Target="../ink/ink180.xml"/><Relationship Id="rId259" Type="http://schemas.openxmlformats.org/officeDocument/2006/relationships/customXml" Target="../ink/ink201.xml"/><Relationship Id="rId23" Type="http://schemas.openxmlformats.org/officeDocument/2006/relationships/customXml" Target="../ink/ink83.xml"/><Relationship Id="rId119" Type="http://schemas.openxmlformats.org/officeDocument/2006/relationships/customXml" Target="../ink/ink131.xml"/><Relationship Id="rId270" Type="http://schemas.openxmlformats.org/officeDocument/2006/relationships/image" Target="../media/image242.png"/><Relationship Id="rId326" Type="http://schemas.openxmlformats.org/officeDocument/2006/relationships/image" Target="../media/image270.png"/><Relationship Id="rId65" Type="http://schemas.openxmlformats.org/officeDocument/2006/relationships/customXml" Target="../ink/ink104.xml"/><Relationship Id="rId130" Type="http://schemas.openxmlformats.org/officeDocument/2006/relationships/image" Target="../media/image169.png"/><Relationship Id="rId368" Type="http://schemas.openxmlformats.org/officeDocument/2006/relationships/image" Target="../media/image291.png"/><Relationship Id="rId172" Type="http://schemas.openxmlformats.org/officeDocument/2006/relationships/image" Target="../media/image190.png"/><Relationship Id="rId228" Type="http://schemas.openxmlformats.org/officeDocument/2006/relationships/image" Target="../media/image219.png"/><Relationship Id="rId281" Type="http://schemas.openxmlformats.org/officeDocument/2006/relationships/customXml" Target="../ink/ink212.xml"/><Relationship Id="rId337" Type="http://schemas.openxmlformats.org/officeDocument/2006/relationships/customXml" Target="../ink/ink240.xml"/><Relationship Id="rId34" Type="http://schemas.openxmlformats.org/officeDocument/2006/relationships/image" Target="../media/image121.png"/><Relationship Id="rId76" Type="http://schemas.openxmlformats.org/officeDocument/2006/relationships/image" Target="../media/image142.png"/><Relationship Id="rId141" Type="http://schemas.openxmlformats.org/officeDocument/2006/relationships/customXml" Target="../ink/ink142.xml"/><Relationship Id="rId379" Type="http://schemas.openxmlformats.org/officeDocument/2006/relationships/customXml" Target="../ink/ink261.xml"/><Relationship Id="rId7" Type="http://schemas.openxmlformats.org/officeDocument/2006/relationships/customXml" Target="../ink/ink75.xml"/><Relationship Id="rId183" Type="http://schemas.openxmlformats.org/officeDocument/2006/relationships/customXml" Target="../ink/ink163.xml"/><Relationship Id="rId239" Type="http://schemas.openxmlformats.org/officeDocument/2006/relationships/customXml" Target="../ink/ink191.xml"/><Relationship Id="rId250" Type="http://schemas.openxmlformats.org/officeDocument/2006/relationships/image" Target="../media/image231.png"/><Relationship Id="rId292" Type="http://schemas.openxmlformats.org/officeDocument/2006/relationships/image" Target="../media/image253.png"/><Relationship Id="rId306" Type="http://schemas.openxmlformats.org/officeDocument/2006/relationships/image" Target="../media/image260.png"/><Relationship Id="rId45" Type="http://schemas.openxmlformats.org/officeDocument/2006/relationships/customXml" Target="../ink/ink94.xml"/><Relationship Id="rId87" Type="http://schemas.openxmlformats.org/officeDocument/2006/relationships/customXml" Target="../ink/ink115.xml"/><Relationship Id="rId110" Type="http://schemas.openxmlformats.org/officeDocument/2006/relationships/image" Target="../media/image159.png"/><Relationship Id="rId348" Type="http://schemas.openxmlformats.org/officeDocument/2006/relationships/image" Target="../media/image281.png"/><Relationship Id="rId152" Type="http://schemas.openxmlformats.org/officeDocument/2006/relationships/image" Target="../media/image180.png"/><Relationship Id="rId194" Type="http://schemas.openxmlformats.org/officeDocument/2006/relationships/image" Target="../media/image201.png"/><Relationship Id="rId208" Type="http://schemas.openxmlformats.org/officeDocument/2006/relationships/image" Target="../media/image208.png"/><Relationship Id="rId261" Type="http://schemas.openxmlformats.org/officeDocument/2006/relationships/customXml" Target="../ink/ink202.xml"/><Relationship Id="rId14" Type="http://schemas.openxmlformats.org/officeDocument/2006/relationships/image" Target="../media/image111.png"/><Relationship Id="rId56" Type="http://schemas.openxmlformats.org/officeDocument/2006/relationships/image" Target="../media/image132.png"/><Relationship Id="rId317" Type="http://schemas.openxmlformats.org/officeDocument/2006/relationships/customXml" Target="../ink/ink230.xml"/><Relationship Id="rId359" Type="http://schemas.openxmlformats.org/officeDocument/2006/relationships/customXml" Target="../ink/ink251.xml"/><Relationship Id="rId98" Type="http://schemas.openxmlformats.org/officeDocument/2006/relationships/image" Target="../media/image153.png"/><Relationship Id="rId121" Type="http://schemas.openxmlformats.org/officeDocument/2006/relationships/customXml" Target="../ink/ink132.xml"/><Relationship Id="rId163" Type="http://schemas.openxmlformats.org/officeDocument/2006/relationships/customXml" Target="../ink/ink153.xml"/><Relationship Id="rId219" Type="http://schemas.openxmlformats.org/officeDocument/2006/relationships/customXml" Target="../ink/ink181.xml"/><Relationship Id="rId370" Type="http://schemas.openxmlformats.org/officeDocument/2006/relationships/image" Target="../media/image292.png"/><Relationship Id="rId230" Type="http://schemas.openxmlformats.org/officeDocument/2006/relationships/image" Target="../media/image220.png"/><Relationship Id="rId25" Type="http://schemas.openxmlformats.org/officeDocument/2006/relationships/customXml" Target="../ink/ink84.xml"/><Relationship Id="rId67" Type="http://schemas.openxmlformats.org/officeDocument/2006/relationships/customXml" Target="../ink/ink105.xml"/><Relationship Id="rId272" Type="http://schemas.openxmlformats.org/officeDocument/2006/relationships/image" Target="../media/image243.png"/><Relationship Id="rId328" Type="http://schemas.openxmlformats.org/officeDocument/2006/relationships/image" Target="../media/image271.png"/><Relationship Id="rId132" Type="http://schemas.openxmlformats.org/officeDocument/2006/relationships/image" Target="../media/image170.png"/><Relationship Id="rId174" Type="http://schemas.openxmlformats.org/officeDocument/2006/relationships/image" Target="../media/image191.png"/><Relationship Id="rId381" Type="http://schemas.openxmlformats.org/officeDocument/2006/relationships/customXml" Target="../ink/ink262.xml"/><Relationship Id="rId241" Type="http://schemas.openxmlformats.org/officeDocument/2006/relationships/customXml" Target="../ink/ink192.xml"/><Relationship Id="rId36" Type="http://schemas.openxmlformats.org/officeDocument/2006/relationships/image" Target="../media/image122.png"/><Relationship Id="rId283" Type="http://schemas.openxmlformats.org/officeDocument/2006/relationships/customXml" Target="../ink/ink213.xml"/><Relationship Id="rId339" Type="http://schemas.openxmlformats.org/officeDocument/2006/relationships/customXml" Target="../ink/ink241.xml"/><Relationship Id="rId78" Type="http://schemas.openxmlformats.org/officeDocument/2006/relationships/image" Target="../media/image143.png"/><Relationship Id="rId101" Type="http://schemas.openxmlformats.org/officeDocument/2006/relationships/customXml" Target="../ink/ink122.xml"/><Relationship Id="rId143" Type="http://schemas.openxmlformats.org/officeDocument/2006/relationships/customXml" Target="../ink/ink143.xml"/><Relationship Id="rId185" Type="http://schemas.openxmlformats.org/officeDocument/2006/relationships/customXml" Target="../ink/ink164.xml"/><Relationship Id="rId350" Type="http://schemas.openxmlformats.org/officeDocument/2006/relationships/image" Target="../media/image282.png"/><Relationship Id="rId9" Type="http://schemas.openxmlformats.org/officeDocument/2006/relationships/customXml" Target="../ink/ink76.xml"/><Relationship Id="rId210" Type="http://schemas.openxmlformats.org/officeDocument/2006/relationships/image" Target="../media/image209.png"/><Relationship Id="rId26" Type="http://schemas.openxmlformats.org/officeDocument/2006/relationships/image" Target="../media/image117.png"/><Relationship Id="rId231" Type="http://schemas.openxmlformats.org/officeDocument/2006/relationships/customXml" Target="../ink/ink187.xml"/><Relationship Id="rId252" Type="http://schemas.openxmlformats.org/officeDocument/2006/relationships/image" Target="../media/image232.png"/><Relationship Id="rId273" Type="http://schemas.openxmlformats.org/officeDocument/2006/relationships/customXml" Target="../ink/ink208.xml"/><Relationship Id="rId294" Type="http://schemas.openxmlformats.org/officeDocument/2006/relationships/image" Target="../media/image254.png"/><Relationship Id="rId308" Type="http://schemas.openxmlformats.org/officeDocument/2006/relationships/image" Target="../media/image261.png"/><Relationship Id="rId329" Type="http://schemas.openxmlformats.org/officeDocument/2006/relationships/customXml" Target="../ink/ink236.xml"/><Relationship Id="rId47" Type="http://schemas.openxmlformats.org/officeDocument/2006/relationships/customXml" Target="../ink/ink95.xml"/><Relationship Id="rId68" Type="http://schemas.openxmlformats.org/officeDocument/2006/relationships/image" Target="../media/image138.png"/><Relationship Id="rId89" Type="http://schemas.openxmlformats.org/officeDocument/2006/relationships/customXml" Target="../ink/ink116.xml"/><Relationship Id="rId112" Type="http://schemas.openxmlformats.org/officeDocument/2006/relationships/image" Target="../media/image160.png"/><Relationship Id="rId133" Type="http://schemas.openxmlformats.org/officeDocument/2006/relationships/customXml" Target="../ink/ink138.xml"/><Relationship Id="rId154" Type="http://schemas.openxmlformats.org/officeDocument/2006/relationships/image" Target="../media/image181.png"/><Relationship Id="rId175" Type="http://schemas.openxmlformats.org/officeDocument/2006/relationships/customXml" Target="../ink/ink159.xml"/><Relationship Id="rId340" Type="http://schemas.openxmlformats.org/officeDocument/2006/relationships/image" Target="../media/image277.png"/><Relationship Id="rId361" Type="http://schemas.openxmlformats.org/officeDocument/2006/relationships/customXml" Target="../ink/ink252.xml"/><Relationship Id="rId196" Type="http://schemas.openxmlformats.org/officeDocument/2006/relationships/image" Target="../media/image202.png"/><Relationship Id="rId200" Type="http://schemas.openxmlformats.org/officeDocument/2006/relationships/image" Target="../media/image204.png"/><Relationship Id="rId382" Type="http://schemas.openxmlformats.org/officeDocument/2006/relationships/image" Target="../media/image298.png"/><Relationship Id="rId16" Type="http://schemas.openxmlformats.org/officeDocument/2006/relationships/image" Target="../media/image112.png"/><Relationship Id="rId221" Type="http://schemas.openxmlformats.org/officeDocument/2006/relationships/customXml" Target="../ink/ink182.xml"/><Relationship Id="rId242" Type="http://schemas.openxmlformats.org/officeDocument/2006/relationships/image" Target="../media/image226.png"/><Relationship Id="rId263" Type="http://schemas.openxmlformats.org/officeDocument/2006/relationships/customXml" Target="../ink/ink203.xml"/><Relationship Id="rId284" Type="http://schemas.openxmlformats.org/officeDocument/2006/relationships/image" Target="../media/image249.png"/><Relationship Id="rId319" Type="http://schemas.openxmlformats.org/officeDocument/2006/relationships/customXml" Target="../ink/ink231.xml"/><Relationship Id="rId37" Type="http://schemas.openxmlformats.org/officeDocument/2006/relationships/customXml" Target="../ink/ink90.xml"/><Relationship Id="rId58" Type="http://schemas.openxmlformats.org/officeDocument/2006/relationships/image" Target="../media/image133.png"/><Relationship Id="rId79" Type="http://schemas.openxmlformats.org/officeDocument/2006/relationships/customXml" Target="../ink/ink111.xml"/><Relationship Id="rId102" Type="http://schemas.openxmlformats.org/officeDocument/2006/relationships/image" Target="../media/image155.png"/><Relationship Id="rId123" Type="http://schemas.openxmlformats.org/officeDocument/2006/relationships/customXml" Target="../ink/ink133.xml"/><Relationship Id="rId144" Type="http://schemas.openxmlformats.org/officeDocument/2006/relationships/image" Target="../media/image176.png"/><Relationship Id="rId330" Type="http://schemas.openxmlformats.org/officeDocument/2006/relationships/image" Target="../media/image272.png"/><Relationship Id="rId90" Type="http://schemas.openxmlformats.org/officeDocument/2006/relationships/image" Target="../media/image149.png"/><Relationship Id="rId165" Type="http://schemas.openxmlformats.org/officeDocument/2006/relationships/customXml" Target="../ink/ink154.xml"/><Relationship Id="rId186" Type="http://schemas.openxmlformats.org/officeDocument/2006/relationships/image" Target="../media/image197.png"/><Relationship Id="rId351" Type="http://schemas.openxmlformats.org/officeDocument/2006/relationships/customXml" Target="../ink/ink247.xml"/><Relationship Id="rId372" Type="http://schemas.openxmlformats.org/officeDocument/2006/relationships/image" Target="../media/image293.png"/><Relationship Id="rId211" Type="http://schemas.openxmlformats.org/officeDocument/2006/relationships/customXml" Target="../ink/ink177.xml"/><Relationship Id="rId232" Type="http://schemas.openxmlformats.org/officeDocument/2006/relationships/image" Target="../media/image221.png"/><Relationship Id="rId253" Type="http://schemas.openxmlformats.org/officeDocument/2006/relationships/customXml" Target="../ink/ink198.xml"/><Relationship Id="rId274" Type="http://schemas.openxmlformats.org/officeDocument/2006/relationships/image" Target="../media/image244.png"/><Relationship Id="rId295" Type="http://schemas.openxmlformats.org/officeDocument/2006/relationships/customXml" Target="../ink/ink219.xml"/><Relationship Id="rId309" Type="http://schemas.openxmlformats.org/officeDocument/2006/relationships/customXml" Target="../ink/ink226.xml"/><Relationship Id="rId27" Type="http://schemas.openxmlformats.org/officeDocument/2006/relationships/customXml" Target="../ink/ink85.xml"/><Relationship Id="rId48" Type="http://schemas.openxmlformats.org/officeDocument/2006/relationships/image" Target="../media/image128.png"/><Relationship Id="rId69" Type="http://schemas.openxmlformats.org/officeDocument/2006/relationships/customXml" Target="../ink/ink106.xml"/><Relationship Id="rId113" Type="http://schemas.openxmlformats.org/officeDocument/2006/relationships/customXml" Target="../ink/ink128.xml"/><Relationship Id="rId134" Type="http://schemas.openxmlformats.org/officeDocument/2006/relationships/image" Target="../media/image171.png"/><Relationship Id="rId320" Type="http://schemas.openxmlformats.org/officeDocument/2006/relationships/image" Target="../media/image267.png"/><Relationship Id="rId80" Type="http://schemas.openxmlformats.org/officeDocument/2006/relationships/image" Target="../media/image144.png"/><Relationship Id="rId155" Type="http://schemas.openxmlformats.org/officeDocument/2006/relationships/customXml" Target="../ink/ink149.xml"/><Relationship Id="rId176" Type="http://schemas.openxmlformats.org/officeDocument/2006/relationships/image" Target="../media/image192.png"/><Relationship Id="rId197" Type="http://schemas.openxmlformats.org/officeDocument/2006/relationships/customXml" Target="../ink/ink170.xml"/><Relationship Id="rId341" Type="http://schemas.openxmlformats.org/officeDocument/2006/relationships/customXml" Target="../ink/ink242.xml"/><Relationship Id="rId362" Type="http://schemas.openxmlformats.org/officeDocument/2006/relationships/image" Target="../media/image288.png"/><Relationship Id="rId201" Type="http://schemas.openxmlformats.org/officeDocument/2006/relationships/customXml" Target="../ink/ink172.xml"/><Relationship Id="rId222" Type="http://schemas.openxmlformats.org/officeDocument/2006/relationships/image" Target="../media/image216.png"/><Relationship Id="rId243" Type="http://schemas.openxmlformats.org/officeDocument/2006/relationships/customXml" Target="../ink/ink193.xml"/><Relationship Id="rId264" Type="http://schemas.openxmlformats.org/officeDocument/2006/relationships/image" Target="../media/image238.png"/><Relationship Id="rId285" Type="http://schemas.openxmlformats.org/officeDocument/2006/relationships/customXml" Target="../ink/ink214.xml"/><Relationship Id="rId17" Type="http://schemas.openxmlformats.org/officeDocument/2006/relationships/customXml" Target="../ink/ink80.xml"/><Relationship Id="rId38" Type="http://schemas.openxmlformats.org/officeDocument/2006/relationships/image" Target="../media/image123.png"/><Relationship Id="rId59" Type="http://schemas.openxmlformats.org/officeDocument/2006/relationships/customXml" Target="../ink/ink101.xml"/><Relationship Id="rId103" Type="http://schemas.openxmlformats.org/officeDocument/2006/relationships/customXml" Target="../ink/ink123.xml"/><Relationship Id="rId124" Type="http://schemas.openxmlformats.org/officeDocument/2006/relationships/image" Target="../media/image166.png"/><Relationship Id="rId310" Type="http://schemas.openxmlformats.org/officeDocument/2006/relationships/image" Target="../media/image262.png"/><Relationship Id="rId70" Type="http://schemas.openxmlformats.org/officeDocument/2006/relationships/image" Target="../media/image139.png"/><Relationship Id="rId91" Type="http://schemas.openxmlformats.org/officeDocument/2006/relationships/customXml" Target="../ink/ink117.xml"/><Relationship Id="rId145" Type="http://schemas.openxmlformats.org/officeDocument/2006/relationships/customXml" Target="../ink/ink144.xml"/><Relationship Id="rId166" Type="http://schemas.openxmlformats.org/officeDocument/2006/relationships/image" Target="../media/image187.png"/><Relationship Id="rId187" Type="http://schemas.openxmlformats.org/officeDocument/2006/relationships/customXml" Target="../ink/ink165.xml"/><Relationship Id="rId331" Type="http://schemas.openxmlformats.org/officeDocument/2006/relationships/customXml" Target="../ink/ink237.xml"/><Relationship Id="rId352" Type="http://schemas.openxmlformats.org/officeDocument/2006/relationships/image" Target="../media/image283.png"/><Relationship Id="rId373" Type="http://schemas.openxmlformats.org/officeDocument/2006/relationships/customXml" Target="../ink/ink258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211.png"/><Relationship Id="rId233" Type="http://schemas.openxmlformats.org/officeDocument/2006/relationships/customXml" Target="../ink/ink188.xml"/><Relationship Id="rId254" Type="http://schemas.openxmlformats.org/officeDocument/2006/relationships/image" Target="../media/image233.png"/><Relationship Id="rId28" Type="http://schemas.openxmlformats.org/officeDocument/2006/relationships/image" Target="../media/image118.png"/><Relationship Id="rId49" Type="http://schemas.openxmlformats.org/officeDocument/2006/relationships/customXml" Target="../ink/ink96.xml"/><Relationship Id="rId114" Type="http://schemas.openxmlformats.org/officeDocument/2006/relationships/image" Target="../media/image161.png"/><Relationship Id="rId275" Type="http://schemas.openxmlformats.org/officeDocument/2006/relationships/customXml" Target="../ink/ink209.xml"/><Relationship Id="rId296" Type="http://schemas.openxmlformats.org/officeDocument/2006/relationships/image" Target="../media/image255.png"/><Relationship Id="rId300" Type="http://schemas.openxmlformats.org/officeDocument/2006/relationships/image" Target="../media/image257.png"/><Relationship Id="rId60" Type="http://schemas.openxmlformats.org/officeDocument/2006/relationships/image" Target="../media/image134.png"/><Relationship Id="rId81" Type="http://schemas.openxmlformats.org/officeDocument/2006/relationships/customXml" Target="../ink/ink112.xml"/><Relationship Id="rId135" Type="http://schemas.openxmlformats.org/officeDocument/2006/relationships/customXml" Target="../ink/ink139.xml"/><Relationship Id="rId156" Type="http://schemas.openxmlformats.org/officeDocument/2006/relationships/image" Target="../media/image182.png"/><Relationship Id="rId177" Type="http://schemas.openxmlformats.org/officeDocument/2006/relationships/customXml" Target="../ink/ink160.xml"/><Relationship Id="rId198" Type="http://schemas.openxmlformats.org/officeDocument/2006/relationships/image" Target="../media/image203.png"/><Relationship Id="rId321" Type="http://schemas.openxmlformats.org/officeDocument/2006/relationships/customXml" Target="../ink/ink232.xml"/><Relationship Id="rId342" Type="http://schemas.openxmlformats.org/officeDocument/2006/relationships/image" Target="../media/image278.png"/><Relationship Id="rId363" Type="http://schemas.openxmlformats.org/officeDocument/2006/relationships/customXml" Target="../ink/ink253.xml"/><Relationship Id="rId202" Type="http://schemas.openxmlformats.org/officeDocument/2006/relationships/image" Target="../media/image205.png"/><Relationship Id="rId223" Type="http://schemas.openxmlformats.org/officeDocument/2006/relationships/customXml" Target="../ink/ink183.xml"/><Relationship Id="rId244" Type="http://schemas.openxmlformats.org/officeDocument/2006/relationships/image" Target="../media/image227.png"/><Relationship Id="rId18" Type="http://schemas.openxmlformats.org/officeDocument/2006/relationships/image" Target="../media/image113.png"/><Relationship Id="rId39" Type="http://schemas.openxmlformats.org/officeDocument/2006/relationships/customXml" Target="../ink/ink91.xml"/><Relationship Id="rId265" Type="http://schemas.openxmlformats.org/officeDocument/2006/relationships/customXml" Target="../ink/ink204.xml"/><Relationship Id="rId286" Type="http://schemas.openxmlformats.org/officeDocument/2006/relationships/image" Target="../media/image250.png"/><Relationship Id="rId50" Type="http://schemas.openxmlformats.org/officeDocument/2006/relationships/image" Target="../media/image129.png"/><Relationship Id="rId104" Type="http://schemas.openxmlformats.org/officeDocument/2006/relationships/image" Target="../media/image156.png"/><Relationship Id="rId125" Type="http://schemas.openxmlformats.org/officeDocument/2006/relationships/customXml" Target="../ink/ink134.xml"/><Relationship Id="rId146" Type="http://schemas.openxmlformats.org/officeDocument/2006/relationships/image" Target="../media/image177.png"/><Relationship Id="rId167" Type="http://schemas.openxmlformats.org/officeDocument/2006/relationships/customXml" Target="../ink/ink155.xml"/><Relationship Id="rId188" Type="http://schemas.openxmlformats.org/officeDocument/2006/relationships/image" Target="../media/image198.png"/><Relationship Id="rId311" Type="http://schemas.openxmlformats.org/officeDocument/2006/relationships/customXml" Target="../ink/ink227.xml"/><Relationship Id="rId332" Type="http://schemas.openxmlformats.org/officeDocument/2006/relationships/image" Target="../media/image273.png"/><Relationship Id="rId353" Type="http://schemas.openxmlformats.org/officeDocument/2006/relationships/customXml" Target="../ink/ink248.xml"/><Relationship Id="rId374" Type="http://schemas.openxmlformats.org/officeDocument/2006/relationships/image" Target="../media/image294.png"/><Relationship Id="rId71" Type="http://schemas.openxmlformats.org/officeDocument/2006/relationships/customXml" Target="../ink/ink107.xml"/><Relationship Id="rId92" Type="http://schemas.openxmlformats.org/officeDocument/2006/relationships/image" Target="../media/image150.png"/><Relationship Id="rId213" Type="http://schemas.openxmlformats.org/officeDocument/2006/relationships/customXml" Target="../ink/ink178.xml"/><Relationship Id="rId234" Type="http://schemas.openxmlformats.org/officeDocument/2006/relationships/image" Target="../media/image222.png"/><Relationship Id="rId2" Type="http://schemas.openxmlformats.org/officeDocument/2006/relationships/image" Target="../media/image2311.png"/><Relationship Id="rId29" Type="http://schemas.openxmlformats.org/officeDocument/2006/relationships/customXml" Target="../ink/ink86.xml"/><Relationship Id="rId255" Type="http://schemas.openxmlformats.org/officeDocument/2006/relationships/customXml" Target="../ink/ink199.xml"/><Relationship Id="rId276" Type="http://schemas.openxmlformats.org/officeDocument/2006/relationships/image" Target="../media/image245.png"/><Relationship Id="rId297" Type="http://schemas.openxmlformats.org/officeDocument/2006/relationships/customXml" Target="../ink/ink220.xml"/><Relationship Id="rId40" Type="http://schemas.openxmlformats.org/officeDocument/2006/relationships/image" Target="../media/image124.png"/><Relationship Id="rId115" Type="http://schemas.openxmlformats.org/officeDocument/2006/relationships/customXml" Target="../ink/ink129.xml"/><Relationship Id="rId136" Type="http://schemas.openxmlformats.org/officeDocument/2006/relationships/image" Target="../media/image172.png"/><Relationship Id="rId157" Type="http://schemas.openxmlformats.org/officeDocument/2006/relationships/customXml" Target="../ink/ink150.xml"/><Relationship Id="rId178" Type="http://schemas.openxmlformats.org/officeDocument/2006/relationships/image" Target="../media/image193.png"/><Relationship Id="rId301" Type="http://schemas.openxmlformats.org/officeDocument/2006/relationships/customXml" Target="../ink/ink222.xml"/><Relationship Id="rId322" Type="http://schemas.openxmlformats.org/officeDocument/2006/relationships/image" Target="../media/image268.png"/><Relationship Id="rId343" Type="http://schemas.openxmlformats.org/officeDocument/2006/relationships/customXml" Target="../ink/ink243.xml"/><Relationship Id="rId364" Type="http://schemas.openxmlformats.org/officeDocument/2006/relationships/image" Target="../media/image289.png"/><Relationship Id="rId61" Type="http://schemas.openxmlformats.org/officeDocument/2006/relationships/customXml" Target="../ink/ink102.xml"/><Relationship Id="rId82" Type="http://schemas.openxmlformats.org/officeDocument/2006/relationships/image" Target="../media/image145.png"/><Relationship Id="rId199" Type="http://schemas.openxmlformats.org/officeDocument/2006/relationships/customXml" Target="../ink/ink171.xml"/><Relationship Id="rId203" Type="http://schemas.openxmlformats.org/officeDocument/2006/relationships/customXml" Target="../ink/ink173.xml"/><Relationship Id="rId19" Type="http://schemas.openxmlformats.org/officeDocument/2006/relationships/customXml" Target="../ink/ink81.xml"/><Relationship Id="rId224" Type="http://schemas.openxmlformats.org/officeDocument/2006/relationships/image" Target="../media/image217.png"/><Relationship Id="rId245" Type="http://schemas.openxmlformats.org/officeDocument/2006/relationships/customXml" Target="../ink/ink194.xml"/><Relationship Id="rId266" Type="http://schemas.openxmlformats.org/officeDocument/2006/relationships/image" Target="../media/image239.png"/><Relationship Id="rId287" Type="http://schemas.openxmlformats.org/officeDocument/2006/relationships/customXml" Target="../ink/ink215.xml"/><Relationship Id="rId30" Type="http://schemas.openxmlformats.org/officeDocument/2006/relationships/image" Target="../media/image119.png"/><Relationship Id="rId105" Type="http://schemas.openxmlformats.org/officeDocument/2006/relationships/customXml" Target="../ink/ink124.xml"/><Relationship Id="rId126" Type="http://schemas.openxmlformats.org/officeDocument/2006/relationships/image" Target="../media/image167.png"/><Relationship Id="rId147" Type="http://schemas.openxmlformats.org/officeDocument/2006/relationships/customXml" Target="../ink/ink145.xml"/><Relationship Id="rId168" Type="http://schemas.openxmlformats.org/officeDocument/2006/relationships/image" Target="../media/image188.png"/><Relationship Id="rId312" Type="http://schemas.openxmlformats.org/officeDocument/2006/relationships/image" Target="../media/image263.png"/><Relationship Id="rId333" Type="http://schemas.openxmlformats.org/officeDocument/2006/relationships/customXml" Target="../ink/ink238.xml"/><Relationship Id="rId354" Type="http://schemas.openxmlformats.org/officeDocument/2006/relationships/image" Target="../media/image284.png"/><Relationship Id="rId51" Type="http://schemas.openxmlformats.org/officeDocument/2006/relationships/customXml" Target="../ink/ink97.xml"/><Relationship Id="rId72" Type="http://schemas.openxmlformats.org/officeDocument/2006/relationships/image" Target="../media/image140.png"/><Relationship Id="rId93" Type="http://schemas.openxmlformats.org/officeDocument/2006/relationships/customXml" Target="../ink/ink118.xml"/><Relationship Id="rId189" Type="http://schemas.openxmlformats.org/officeDocument/2006/relationships/customXml" Target="../ink/ink166.xml"/><Relationship Id="rId375" Type="http://schemas.openxmlformats.org/officeDocument/2006/relationships/customXml" Target="../ink/ink259.xml"/><Relationship Id="rId3" Type="http://schemas.openxmlformats.org/officeDocument/2006/relationships/customXml" Target="../ink/ink73.xml"/><Relationship Id="rId214" Type="http://schemas.openxmlformats.org/officeDocument/2006/relationships/image" Target="../media/image212.png"/><Relationship Id="rId235" Type="http://schemas.openxmlformats.org/officeDocument/2006/relationships/customXml" Target="../ink/ink189.xml"/><Relationship Id="rId256" Type="http://schemas.openxmlformats.org/officeDocument/2006/relationships/image" Target="../media/image234.png"/><Relationship Id="rId277" Type="http://schemas.openxmlformats.org/officeDocument/2006/relationships/customXml" Target="../ink/ink210.xml"/><Relationship Id="rId298" Type="http://schemas.openxmlformats.org/officeDocument/2006/relationships/image" Target="../media/image256.png"/><Relationship Id="rId116" Type="http://schemas.openxmlformats.org/officeDocument/2006/relationships/image" Target="../media/image162.png"/><Relationship Id="rId137" Type="http://schemas.openxmlformats.org/officeDocument/2006/relationships/customXml" Target="../ink/ink140.xml"/><Relationship Id="rId158" Type="http://schemas.openxmlformats.org/officeDocument/2006/relationships/image" Target="../media/image183.png"/><Relationship Id="rId302" Type="http://schemas.openxmlformats.org/officeDocument/2006/relationships/image" Target="../media/image258.png"/><Relationship Id="rId323" Type="http://schemas.openxmlformats.org/officeDocument/2006/relationships/customXml" Target="../ink/ink233.xml"/><Relationship Id="rId344" Type="http://schemas.openxmlformats.org/officeDocument/2006/relationships/image" Target="../media/image279.png"/><Relationship Id="rId20" Type="http://schemas.openxmlformats.org/officeDocument/2006/relationships/image" Target="../media/image114.png"/><Relationship Id="rId41" Type="http://schemas.openxmlformats.org/officeDocument/2006/relationships/customXml" Target="../ink/ink92.xml"/><Relationship Id="rId62" Type="http://schemas.openxmlformats.org/officeDocument/2006/relationships/image" Target="../media/image135.png"/><Relationship Id="rId83" Type="http://schemas.openxmlformats.org/officeDocument/2006/relationships/customXml" Target="../ink/ink113.xml"/><Relationship Id="rId179" Type="http://schemas.openxmlformats.org/officeDocument/2006/relationships/customXml" Target="../ink/ink161.xml"/><Relationship Id="rId365" Type="http://schemas.openxmlformats.org/officeDocument/2006/relationships/customXml" Target="../ink/ink254.xml"/><Relationship Id="rId190" Type="http://schemas.openxmlformats.org/officeDocument/2006/relationships/image" Target="../media/image199.png"/><Relationship Id="rId204" Type="http://schemas.openxmlformats.org/officeDocument/2006/relationships/image" Target="../media/image206.png"/><Relationship Id="rId225" Type="http://schemas.openxmlformats.org/officeDocument/2006/relationships/customXml" Target="../ink/ink184.xml"/><Relationship Id="rId246" Type="http://schemas.openxmlformats.org/officeDocument/2006/relationships/image" Target="../media/image228.png"/><Relationship Id="rId267" Type="http://schemas.openxmlformats.org/officeDocument/2006/relationships/customXml" Target="../ink/ink205.xml"/><Relationship Id="rId288" Type="http://schemas.openxmlformats.org/officeDocument/2006/relationships/image" Target="../media/image251.png"/><Relationship Id="rId106" Type="http://schemas.openxmlformats.org/officeDocument/2006/relationships/image" Target="../media/image157.png"/><Relationship Id="rId127" Type="http://schemas.openxmlformats.org/officeDocument/2006/relationships/customXml" Target="../ink/ink135.xml"/><Relationship Id="rId313" Type="http://schemas.openxmlformats.org/officeDocument/2006/relationships/customXml" Target="../ink/ink228.xml"/><Relationship Id="rId10" Type="http://schemas.openxmlformats.org/officeDocument/2006/relationships/image" Target="../media/image37.png"/><Relationship Id="rId31" Type="http://schemas.openxmlformats.org/officeDocument/2006/relationships/customXml" Target="../ink/ink87.xml"/><Relationship Id="rId52" Type="http://schemas.openxmlformats.org/officeDocument/2006/relationships/image" Target="../media/image130.png"/><Relationship Id="rId73" Type="http://schemas.openxmlformats.org/officeDocument/2006/relationships/customXml" Target="../ink/ink108.xml"/><Relationship Id="rId94" Type="http://schemas.openxmlformats.org/officeDocument/2006/relationships/image" Target="../media/image151.png"/><Relationship Id="rId148" Type="http://schemas.openxmlformats.org/officeDocument/2006/relationships/image" Target="../media/image178.png"/><Relationship Id="rId169" Type="http://schemas.openxmlformats.org/officeDocument/2006/relationships/customXml" Target="../ink/ink156.xml"/><Relationship Id="rId334" Type="http://schemas.openxmlformats.org/officeDocument/2006/relationships/image" Target="../media/image274.png"/><Relationship Id="rId355" Type="http://schemas.openxmlformats.org/officeDocument/2006/relationships/customXml" Target="../ink/ink249.xml"/><Relationship Id="rId376" Type="http://schemas.openxmlformats.org/officeDocument/2006/relationships/image" Target="../media/image295.png"/><Relationship Id="rId4" Type="http://schemas.openxmlformats.org/officeDocument/2006/relationships/image" Target="../media/image2411.png"/><Relationship Id="rId180" Type="http://schemas.openxmlformats.org/officeDocument/2006/relationships/image" Target="../media/image194.png"/><Relationship Id="rId215" Type="http://schemas.openxmlformats.org/officeDocument/2006/relationships/customXml" Target="../ink/ink179.xml"/><Relationship Id="rId236" Type="http://schemas.openxmlformats.org/officeDocument/2006/relationships/image" Target="../media/image223.png"/><Relationship Id="rId257" Type="http://schemas.openxmlformats.org/officeDocument/2006/relationships/customXml" Target="../ink/ink200.xml"/><Relationship Id="rId278" Type="http://schemas.openxmlformats.org/officeDocument/2006/relationships/image" Target="../media/image246.png"/><Relationship Id="rId303" Type="http://schemas.openxmlformats.org/officeDocument/2006/relationships/customXml" Target="../ink/ink223.xml"/><Relationship Id="rId42" Type="http://schemas.openxmlformats.org/officeDocument/2006/relationships/image" Target="../media/image125.png"/><Relationship Id="rId84" Type="http://schemas.openxmlformats.org/officeDocument/2006/relationships/image" Target="../media/image146.png"/><Relationship Id="rId138" Type="http://schemas.openxmlformats.org/officeDocument/2006/relationships/image" Target="../media/image173.png"/><Relationship Id="rId345" Type="http://schemas.openxmlformats.org/officeDocument/2006/relationships/customXml" Target="../ink/ink244.xml"/><Relationship Id="rId191" Type="http://schemas.openxmlformats.org/officeDocument/2006/relationships/customXml" Target="../ink/ink167.xml"/><Relationship Id="rId205" Type="http://schemas.openxmlformats.org/officeDocument/2006/relationships/customXml" Target="../ink/ink174.xml"/><Relationship Id="rId247" Type="http://schemas.openxmlformats.org/officeDocument/2006/relationships/customXml" Target="../ink/ink195.xml"/><Relationship Id="rId107" Type="http://schemas.openxmlformats.org/officeDocument/2006/relationships/customXml" Target="../ink/ink125.xml"/><Relationship Id="rId289" Type="http://schemas.openxmlformats.org/officeDocument/2006/relationships/customXml" Target="../ink/ink216.xml"/><Relationship Id="rId11" Type="http://schemas.openxmlformats.org/officeDocument/2006/relationships/customXml" Target="../ink/ink77.xml"/><Relationship Id="rId53" Type="http://schemas.openxmlformats.org/officeDocument/2006/relationships/customXml" Target="../ink/ink98.xml"/><Relationship Id="rId149" Type="http://schemas.openxmlformats.org/officeDocument/2006/relationships/customXml" Target="../ink/ink146.xml"/><Relationship Id="rId314" Type="http://schemas.openxmlformats.org/officeDocument/2006/relationships/image" Target="../media/image264.png"/><Relationship Id="rId356" Type="http://schemas.openxmlformats.org/officeDocument/2006/relationships/image" Target="../media/image285.png"/><Relationship Id="rId95" Type="http://schemas.openxmlformats.org/officeDocument/2006/relationships/customXml" Target="../ink/ink119.xml"/><Relationship Id="rId160" Type="http://schemas.openxmlformats.org/officeDocument/2006/relationships/image" Target="../media/image184.png"/><Relationship Id="rId216" Type="http://schemas.openxmlformats.org/officeDocument/2006/relationships/image" Target="../media/image213.png"/><Relationship Id="rId258" Type="http://schemas.openxmlformats.org/officeDocument/2006/relationships/image" Target="../media/image235.png"/><Relationship Id="rId22" Type="http://schemas.openxmlformats.org/officeDocument/2006/relationships/image" Target="../media/image115.png"/><Relationship Id="rId64" Type="http://schemas.openxmlformats.org/officeDocument/2006/relationships/image" Target="../media/image136.png"/><Relationship Id="rId118" Type="http://schemas.openxmlformats.org/officeDocument/2006/relationships/image" Target="../media/image163.png"/><Relationship Id="rId325" Type="http://schemas.openxmlformats.org/officeDocument/2006/relationships/customXml" Target="../ink/ink234.xml"/><Relationship Id="rId367" Type="http://schemas.openxmlformats.org/officeDocument/2006/relationships/customXml" Target="../ink/ink255.xml"/><Relationship Id="rId171" Type="http://schemas.openxmlformats.org/officeDocument/2006/relationships/customXml" Target="../ink/ink157.xml"/><Relationship Id="rId227" Type="http://schemas.openxmlformats.org/officeDocument/2006/relationships/customXml" Target="../ink/ink185.xml"/><Relationship Id="rId269" Type="http://schemas.openxmlformats.org/officeDocument/2006/relationships/customXml" Target="../ink/ink206.xml"/><Relationship Id="rId33" Type="http://schemas.openxmlformats.org/officeDocument/2006/relationships/customXml" Target="../ink/ink88.xml"/><Relationship Id="rId129" Type="http://schemas.openxmlformats.org/officeDocument/2006/relationships/customXml" Target="../ink/ink136.xml"/><Relationship Id="rId280" Type="http://schemas.openxmlformats.org/officeDocument/2006/relationships/image" Target="../media/image247.png"/><Relationship Id="rId336" Type="http://schemas.openxmlformats.org/officeDocument/2006/relationships/image" Target="../media/image275.png"/><Relationship Id="rId75" Type="http://schemas.openxmlformats.org/officeDocument/2006/relationships/customXml" Target="../ink/ink109.xml"/><Relationship Id="rId140" Type="http://schemas.openxmlformats.org/officeDocument/2006/relationships/image" Target="../media/image174.png"/><Relationship Id="rId182" Type="http://schemas.openxmlformats.org/officeDocument/2006/relationships/image" Target="../media/image195.png"/><Relationship Id="rId378" Type="http://schemas.openxmlformats.org/officeDocument/2006/relationships/image" Target="../media/image296.png"/><Relationship Id="rId6" Type="http://schemas.openxmlformats.org/officeDocument/2006/relationships/image" Target="../media/image3311.png"/><Relationship Id="rId238" Type="http://schemas.openxmlformats.org/officeDocument/2006/relationships/image" Target="../media/image224.png"/><Relationship Id="rId291" Type="http://schemas.openxmlformats.org/officeDocument/2006/relationships/customXml" Target="../ink/ink217.xml"/><Relationship Id="rId305" Type="http://schemas.openxmlformats.org/officeDocument/2006/relationships/customXml" Target="../ink/ink224.xml"/><Relationship Id="rId347" Type="http://schemas.openxmlformats.org/officeDocument/2006/relationships/customXml" Target="../ink/ink245.xml"/><Relationship Id="rId44" Type="http://schemas.openxmlformats.org/officeDocument/2006/relationships/image" Target="../media/image126.png"/><Relationship Id="rId86" Type="http://schemas.openxmlformats.org/officeDocument/2006/relationships/image" Target="../media/image147.png"/><Relationship Id="rId151" Type="http://schemas.openxmlformats.org/officeDocument/2006/relationships/customXml" Target="../ink/ink147.xml"/><Relationship Id="rId193" Type="http://schemas.openxmlformats.org/officeDocument/2006/relationships/customXml" Target="../ink/ink168.xml"/><Relationship Id="rId207" Type="http://schemas.openxmlformats.org/officeDocument/2006/relationships/customXml" Target="../ink/ink175.xml"/><Relationship Id="rId249" Type="http://schemas.openxmlformats.org/officeDocument/2006/relationships/customXml" Target="../ink/ink196.xml"/><Relationship Id="rId13" Type="http://schemas.openxmlformats.org/officeDocument/2006/relationships/customXml" Target="../ink/ink78.xml"/><Relationship Id="rId109" Type="http://schemas.openxmlformats.org/officeDocument/2006/relationships/customXml" Target="../ink/ink126.xml"/><Relationship Id="rId260" Type="http://schemas.openxmlformats.org/officeDocument/2006/relationships/image" Target="../media/image236.png"/><Relationship Id="rId316" Type="http://schemas.openxmlformats.org/officeDocument/2006/relationships/image" Target="../media/image265.png"/><Relationship Id="rId55" Type="http://schemas.openxmlformats.org/officeDocument/2006/relationships/customXml" Target="../ink/ink99.xml"/><Relationship Id="rId97" Type="http://schemas.openxmlformats.org/officeDocument/2006/relationships/customXml" Target="../ink/ink120.xml"/><Relationship Id="rId120" Type="http://schemas.openxmlformats.org/officeDocument/2006/relationships/image" Target="../media/image164.png"/><Relationship Id="rId358" Type="http://schemas.openxmlformats.org/officeDocument/2006/relationships/image" Target="../media/image286.png"/><Relationship Id="rId162" Type="http://schemas.openxmlformats.org/officeDocument/2006/relationships/image" Target="../media/image185.png"/><Relationship Id="rId218" Type="http://schemas.openxmlformats.org/officeDocument/2006/relationships/image" Target="../media/image214.png"/><Relationship Id="rId271" Type="http://schemas.openxmlformats.org/officeDocument/2006/relationships/customXml" Target="../ink/ink207.xml"/><Relationship Id="rId24" Type="http://schemas.openxmlformats.org/officeDocument/2006/relationships/image" Target="../media/image116.png"/><Relationship Id="rId66" Type="http://schemas.openxmlformats.org/officeDocument/2006/relationships/image" Target="../media/image137.png"/><Relationship Id="rId131" Type="http://schemas.openxmlformats.org/officeDocument/2006/relationships/customXml" Target="../ink/ink137.xml"/><Relationship Id="rId327" Type="http://schemas.openxmlformats.org/officeDocument/2006/relationships/customXml" Target="../ink/ink235.xml"/><Relationship Id="rId369" Type="http://schemas.openxmlformats.org/officeDocument/2006/relationships/customXml" Target="../ink/ink256.xml"/><Relationship Id="rId173" Type="http://schemas.openxmlformats.org/officeDocument/2006/relationships/customXml" Target="../ink/ink158.xml"/><Relationship Id="rId229" Type="http://schemas.openxmlformats.org/officeDocument/2006/relationships/customXml" Target="../ink/ink186.xml"/><Relationship Id="rId380" Type="http://schemas.openxmlformats.org/officeDocument/2006/relationships/image" Target="../media/image297.png"/><Relationship Id="rId240" Type="http://schemas.openxmlformats.org/officeDocument/2006/relationships/image" Target="../media/image225.png"/><Relationship Id="rId35" Type="http://schemas.openxmlformats.org/officeDocument/2006/relationships/customXml" Target="../ink/ink89.xml"/><Relationship Id="rId77" Type="http://schemas.openxmlformats.org/officeDocument/2006/relationships/customXml" Target="../ink/ink110.xml"/><Relationship Id="rId100" Type="http://schemas.openxmlformats.org/officeDocument/2006/relationships/image" Target="../media/image154.png"/><Relationship Id="rId282" Type="http://schemas.openxmlformats.org/officeDocument/2006/relationships/image" Target="../media/image248.png"/><Relationship Id="rId338" Type="http://schemas.openxmlformats.org/officeDocument/2006/relationships/image" Target="../media/image276.png"/><Relationship Id="rId8" Type="http://schemas.openxmlformats.org/officeDocument/2006/relationships/image" Target="../media/image34.png"/><Relationship Id="rId142" Type="http://schemas.openxmlformats.org/officeDocument/2006/relationships/image" Target="../media/image175.png"/><Relationship Id="rId184" Type="http://schemas.openxmlformats.org/officeDocument/2006/relationships/image" Target="../media/image196.png"/><Relationship Id="rId251" Type="http://schemas.openxmlformats.org/officeDocument/2006/relationships/customXml" Target="../ink/ink197.xml"/><Relationship Id="rId46" Type="http://schemas.openxmlformats.org/officeDocument/2006/relationships/image" Target="../media/image127.png"/><Relationship Id="rId293" Type="http://schemas.openxmlformats.org/officeDocument/2006/relationships/customXml" Target="../ink/ink218.xml"/><Relationship Id="rId307" Type="http://schemas.openxmlformats.org/officeDocument/2006/relationships/customXml" Target="../ink/ink225.xml"/><Relationship Id="rId349" Type="http://schemas.openxmlformats.org/officeDocument/2006/relationships/customXml" Target="../ink/ink246.xml"/><Relationship Id="rId88" Type="http://schemas.openxmlformats.org/officeDocument/2006/relationships/image" Target="../media/image148.png"/><Relationship Id="rId111" Type="http://schemas.openxmlformats.org/officeDocument/2006/relationships/customXml" Target="../ink/ink127.xml"/><Relationship Id="rId153" Type="http://schemas.openxmlformats.org/officeDocument/2006/relationships/customXml" Target="../ink/ink148.xml"/><Relationship Id="rId195" Type="http://schemas.openxmlformats.org/officeDocument/2006/relationships/customXml" Target="../ink/ink169.xml"/><Relationship Id="rId209" Type="http://schemas.openxmlformats.org/officeDocument/2006/relationships/customXml" Target="../ink/ink176.xml"/><Relationship Id="rId360" Type="http://schemas.openxmlformats.org/officeDocument/2006/relationships/image" Target="../media/image287.png"/><Relationship Id="rId220" Type="http://schemas.openxmlformats.org/officeDocument/2006/relationships/image" Target="../media/image215.png"/><Relationship Id="rId15" Type="http://schemas.openxmlformats.org/officeDocument/2006/relationships/customXml" Target="../ink/ink79.xml"/><Relationship Id="rId57" Type="http://schemas.openxmlformats.org/officeDocument/2006/relationships/customXml" Target="../ink/ink100.xml"/><Relationship Id="rId262" Type="http://schemas.openxmlformats.org/officeDocument/2006/relationships/image" Target="../media/image237.png"/><Relationship Id="rId318" Type="http://schemas.openxmlformats.org/officeDocument/2006/relationships/image" Target="../media/image266.png"/><Relationship Id="rId99" Type="http://schemas.openxmlformats.org/officeDocument/2006/relationships/customXml" Target="../ink/ink121.xml"/><Relationship Id="rId122" Type="http://schemas.openxmlformats.org/officeDocument/2006/relationships/image" Target="../media/image165.png"/><Relationship Id="rId164" Type="http://schemas.openxmlformats.org/officeDocument/2006/relationships/image" Target="../media/image186.png"/><Relationship Id="rId371" Type="http://schemas.openxmlformats.org/officeDocument/2006/relationships/customXml" Target="../ink/ink2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0.xml"/><Relationship Id="rId21" Type="http://schemas.openxmlformats.org/officeDocument/2006/relationships/customXml" Target="../ink/ink272.xml"/><Relationship Id="rId63" Type="http://schemas.openxmlformats.org/officeDocument/2006/relationships/customXml" Target="../ink/ink293.xml"/><Relationship Id="rId159" Type="http://schemas.openxmlformats.org/officeDocument/2006/relationships/customXml" Target="../ink/ink341.xml"/><Relationship Id="rId170" Type="http://schemas.openxmlformats.org/officeDocument/2006/relationships/image" Target="../media/image382.png"/><Relationship Id="rId226" Type="http://schemas.openxmlformats.org/officeDocument/2006/relationships/image" Target="../media/image410.png"/><Relationship Id="rId268" Type="http://schemas.openxmlformats.org/officeDocument/2006/relationships/image" Target="../media/image431.png"/><Relationship Id="rId32" Type="http://schemas.openxmlformats.org/officeDocument/2006/relationships/image" Target="../media/image313.png"/><Relationship Id="rId74" Type="http://schemas.openxmlformats.org/officeDocument/2006/relationships/image" Target="../media/image334.png"/><Relationship Id="rId128" Type="http://schemas.openxmlformats.org/officeDocument/2006/relationships/image" Target="../media/image361.png"/><Relationship Id="rId5" Type="http://schemas.openxmlformats.org/officeDocument/2006/relationships/customXml" Target="../ink/ink264.xml"/><Relationship Id="rId181" Type="http://schemas.openxmlformats.org/officeDocument/2006/relationships/customXml" Target="../ink/ink352.xml"/><Relationship Id="rId237" Type="http://schemas.openxmlformats.org/officeDocument/2006/relationships/customXml" Target="../ink/ink380.xml"/><Relationship Id="rId279" Type="http://schemas.openxmlformats.org/officeDocument/2006/relationships/customXml" Target="../ink/ink401.xml"/><Relationship Id="rId43" Type="http://schemas.openxmlformats.org/officeDocument/2006/relationships/customXml" Target="../ink/ink283.xml"/><Relationship Id="rId139" Type="http://schemas.openxmlformats.org/officeDocument/2006/relationships/customXml" Target="../ink/ink331.xml"/><Relationship Id="rId290" Type="http://schemas.openxmlformats.org/officeDocument/2006/relationships/image" Target="../media/image442.png"/><Relationship Id="rId85" Type="http://schemas.openxmlformats.org/officeDocument/2006/relationships/customXml" Target="../ink/ink304.xml"/><Relationship Id="rId150" Type="http://schemas.openxmlformats.org/officeDocument/2006/relationships/image" Target="../media/image372.png"/><Relationship Id="rId192" Type="http://schemas.openxmlformats.org/officeDocument/2006/relationships/image" Target="../media/image393.png"/><Relationship Id="rId206" Type="http://schemas.openxmlformats.org/officeDocument/2006/relationships/image" Target="../media/image400.png"/><Relationship Id="rId248" Type="http://schemas.openxmlformats.org/officeDocument/2006/relationships/image" Target="../media/image421.png"/><Relationship Id="rId12" Type="http://schemas.openxmlformats.org/officeDocument/2006/relationships/image" Target="../media/image303.png"/><Relationship Id="rId33" Type="http://schemas.openxmlformats.org/officeDocument/2006/relationships/customXml" Target="../ink/ink278.xml"/><Relationship Id="rId108" Type="http://schemas.openxmlformats.org/officeDocument/2006/relationships/image" Target="../media/image351.png"/><Relationship Id="rId129" Type="http://schemas.openxmlformats.org/officeDocument/2006/relationships/customXml" Target="../ink/ink326.xml"/><Relationship Id="rId280" Type="http://schemas.openxmlformats.org/officeDocument/2006/relationships/image" Target="../media/image437.png"/><Relationship Id="rId54" Type="http://schemas.openxmlformats.org/officeDocument/2006/relationships/image" Target="../media/image324.png"/><Relationship Id="rId75" Type="http://schemas.openxmlformats.org/officeDocument/2006/relationships/customXml" Target="../ink/ink299.xml"/><Relationship Id="rId96" Type="http://schemas.openxmlformats.org/officeDocument/2006/relationships/image" Target="../media/image345.png"/><Relationship Id="rId140" Type="http://schemas.openxmlformats.org/officeDocument/2006/relationships/image" Target="../media/image367.png"/><Relationship Id="rId161" Type="http://schemas.openxmlformats.org/officeDocument/2006/relationships/customXml" Target="../ink/ink342.xml"/><Relationship Id="rId182" Type="http://schemas.openxmlformats.org/officeDocument/2006/relationships/image" Target="../media/image388.png"/><Relationship Id="rId217" Type="http://schemas.openxmlformats.org/officeDocument/2006/relationships/customXml" Target="../ink/ink370.xml"/><Relationship Id="rId6" Type="http://schemas.openxmlformats.org/officeDocument/2006/relationships/image" Target="../media/image300.png"/><Relationship Id="rId238" Type="http://schemas.openxmlformats.org/officeDocument/2006/relationships/image" Target="../media/image416.png"/><Relationship Id="rId259" Type="http://schemas.openxmlformats.org/officeDocument/2006/relationships/customXml" Target="../ink/ink391.xml"/><Relationship Id="rId23" Type="http://schemas.openxmlformats.org/officeDocument/2006/relationships/customXml" Target="../ink/ink273.xml"/><Relationship Id="rId119" Type="http://schemas.openxmlformats.org/officeDocument/2006/relationships/customXml" Target="../ink/ink321.xml"/><Relationship Id="rId270" Type="http://schemas.openxmlformats.org/officeDocument/2006/relationships/image" Target="../media/image432.png"/><Relationship Id="rId291" Type="http://schemas.openxmlformats.org/officeDocument/2006/relationships/customXml" Target="../ink/ink407.xml"/><Relationship Id="rId44" Type="http://schemas.openxmlformats.org/officeDocument/2006/relationships/image" Target="../media/image319.png"/><Relationship Id="rId65" Type="http://schemas.openxmlformats.org/officeDocument/2006/relationships/customXml" Target="../ink/ink294.xml"/><Relationship Id="rId86" Type="http://schemas.openxmlformats.org/officeDocument/2006/relationships/image" Target="../media/image340.png"/><Relationship Id="rId130" Type="http://schemas.openxmlformats.org/officeDocument/2006/relationships/image" Target="../media/image362.png"/><Relationship Id="rId151" Type="http://schemas.openxmlformats.org/officeDocument/2006/relationships/customXml" Target="../ink/ink337.xml"/><Relationship Id="rId172" Type="http://schemas.openxmlformats.org/officeDocument/2006/relationships/image" Target="../media/image383.png"/><Relationship Id="rId193" Type="http://schemas.openxmlformats.org/officeDocument/2006/relationships/customXml" Target="../ink/ink358.xml"/><Relationship Id="rId207" Type="http://schemas.openxmlformats.org/officeDocument/2006/relationships/customXml" Target="../ink/ink365.xml"/><Relationship Id="rId228" Type="http://schemas.openxmlformats.org/officeDocument/2006/relationships/image" Target="../media/image411.png"/><Relationship Id="rId249" Type="http://schemas.openxmlformats.org/officeDocument/2006/relationships/customXml" Target="../ink/ink386.xml"/><Relationship Id="rId13" Type="http://schemas.openxmlformats.org/officeDocument/2006/relationships/customXml" Target="../ink/ink268.xml"/><Relationship Id="rId109" Type="http://schemas.openxmlformats.org/officeDocument/2006/relationships/customXml" Target="../ink/ink316.xml"/><Relationship Id="rId260" Type="http://schemas.openxmlformats.org/officeDocument/2006/relationships/image" Target="../media/image427.png"/><Relationship Id="rId281" Type="http://schemas.openxmlformats.org/officeDocument/2006/relationships/customXml" Target="../ink/ink402.xml"/><Relationship Id="rId34" Type="http://schemas.openxmlformats.org/officeDocument/2006/relationships/image" Target="../media/image314.png"/><Relationship Id="rId55" Type="http://schemas.openxmlformats.org/officeDocument/2006/relationships/customXml" Target="../ink/ink289.xml"/><Relationship Id="rId76" Type="http://schemas.openxmlformats.org/officeDocument/2006/relationships/image" Target="../media/image335.png"/><Relationship Id="rId97" Type="http://schemas.openxmlformats.org/officeDocument/2006/relationships/customXml" Target="../ink/ink310.xml"/><Relationship Id="rId120" Type="http://schemas.openxmlformats.org/officeDocument/2006/relationships/image" Target="../media/image357.png"/><Relationship Id="rId141" Type="http://schemas.openxmlformats.org/officeDocument/2006/relationships/customXml" Target="../ink/ink332.xml"/><Relationship Id="rId7" Type="http://schemas.openxmlformats.org/officeDocument/2006/relationships/customXml" Target="../ink/ink265.xml"/><Relationship Id="rId162" Type="http://schemas.openxmlformats.org/officeDocument/2006/relationships/image" Target="../media/image378.png"/><Relationship Id="rId183" Type="http://schemas.openxmlformats.org/officeDocument/2006/relationships/customXml" Target="../ink/ink353.xml"/><Relationship Id="rId218" Type="http://schemas.openxmlformats.org/officeDocument/2006/relationships/image" Target="../media/image406.png"/><Relationship Id="rId239" Type="http://schemas.openxmlformats.org/officeDocument/2006/relationships/customXml" Target="../ink/ink381.xml"/><Relationship Id="rId250" Type="http://schemas.openxmlformats.org/officeDocument/2006/relationships/image" Target="../media/image422.png"/><Relationship Id="rId271" Type="http://schemas.openxmlformats.org/officeDocument/2006/relationships/customXml" Target="../ink/ink397.xml"/><Relationship Id="rId292" Type="http://schemas.openxmlformats.org/officeDocument/2006/relationships/image" Target="../media/image443.png"/><Relationship Id="rId24" Type="http://schemas.openxmlformats.org/officeDocument/2006/relationships/image" Target="../media/image309.png"/><Relationship Id="rId45" Type="http://schemas.openxmlformats.org/officeDocument/2006/relationships/customXml" Target="../ink/ink284.xml"/><Relationship Id="rId66" Type="http://schemas.openxmlformats.org/officeDocument/2006/relationships/image" Target="../media/image330.png"/><Relationship Id="rId87" Type="http://schemas.openxmlformats.org/officeDocument/2006/relationships/customXml" Target="../ink/ink305.xml"/><Relationship Id="rId110" Type="http://schemas.openxmlformats.org/officeDocument/2006/relationships/image" Target="../media/image352.png"/><Relationship Id="rId131" Type="http://schemas.openxmlformats.org/officeDocument/2006/relationships/customXml" Target="../ink/ink327.xml"/><Relationship Id="rId152" Type="http://schemas.openxmlformats.org/officeDocument/2006/relationships/image" Target="../media/image373.png"/><Relationship Id="rId173" Type="http://schemas.openxmlformats.org/officeDocument/2006/relationships/customXml" Target="../ink/ink348.xml"/><Relationship Id="rId194" Type="http://schemas.openxmlformats.org/officeDocument/2006/relationships/image" Target="../media/image394.png"/><Relationship Id="rId208" Type="http://schemas.openxmlformats.org/officeDocument/2006/relationships/image" Target="../media/image401.png"/><Relationship Id="rId229" Type="http://schemas.openxmlformats.org/officeDocument/2006/relationships/customXml" Target="../ink/ink376.xml"/><Relationship Id="rId240" Type="http://schemas.openxmlformats.org/officeDocument/2006/relationships/image" Target="../media/image417.png"/><Relationship Id="rId261" Type="http://schemas.openxmlformats.org/officeDocument/2006/relationships/customXml" Target="../ink/ink392.xml"/><Relationship Id="rId14" Type="http://schemas.openxmlformats.org/officeDocument/2006/relationships/image" Target="../media/image304.png"/><Relationship Id="rId35" Type="http://schemas.openxmlformats.org/officeDocument/2006/relationships/customXml" Target="../ink/ink279.xml"/><Relationship Id="rId56" Type="http://schemas.openxmlformats.org/officeDocument/2006/relationships/image" Target="../media/image325.png"/><Relationship Id="rId77" Type="http://schemas.openxmlformats.org/officeDocument/2006/relationships/customXml" Target="../ink/ink300.xml"/><Relationship Id="rId100" Type="http://schemas.openxmlformats.org/officeDocument/2006/relationships/image" Target="../media/image347.png"/><Relationship Id="rId282" Type="http://schemas.openxmlformats.org/officeDocument/2006/relationships/image" Target="../media/image438.png"/><Relationship Id="rId8" Type="http://schemas.openxmlformats.org/officeDocument/2006/relationships/image" Target="../media/image301.png"/><Relationship Id="rId98" Type="http://schemas.openxmlformats.org/officeDocument/2006/relationships/image" Target="../media/image346.png"/><Relationship Id="rId121" Type="http://schemas.openxmlformats.org/officeDocument/2006/relationships/customXml" Target="../ink/ink322.xml"/><Relationship Id="rId142" Type="http://schemas.openxmlformats.org/officeDocument/2006/relationships/image" Target="../media/image368.png"/><Relationship Id="rId163" Type="http://schemas.openxmlformats.org/officeDocument/2006/relationships/customXml" Target="../ink/ink343.xml"/><Relationship Id="rId184" Type="http://schemas.openxmlformats.org/officeDocument/2006/relationships/image" Target="../media/image389.png"/><Relationship Id="rId219" Type="http://schemas.openxmlformats.org/officeDocument/2006/relationships/customXml" Target="../ink/ink371.xml"/><Relationship Id="rId230" Type="http://schemas.openxmlformats.org/officeDocument/2006/relationships/image" Target="../media/image412.png"/><Relationship Id="rId251" Type="http://schemas.openxmlformats.org/officeDocument/2006/relationships/customXml" Target="../ink/ink387.xml"/><Relationship Id="rId25" Type="http://schemas.openxmlformats.org/officeDocument/2006/relationships/customXml" Target="../ink/ink274.xml"/><Relationship Id="rId46" Type="http://schemas.openxmlformats.org/officeDocument/2006/relationships/image" Target="../media/image320.png"/><Relationship Id="rId67" Type="http://schemas.openxmlformats.org/officeDocument/2006/relationships/customXml" Target="../ink/ink295.xml"/><Relationship Id="rId272" Type="http://schemas.openxmlformats.org/officeDocument/2006/relationships/image" Target="../media/image433.png"/><Relationship Id="rId293" Type="http://schemas.openxmlformats.org/officeDocument/2006/relationships/customXml" Target="../ink/ink408.xml"/><Relationship Id="rId88" Type="http://schemas.openxmlformats.org/officeDocument/2006/relationships/image" Target="../media/image341.png"/><Relationship Id="rId111" Type="http://schemas.openxmlformats.org/officeDocument/2006/relationships/customXml" Target="../ink/ink317.xml"/><Relationship Id="rId132" Type="http://schemas.openxmlformats.org/officeDocument/2006/relationships/image" Target="../media/image363.png"/><Relationship Id="rId153" Type="http://schemas.openxmlformats.org/officeDocument/2006/relationships/customXml" Target="../ink/ink338.xml"/><Relationship Id="rId174" Type="http://schemas.openxmlformats.org/officeDocument/2006/relationships/image" Target="../media/image384.png"/><Relationship Id="rId195" Type="http://schemas.openxmlformats.org/officeDocument/2006/relationships/customXml" Target="../ink/ink359.xml"/><Relationship Id="rId209" Type="http://schemas.openxmlformats.org/officeDocument/2006/relationships/customXml" Target="../ink/ink366.xml"/><Relationship Id="rId220" Type="http://schemas.openxmlformats.org/officeDocument/2006/relationships/image" Target="../media/image407.png"/><Relationship Id="rId241" Type="http://schemas.openxmlformats.org/officeDocument/2006/relationships/customXml" Target="../ink/ink382.xml"/><Relationship Id="rId15" Type="http://schemas.openxmlformats.org/officeDocument/2006/relationships/customXml" Target="../ink/ink269.xml"/><Relationship Id="rId36" Type="http://schemas.openxmlformats.org/officeDocument/2006/relationships/image" Target="../media/image315.png"/><Relationship Id="rId57" Type="http://schemas.openxmlformats.org/officeDocument/2006/relationships/customXml" Target="../ink/ink290.xml"/><Relationship Id="rId262" Type="http://schemas.openxmlformats.org/officeDocument/2006/relationships/image" Target="../media/image428.png"/><Relationship Id="rId283" Type="http://schemas.openxmlformats.org/officeDocument/2006/relationships/customXml" Target="../ink/ink403.xml"/><Relationship Id="rId78" Type="http://schemas.openxmlformats.org/officeDocument/2006/relationships/image" Target="../media/image336.png"/><Relationship Id="rId99" Type="http://schemas.openxmlformats.org/officeDocument/2006/relationships/customXml" Target="../ink/ink311.xml"/><Relationship Id="rId101" Type="http://schemas.openxmlformats.org/officeDocument/2006/relationships/customXml" Target="../ink/ink312.xml"/><Relationship Id="rId122" Type="http://schemas.openxmlformats.org/officeDocument/2006/relationships/image" Target="../media/image358.png"/><Relationship Id="rId143" Type="http://schemas.openxmlformats.org/officeDocument/2006/relationships/customXml" Target="../ink/ink333.xml"/><Relationship Id="rId164" Type="http://schemas.openxmlformats.org/officeDocument/2006/relationships/image" Target="../media/image379.png"/><Relationship Id="rId185" Type="http://schemas.openxmlformats.org/officeDocument/2006/relationships/customXml" Target="../ink/ink354.xml"/><Relationship Id="rId9" Type="http://schemas.openxmlformats.org/officeDocument/2006/relationships/customXml" Target="../ink/ink266.xml"/><Relationship Id="rId210" Type="http://schemas.openxmlformats.org/officeDocument/2006/relationships/image" Target="../media/image402.png"/><Relationship Id="rId26" Type="http://schemas.openxmlformats.org/officeDocument/2006/relationships/image" Target="../media/image310.png"/><Relationship Id="rId231" Type="http://schemas.openxmlformats.org/officeDocument/2006/relationships/customXml" Target="../ink/ink377.xml"/><Relationship Id="rId252" Type="http://schemas.openxmlformats.org/officeDocument/2006/relationships/image" Target="../media/image423.png"/><Relationship Id="rId273" Type="http://schemas.openxmlformats.org/officeDocument/2006/relationships/customXml" Target="../ink/ink398.xml"/><Relationship Id="rId294" Type="http://schemas.openxmlformats.org/officeDocument/2006/relationships/image" Target="../media/image444.png"/><Relationship Id="rId47" Type="http://schemas.openxmlformats.org/officeDocument/2006/relationships/customXml" Target="../ink/ink285.xml"/><Relationship Id="rId68" Type="http://schemas.openxmlformats.org/officeDocument/2006/relationships/image" Target="../media/image331.png"/><Relationship Id="rId89" Type="http://schemas.openxmlformats.org/officeDocument/2006/relationships/customXml" Target="../ink/ink306.xml"/><Relationship Id="rId112" Type="http://schemas.openxmlformats.org/officeDocument/2006/relationships/image" Target="../media/image353.png"/><Relationship Id="rId133" Type="http://schemas.openxmlformats.org/officeDocument/2006/relationships/customXml" Target="../ink/ink328.xml"/><Relationship Id="rId154" Type="http://schemas.openxmlformats.org/officeDocument/2006/relationships/image" Target="../media/image374.png"/><Relationship Id="rId175" Type="http://schemas.openxmlformats.org/officeDocument/2006/relationships/customXml" Target="../ink/ink349.xml"/><Relationship Id="rId196" Type="http://schemas.openxmlformats.org/officeDocument/2006/relationships/image" Target="../media/image395.png"/><Relationship Id="rId200" Type="http://schemas.openxmlformats.org/officeDocument/2006/relationships/image" Target="../media/image397.png"/><Relationship Id="rId16" Type="http://schemas.openxmlformats.org/officeDocument/2006/relationships/image" Target="../media/image305.png"/><Relationship Id="rId221" Type="http://schemas.openxmlformats.org/officeDocument/2006/relationships/customXml" Target="../ink/ink372.xml"/><Relationship Id="rId242" Type="http://schemas.openxmlformats.org/officeDocument/2006/relationships/image" Target="../media/image418.png"/><Relationship Id="rId263" Type="http://schemas.openxmlformats.org/officeDocument/2006/relationships/customXml" Target="../ink/ink393.xml"/><Relationship Id="rId284" Type="http://schemas.openxmlformats.org/officeDocument/2006/relationships/image" Target="../media/image439.png"/><Relationship Id="rId37" Type="http://schemas.openxmlformats.org/officeDocument/2006/relationships/customXml" Target="../ink/ink280.xml"/><Relationship Id="rId58" Type="http://schemas.openxmlformats.org/officeDocument/2006/relationships/image" Target="../media/image326.png"/><Relationship Id="rId79" Type="http://schemas.openxmlformats.org/officeDocument/2006/relationships/customXml" Target="../ink/ink301.xml"/><Relationship Id="rId102" Type="http://schemas.openxmlformats.org/officeDocument/2006/relationships/image" Target="../media/image348.png"/><Relationship Id="rId123" Type="http://schemas.openxmlformats.org/officeDocument/2006/relationships/customXml" Target="../ink/ink323.xml"/><Relationship Id="rId144" Type="http://schemas.openxmlformats.org/officeDocument/2006/relationships/image" Target="../media/image369.png"/><Relationship Id="rId90" Type="http://schemas.openxmlformats.org/officeDocument/2006/relationships/image" Target="../media/image342.png"/><Relationship Id="rId165" Type="http://schemas.openxmlformats.org/officeDocument/2006/relationships/customXml" Target="../ink/ink344.xml"/><Relationship Id="rId186" Type="http://schemas.openxmlformats.org/officeDocument/2006/relationships/image" Target="../media/image390.png"/><Relationship Id="rId211" Type="http://schemas.openxmlformats.org/officeDocument/2006/relationships/customXml" Target="../ink/ink367.xml"/><Relationship Id="rId232" Type="http://schemas.openxmlformats.org/officeDocument/2006/relationships/image" Target="../media/image413.png"/><Relationship Id="rId253" Type="http://schemas.openxmlformats.org/officeDocument/2006/relationships/customXml" Target="../ink/ink388.xml"/><Relationship Id="rId274" Type="http://schemas.openxmlformats.org/officeDocument/2006/relationships/image" Target="../media/image434.png"/><Relationship Id="rId295" Type="http://schemas.openxmlformats.org/officeDocument/2006/relationships/customXml" Target="../ink/ink409.xml"/><Relationship Id="rId27" Type="http://schemas.openxmlformats.org/officeDocument/2006/relationships/customXml" Target="../ink/ink275.xml"/><Relationship Id="rId48" Type="http://schemas.openxmlformats.org/officeDocument/2006/relationships/image" Target="../media/image321.png"/><Relationship Id="rId69" Type="http://schemas.openxmlformats.org/officeDocument/2006/relationships/customXml" Target="../ink/ink296.xml"/><Relationship Id="rId113" Type="http://schemas.openxmlformats.org/officeDocument/2006/relationships/customXml" Target="../ink/ink318.xml"/><Relationship Id="rId134" Type="http://schemas.openxmlformats.org/officeDocument/2006/relationships/image" Target="../media/image364.png"/><Relationship Id="rId80" Type="http://schemas.openxmlformats.org/officeDocument/2006/relationships/image" Target="../media/image337.png"/><Relationship Id="rId155" Type="http://schemas.openxmlformats.org/officeDocument/2006/relationships/customXml" Target="../ink/ink339.xml"/><Relationship Id="rId176" Type="http://schemas.openxmlformats.org/officeDocument/2006/relationships/image" Target="../media/image385.png"/><Relationship Id="rId197" Type="http://schemas.openxmlformats.org/officeDocument/2006/relationships/customXml" Target="../ink/ink360.xml"/><Relationship Id="rId201" Type="http://schemas.openxmlformats.org/officeDocument/2006/relationships/customXml" Target="../ink/ink362.xml"/><Relationship Id="rId222" Type="http://schemas.openxmlformats.org/officeDocument/2006/relationships/image" Target="../media/image408.png"/><Relationship Id="rId243" Type="http://schemas.openxmlformats.org/officeDocument/2006/relationships/customXml" Target="../ink/ink383.xml"/><Relationship Id="rId264" Type="http://schemas.openxmlformats.org/officeDocument/2006/relationships/image" Target="../media/image429.png"/><Relationship Id="rId285" Type="http://schemas.openxmlformats.org/officeDocument/2006/relationships/customXml" Target="../ink/ink404.xml"/><Relationship Id="rId17" Type="http://schemas.openxmlformats.org/officeDocument/2006/relationships/customXml" Target="../ink/ink270.xml"/><Relationship Id="rId38" Type="http://schemas.openxmlformats.org/officeDocument/2006/relationships/image" Target="../media/image316.png"/><Relationship Id="rId59" Type="http://schemas.openxmlformats.org/officeDocument/2006/relationships/customXml" Target="../ink/ink291.xml"/><Relationship Id="rId103" Type="http://schemas.openxmlformats.org/officeDocument/2006/relationships/customXml" Target="../ink/ink313.xml"/><Relationship Id="rId124" Type="http://schemas.openxmlformats.org/officeDocument/2006/relationships/image" Target="../media/image359.png"/><Relationship Id="rId70" Type="http://schemas.openxmlformats.org/officeDocument/2006/relationships/image" Target="../media/image332.png"/><Relationship Id="rId91" Type="http://schemas.openxmlformats.org/officeDocument/2006/relationships/customXml" Target="../ink/ink307.xml"/><Relationship Id="rId145" Type="http://schemas.openxmlformats.org/officeDocument/2006/relationships/customXml" Target="../ink/ink334.xml"/><Relationship Id="rId166" Type="http://schemas.openxmlformats.org/officeDocument/2006/relationships/image" Target="../media/image380.png"/><Relationship Id="rId187" Type="http://schemas.openxmlformats.org/officeDocument/2006/relationships/customXml" Target="../ink/ink355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403.png"/><Relationship Id="rId233" Type="http://schemas.openxmlformats.org/officeDocument/2006/relationships/customXml" Target="../ink/ink378.xml"/><Relationship Id="rId254" Type="http://schemas.openxmlformats.org/officeDocument/2006/relationships/image" Target="../media/image424.png"/><Relationship Id="rId28" Type="http://schemas.openxmlformats.org/officeDocument/2006/relationships/image" Target="../media/image311.png"/><Relationship Id="rId49" Type="http://schemas.openxmlformats.org/officeDocument/2006/relationships/customXml" Target="../ink/ink286.xml"/><Relationship Id="rId114" Type="http://schemas.openxmlformats.org/officeDocument/2006/relationships/image" Target="../media/image354.png"/><Relationship Id="rId275" Type="http://schemas.openxmlformats.org/officeDocument/2006/relationships/customXml" Target="../ink/ink399.xml"/><Relationship Id="rId296" Type="http://schemas.openxmlformats.org/officeDocument/2006/relationships/image" Target="../media/image445.png"/><Relationship Id="rId60" Type="http://schemas.openxmlformats.org/officeDocument/2006/relationships/image" Target="../media/image327.png"/><Relationship Id="rId81" Type="http://schemas.openxmlformats.org/officeDocument/2006/relationships/customXml" Target="../ink/ink302.xml"/><Relationship Id="rId135" Type="http://schemas.openxmlformats.org/officeDocument/2006/relationships/customXml" Target="../ink/ink329.xml"/><Relationship Id="rId156" Type="http://schemas.openxmlformats.org/officeDocument/2006/relationships/image" Target="../media/image375.png"/><Relationship Id="rId177" Type="http://schemas.openxmlformats.org/officeDocument/2006/relationships/customXml" Target="../ink/ink350.xml"/><Relationship Id="rId198" Type="http://schemas.openxmlformats.org/officeDocument/2006/relationships/image" Target="../media/image396.png"/><Relationship Id="rId202" Type="http://schemas.openxmlformats.org/officeDocument/2006/relationships/image" Target="../media/image398.png"/><Relationship Id="rId223" Type="http://schemas.openxmlformats.org/officeDocument/2006/relationships/customXml" Target="../ink/ink373.xml"/><Relationship Id="rId244" Type="http://schemas.openxmlformats.org/officeDocument/2006/relationships/image" Target="../media/image419.png"/><Relationship Id="rId18" Type="http://schemas.openxmlformats.org/officeDocument/2006/relationships/image" Target="../media/image306.png"/><Relationship Id="rId39" Type="http://schemas.openxmlformats.org/officeDocument/2006/relationships/customXml" Target="../ink/ink281.xml"/><Relationship Id="rId265" Type="http://schemas.openxmlformats.org/officeDocument/2006/relationships/customXml" Target="../ink/ink394.xml"/><Relationship Id="rId286" Type="http://schemas.openxmlformats.org/officeDocument/2006/relationships/image" Target="../media/image440.png"/><Relationship Id="rId50" Type="http://schemas.openxmlformats.org/officeDocument/2006/relationships/image" Target="../media/image322.png"/><Relationship Id="rId104" Type="http://schemas.openxmlformats.org/officeDocument/2006/relationships/image" Target="../media/image349.png"/><Relationship Id="rId125" Type="http://schemas.openxmlformats.org/officeDocument/2006/relationships/customXml" Target="../ink/ink324.xml"/><Relationship Id="rId146" Type="http://schemas.openxmlformats.org/officeDocument/2006/relationships/image" Target="../media/image370.png"/><Relationship Id="rId167" Type="http://schemas.openxmlformats.org/officeDocument/2006/relationships/customXml" Target="../ink/ink345.xml"/><Relationship Id="rId188" Type="http://schemas.openxmlformats.org/officeDocument/2006/relationships/image" Target="../media/image391.png"/><Relationship Id="rId71" Type="http://schemas.openxmlformats.org/officeDocument/2006/relationships/customXml" Target="../ink/ink297.xml"/><Relationship Id="rId92" Type="http://schemas.openxmlformats.org/officeDocument/2006/relationships/image" Target="../media/image343.png"/><Relationship Id="rId213" Type="http://schemas.openxmlformats.org/officeDocument/2006/relationships/customXml" Target="../ink/ink368.xml"/><Relationship Id="rId234" Type="http://schemas.openxmlformats.org/officeDocument/2006/relationships/image" Target="../media/image414.png"/><Relationship Id="rId2" Type="http://schemas.openxmlformats.org/officeDocument/2006/relationships/image" Target="../media/image299.png"/><Relationship Id="rId29" Type="http://schemas.openxmlformats.org/officeDocument/2006/relationships/customXml" Target="../ink/ink276.xml"/><Relationship Id="rId255" Type="http://schemas.openxmlformats.org/officeDocument/2006/relationships/customXml" Target="../ink/ink389.xml"/><Relationship Id="rId276" Type="http://schemas.openxmlformats.org/officeDocument/2006/relationships/image" Target="../media/image435.png"/><Relationship Id="rId40" Type="http://schemas.openxmlformats.org/officeDocument/2006/relationships/image" Target="../media/image317.png"/><Relationship Id="rId115" Type="http://schemas.openxmlformats.org/officeDocument/2006/relationships/customXml" Target="../ink/ink319.xml"/><Relationship Id="rId136" Type="http://schemas.openxmlformats.org/officeDocument/2006/relationships/image" Target="../media/image365.png"/><Relationship Id="rId157" Type="http://schemas.openxmlformats.org/officeDocument/2006/relationships/customXml" Target="../ink/ink340.xml"/><Relationship Id="rId178" Type="http://schemas.openxmlformats.org/officeDocument/2006/relationships/image" Target="../media/image386.png"/><Relationship Id="rId61" Type="http://schemas.openxmlformats.org/officeDocument/2006/relationships/customXml" Target="../ink/ink292.xml"/><Relationship Id="rId82" Type="http://schemas.openxmlformats.org/officeDocument/2006/relationships/image" Target="../media/image338.png"/><Relationship Id="rId199" Type="http://schemas.openxmlformats.org/officeDocument/2006/relationships/customXml" Target="../ink/ink361.xml"/><Relationship Id="rId203" Type="http://schemas.openxmlformats.org/officeDocument/2006/relationships/customXml" Target="../ink/ink363.xml"/><Relationship Id="rId19" Type="http://schemas.openxmlformats.org/officeDocument/2006/relationships/customXml" Target="../ink/ink271.xml"/><Relationship Id="rId224" Type="http://schemas.openxmlformats.org/officeDocument/2006/relationships/image" Target="../media/image409.png"/><Relationship Id="rId245" Type="http://schemas.openxmlformats.org/officeDocument/2006/relationships/customXml" Target="../ink/ink384.xml"/><Relationship Id="rId266" Type="http://schemas.openxmlformats.org/officeDocument/2006/relationships/image" Target="../media/image430.png"/><Relationship Id="rId287" Type="http://schemas.openxmlformats.org/officeDocument/2006/relationships/customXml" Target="../ink/ink405.xml"/><Relationship Id="rId30" Type="http://schemas.openxmlformats.org/officeDocument/2006/relationships/image" Target="../media/image312.png"/><Relationship Id="rId105" Type="http://schemas.openxmlformats.org/officeDocument/2006/relationships/customXml" Target="../ink/ink314.xml"/><Relationship Id="rId126" Type="http://schemas.openxmlformats.org/officeDocument/2006/relationships/image" Target="../media/image360.png"/><Relationship Id="rId147" Type="http://schemas.openxmlformats.org/officeDocument/2006/relationships/customXml" Target="../ink/ink335.xml"/><Relationship Id="rId168" Type="http://schemas.openxmlformats.org/officeDocument/2006/relationships/image" Target="../media/image381.png"/><Relationship Id="rId51" Type="http://schemas.openxmlformats.org/officeDocument/2006/relationships/customXml" Target="../ink/ink287.xml"/><Relationship Id="rId72" Type="http://schemas.openxmlformats.org/officeDocument/2006/relationships/image" Target="../media/image333.png"/><Relationship Id="rId93" Type="http://schemas.openxmlformats.org/officeDocument/2006/relationships/customXml" Target="../ink/ink308.xml"/><Relationship Id="rId189" Type="http://schemas.openxmlformats.org/officeDocument/2006/relationships/customXml" Target="../ink/ink356.xml"/><Relationship Id="rId3" Type="http://schemas.openxmlformats.org/officeDocument/2006/relationships/customXml" Target="../ink/ink263.xml"/><Relationship Id="rId214" Type="http://schemas.openxmlformats.org/officeDocument/2006/relationships/image" Target="../media/image404.png"/><Relationship Id="rId235" Type="http://schemas.openxmlformats.org/officeDocument/2006/relationships/customXml" Target="../ink/ink379.xml"/><Relationship Id="rId256" Type="http://schemas.openxmlformats.org/officeDocument/2006/relationships/image" Target="../media/image425.png"/><Relationship Id="rId277" Type="http://schemas.openxmlformats.org/officeDocument/2006/relationships/customXml" Target="../ink/ink400.xml"/><Relationship Id="rId116" Type="http://schemas.openxmlformats.org/officeDocument/2006/relationships/image" Target="../media/image355.png"/><Relationship Id="rId137" Type="http://schemas.openxmlformats.org/officeDocument/2006/relationships/customXml" Target="../ink/ink330.xml"/><Relationship Id="rId158" Type="http://schemas.openxmlformats.org/officeDocument/2006/relationships/image" Target="../media/image376.png"/><Relationship Id="rId20" Type="http://schemas.openxmlformats.org/officeDocument/2006/relationships/image" Target="../media/image307.png"/><Relationship Id="rId41" Type="http://schemas.openxmlformats.org/officeDocument/2006/relationships/customXml" Target="../ink/ink282.xml"/><Relationship Id="rId62" Type="http://schemas.openxmlformats.org/officeDocument/2006/relationships/image" Target="../media/image328.png"/><Relationship Id="rId83" Type="http://schemas.openxmlformats.org/officeDocument/2006/relationships/customXml" Target="../ink/ink303.xml"/><Relationship Id="rId179" Type="http://schemas.openxmlformats.org/officeDocument/2006/relationships/customXml" Target="../ink/ink351.xml"/><Relationship Id="rId190" Type="http://schemas.openxmlformats.org/officeDocument/2006/relationships/image" Target="../media/image392.png"/><Relationship Id="rId204" Type="http://schemas.openxmlformats.org/officeDocument/2006/relationships/image" Target="../media/image399.png"/><Relationship Id="rId225" Type="http://schemas.openxmlformats.org/officeDocument/2006/relationships/customXml" Target="../ink/ink374.xml"/><Relationship Id="rId246" Type="http://schemas.openxmlformats.org/officeDocument/2006/relationships/image" Target="../media/image420.png"/><Relationship Id="rId267" Type="http://schemas.openxmlformats.org/officeDocument/2006/relationships/customXml" Target="../ink/ink395.xml"/><Relationship Id="rId288" Type="http://schemas.openxmlformats.org/officeDocument/2006/relationships/image" Target="../media/image441.png"/><Relationship Id="rId106" Type="http://schemas.openxmlformats.org/officeDocument/2006/relationships/image" Target="../media/image350.png"/><Relationship Id="rId127" Type="http://schemas.openxmlformats.org/officeDocument/2006/relationships/customXml" Target="../ink/ink325.xml"/><Relationship Id="rId10" Type="http://schemas.openxmlformats.org/officeDocument/2006/relationships/image" Target="../media/image302.png"/><Relationship Id="rId31" Type="http://schemas.openxmlformats.org/officeDocument/2006/relationships/customXml" Target="../ink/ink277.xml"/><Relationship Id="rId52" Type="http://schemas.openxmlformats.org/officeDocument/2006/relationships/image" Target="../media/image323.png"/><Relationship Id="rId73" Type="http://schemas.openxmlformats.org/officeDocument/2006/relationships/customXml" Target="../ink/ink298.xml"/><Relationship Id="rId94" Type="http://schemas.openxmlformats.org/officeDocument/2006/relationships/image" Target="../media/image344.png"/><Relationship Id="rId148" Type="http://schemas.openxmlformats.org/officeDocument/2006/relationships/image" Target="../media/image371.png"/><Relationship Id="rId169" Type="http://schemas.openxmlformats.org/officeDocument/2006/relationships/customXml" Target="../ink/ink346.xml"/><Relationship Id="rId4" Type="http://schemas.openxmlformats.org/officeDocument/2006/relationships/image" Target="../media/image210.png"/><Relationship Id="rId180" Type="http://schemas.openxmlformats.org/officeDocument/2006/relationships/image" Target="../media/image387.png"/><Relationship Id="rId215" Type="http://schemas.openxmlformats.org/officeDocument/2006/relationships/customXml" Target="../ink/ink369.xml"/><Relationship Id="rId236" Type="http://schemas.openxmlformats.org/officeDocument/2006/relationships/image" Target="../media/image415.png"/><Relationship Id="rId257" Type="http://schemas.openxmlformats.org/officeDocument/2006/relationships/customXml" Target="../ink/ink390.xml"/><Relationship Id="rId278" Type="http://schemas.openxmlformats.org/officeDocument/2006/relationships/image" Target="../media/image436.png"/><Relationship Id="rId42" Type="http://schemas.openxmlformats.org/officeDocument/2006/relationships/image" Target="../media/image318.png"/><Relationship Id="rId84" Type="http://schemas.openxmlformats.org/officeDocument/2006/relationships/image" Target="../media/image339.png"/><Relationship Id="rId138" Type="http://schemas.openxmlformats.org/officeDocument/2006/relationships/image" Target="../media/image366.png"/><Relationship Id="rId191" Type="http://schemas.openxmlformats.org/officeDocument/2006/relationships/customXml" Target="../ink/ink357.xml"/><Relationship Id="rId205" Type="http://schemas.openxmlformats.org/officeDocument/2006/relationships/customXml" Target="../ink/ink364.xml"/><Relationship Id="rId247" Type="http://schemas.openxmlformats.org/officeDocument/2006/relationships/customXml" Target="../ink/ink385.xml"/><Relationship Id="rId107" Type="http://schemas.openxmlformats.org/officeDocument/2006/relationships/customXml" Target="../ink/ink315.xml"/><Relationship Id="rId289" Type="http://schemas.openxmlformats.org/officeDocument/2006/relationships/customXml" Target="../ink/ink406.xml"/><Relationship Id="rId11" Type="http://schemas.openxmlformats.org/officeDocument/2006/relationships/customXml" Target="../ink/ink267.xml"/><Relationship Id="rId53" Type="http://schemas.openxmlformats.org/officeDocument/2006/relationships/customXml" Target="../ink/ink288.xml"/><Relationship Id="rId149" Type="http://schemas.openxmlformats.org/officeDocument/2006/relationships/customXml" Target="../ink/ink336.xml"/><Relationship Id="rId95" Type="http://schemas.openxmlformats.org/officeDocument/2006/relationships/customXml" Target="../ink/ink309.xml"/><Relationship Id="rId160" Type="http://schemas.openxmlformats.org/officeDocument/2006/relationships/image" Target="../media/image377.png"/><Relationship Id="rId216" Type="http://schemas.openxmlformats.org/officeDocument/2006/relationships/image" Target="../media/image405.png"/><Relationship Id="rId258" Type="http://schemas.openxmlformats.org/officeDocument/2006/relationships/image" Target="../media/image426.png"/><Relationship Id="rId22" Type="http://schemas.openxmlformats.org/officeDocument/2006/relationships/image" Target="../media/image308.png"/><Relationship Id="rId64" Type="http://schemas.openxmlformats.org/officeDocument/2006/relationships/image" Target="../media/image329.png"/><Relationship Id="rId118" Type="http://schemas.openxmlformats.org/officeDocument/2006/relationships/image" Target="../media/image356.png"/><Relationship Id="rId171" Type="http://schemas.openxmlformats.org/officeDocument/2006/relationships/customXml" Target="../ink/ink347.xml"/><Relationship Id="rId227" Type="http://schemas.openxmlformats.org/officeDocument/2006/relationships/customXml" Target="../ink/ink375.xml"/><Relationship Id="rId269" Type="http://schemas.openxmlformats.org/officeDocument/2006/relationships/customXml" Target="../ink/ink39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4.xml"/><Relationship Id="rId18" Type="http://schemas.openxmlformats.org/officeDocument/2006/relationships/image" Target="../media/image457.png"/><Relationship Id="rId26" Type="http://schemas.openxmlformats.org/officeDocument/2006/relationships/image" Target="../media/image461.png"/><Relationship Id="rId39" Type="http://schemas.openxmlformats.org/officeDocument/2006/relationships/customXml" Target="../ink/ink427.xml"/><Relationship Id="rId21" Type="http://schemas.openxmlformats.org/officeDocument/2006/relationships/customXml" Target="../ink/ink418.xml"/><Relationship Id="rId34" Type="http://schemas.openxmlformats.org/officeDocument/2006/relationships/image" Target="../media/image465.png"/><Relationship Id="rId7" Type="http://schemas.openxmlformats.org/officeDocument/2006/relationships/customXml" Target="../ink/ink411.xml"/><Relationship Id="rId12" Type="http://schemas.openxmlformats.org/officeDocument/2006/relationships/image" Target="../media/image454.png"/><Relationship Id="rId17" Type="http://schemas.openxmlformats.org/officeDocument/2006/relationships/customXml" Target="../ink/ink416.xml"/><Relationship Id="rId25" Type="http://schemas.openxmlformats.org/officeDocument/2006/relationships/customXml" Target="../ink/ink420.xml"/><Relationship Id="rId33" Type="http://schemas.openxmlformats.org/officeDocument/2006/relationships/customXml" Target="../ink/ink424.xml"/><Relationship Id="rId38" Type="http://schemas.openxmlformats.org/officeDocument/2006/relationships/image" Target="../media/image467.png"/><Relationship Id="rId2" Type="http://schemas.openxmlformats.org/officeDocument/2006/relationships/image" Target="../media/image449.png"/><Relationship Id="rId16" Type="http://schemas.openxmlformats.org/officeDocument/2006/relationships/image" Target="../media/image456.png"/><Relationship Id="rId20" Type="http://schemas.openxmlformats.org/officeDocument/2006/relationships/image" Target="../media/image458.png"/><Relationship Id="rId29" Type="http://schemas.openxmlformats.org/officeDocument/2006/relationships/customXml" Target="../ink/ink4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1.png"/><Relationship Id="rId11" Type="http://schemas.openxmlformats.org/officeDocument/2006/relationships/customXml" Target="../ink/ink413.xml"/><Relationship Id="rId24" Type="http://schemas.openxmlformats.org/officeDocument/2006/relationships/image" Target="../media/image460.png"/><Relationship Id="rId32" Type="http://schemas.openxmlformats.org/officeDocument/2006/relationships/image" Target="../media/image464.png"/><Relationship Id="rId37" Type="http://schemas.openxmlformats.org/officeDocument/2006/relationships/customXml" Target="../ink/ink426.xml"/><Relationship Id="rId40" Type="http://schemas.openxmlformats.org/officeDocument/2006/relationships/image" Target="../media/image468.png"/><Relationship Id="rId5" Type="http://schemas.openxmlformats.org/officeDocument/2006/relationships/customXml" Target="../ink/ink410.xml"/><Relationship Id="rId15" Type="http://schemas.openxmlformats.org/officeDocument/2006/relationships/customXml" Target="../ink/ink415.xml"/><Relationship Id="rId23" Type="http://schemas.openxmlformats.org/officeDocument/2006/relationships/customXml" Target="../ink/ink419.xml"/><Relationship Id="rId28" Type="http://schemas.openxmlformats.org/officeDocument/2006/relationships/image" Target="../media/image462.png"/><Relationship Id="rId36" Type="http://schemas.openxmlformats.org/officeDocument/2006/relationships/image" Target="../media/image466.png"/><Relationship Id="rId10" Type="http://schemas.openxmlformats.org/officeDocument/2006/relationships/image" Target="../media/image453.png"/><Relationship Id="rId19" Type="http://schemas.openxmlformats.org/officeDocument/2006/relationships/customXml" Target="../ink/ink417.xml"/><Relationship Id="rId31" Type="http://schemas.openxmlformats.org/officeDocument/2006/relationships/customXml" Target="../ink/ink423.xml"/><Relationship Id="rId4" Type="http://schemas.openxmlformats.org/officeDocument/2006/relationships/image" Target="../media/image2310.png"/><Relationship Id="rId9" Type="http://schemas.openxmlformats.org/officeDocument/2006/relationships/customXml" Target="../ink/ink412.xml"/><Relationship Id="rId14" Type="http://schemas.openxmlformats.org/officeDocument/2006/relationships/image" Target="../media/image455.png"/><Relationship Id="rId22" Type="http://schemas.openxmlformats.org/officeDocument/2006/relationships/image" Target="../media/image459.png"/><Relationship Id="rId27" Type="http://schemas.openxmlformats.org/officeDocument/2006/relationships/customXml" Target="../ink/ink421.xml"/><Relationship Id="rId30" Type="http://schemas.openxmlformats.org/officeDocument/2006/relationships/image" Target="../media/image463.png"/><Relationship Id="rId35" Type="http://schemas.openxmlformats.org/officeDocument/2006/relationships/customXml" Target="../ink/ink425.xml"/><Relationship Id="rId8" Type="http://schemas.openxmlformats.org/officeDocument/2006/relationships/image" Target="../media/image452.png"/><Relationship Id="rId3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0.png"/><Relationship Id="rId2" Type="http://schemas.openxmlformats.org/officeDocument/2006/relationships/image" Target="../media/image24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6" Type="http://schemas.openxmlformats.org/officeDocument/2006/relationships/image" Target="../media/image447.png"/><Relationship Id="rId5" Type="http://schemas.openxmlformats.org/officeDocument/2006/relationships/image" Target="../media/image3100.png"/><Relationship Id="rId4" Type="http://schemas.openxmlformats.org/officeDocument/2006/relationships/image" Target="../media/image20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tags" Target="../tags/tag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../media/image8.png"/><Relationship Id="rId12" Type="http://schemas.openxmlformats.org/officeDocument/2006/relationships/image" Target="NUL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11" Type="http://schemas.openxmlformats.org/officeDocument/2006/relationships/image" Target="NULL"/><Relationship Id="rId5" Type="http://schemas.openxmlformats.org/officeDocument/2006/relationships/image" Target="../media/image5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NULL"/><Relationship Id="rId11" Type="http://schemas.openxmlformats.org/officeDocument/2006/relationships/image" Target="../media/image20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936" y="1416352"/>
            <a:ext cx="10662557" cy="1690670"/>
          </a:xfrm>
        </p:spPr>
        <p:txBody>
          <a:bodyPr/>
          <a:lstStyle/>
          <a:p>
            <a:pPr algn="ctr"/>
            <a:r>
              <a:rPr lang="en-US" sz="4800" dirty="0"/>
              <a:t>Lecture 2: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113C6-E324-4ACD-89F8-55015895646E}"/>
              </a:ext>
            </a:extLst>
          </p:cNvPr>
          <p:cNvSpPr txBox="1"/>
          <p:nvPr/>
        </p:nvSpPr>
        <p:spPr>
          <a:xfrm>
            <a:off x="2039710" y="1074807"/>
            <a:ext cx="87548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CS 550: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93DC7-9C98-4C7E-ABB6-3AB212494392}"/>
              </a:ext>
            </a:extLst>
          </p:cNvPr>
          <p:cNvSpPr txBox="1"/>
          <p:nvPr/>
        </p:nvSpPr>
        <p:spPr>
          <a:xfrm>
            <a:off x="2200892" y="5783193"/>
            <a:ext cx="8593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Instructor: Dr. Gagan Raj Gupta</a:t>
            </a:r>
          </a:p>
        </p:txBody>
      </p:sp>
    </p:spTree>
    <p:extLst>
      <p:ext uri="{BB962C8B-B14F-4D97-AF65-F5344CB8AC3E}">
        <p14:creationId xmlns:p14="http://schemas.microsoft.com/office/powerpoint/2010/main" val="311731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Loss Functions for Regression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Many possible loss functions for regression problems</a:t>
            </a: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B88EBD65-503D-4C17-834E-A70AF545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672" y="2295058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DD9F128E-43E3-4D37-9355-41832EED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09" y="2295058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0D3A6CFF-793E-4129-9B5F-2BD26B51C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8902" y="3642685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C2A608E3-61CA-4131-AA84-04A2C683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139" y="2148736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0E693A-E8A3-4C5E-97FC-95ACE09966D9}"/>
                  </a:ext>
                </a:extLst>
              </p:cNvPr>
              <p:cNvSpPr txBox="1"/>
              <p:nvPr/>
            </p:nvSpPr>
            <p:spPr>
              <a:xfrm>
                <a:off x="4117907" y="3675827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I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0E693A-E8A3-4C5E-97FC-95ACE099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07" y="3675827"/>
                <a:ext cx="1104611" cy="276999"/>
              </a:xfrm>
              <a:prstGeom prst="rect">
                <a:avLst/>
              </a:prstGeom>
              <a:blipFill>
                <a:blip r:embed="rId3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9BCF3-7506-4218-A82C-48FFA6C29DF1}"/>
                  </a:ext>
                </a:extLst>
              </p:cNvPr>
              <p:cNvSpPr txBox="1"/>
              <p:nvPr/>
            </p:nvSpPr>
            <p:spPr>
              <a:xfrm>
                <a:off x="3500387" y="1945032"/>
                <a:ext cx="1439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))</m:t>
                          </m:r>
                        </m:e>
                        <m:sup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9BCF3-7506-4218-A82C-48FFA6C2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387" y="1945032"/>
                <a:ext cx="1439560" cy="276999"/>
              </a:xfrm>
              <a:prstGeom prst="rect">
                <a:avLst/>
              </a:prstGeom>
              <a:blipFill>
                <a:blip r:embed="rId4"/>
                <a:stretch>
                  <a:fillRect l="-5508" t="-4348" r="-169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B3E1BBD-BC3C-43E2-9E39-86CD6243108E}"/>
              </a:ext>
            </a:extLst>
          </p:cNvPr>
          <p:cNvSpPr txBox="1"/>
          <p:nvPr/>
        </p:nvSpPr>
        <p:spPr>
          <a:xfrm>
            <a:off x="2799696" y="18925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</a:p>
        </p:txBody>
      </p:sp>
      <p:sp>
        <p:nvSpPr>
          <p:cNvPr id="43" name="Line 5">
            <a:extLst>
              <a:ext uri="{FF2B5EF4-FFF2-40B4-BE49-F238E27FC236}">
                <a16:creationId xmlns:a16="http://schemas.microsoft.com/office/drawing/2014/main" id="{FAE7DE85-FBCE-4AC3-ABA3-7B5E7F43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2157" y="2220509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7B83F1-A011-401B-9FFA-7A7ACDF17FBA}"/>
                  </a:ext>
                </a:extLst>
              </p:cNvPr>
              <p:cNvSpPr txBox="1"/>
              <p:nvPr/>
            </p:nvSpPr>
            <p:spPr>
              <a:xfrm>
                <a:off x="9499139" y="1964358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7B83F1-A011-401B-9FFA-7A7ACDF1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39" y="1964358"/>
                <a:ext cx="1286571" cy="276999"/>
              </a:xfrm>
              <a:prstGeom prst="rect">
                <a:avLst/>
              </a:prstGeom>
              <a:blipFill>
                <a:blip r:embed="rId5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CAB534A1-A551-4B24-9DE8-AF9B3E17706C}"/>
              </a:ext>
            </a:extLst>
          </p:cNvPr>
          <p:cNvSpPr txBox="1"/>
          <p:nvPr/>
        </p:nvSpPr>
        <p:spPr>
          <a:xfrm>
            <a:off x="8694714" y="19643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</a:p>
        </p:txBody>
      </p:sp>
      <p:sp>
        <p:nvSpPr>
          <p:cNvPr id="60" name="Line 5">
            <a:extLst>
              <a:ext uri="{FF2B5EF4-FFF2-40B4-BE49-F238E27FC236}">
                <a16:creationId xmlns:a16="http://schemas.microsoft.com/office/drawing/2014/main" id="{403547BA-0C30-462B-A1BF-12B5861B3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833" y="4331552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D7B61-8F78-4A0B-957A-C98E40EC0BED}"/>
              </a:ext>
            </a:extLst>
          </p:cNvPr>
          <p:cNvSpPr txBox="1"/>
          <p:nvPr/>
        </p:nvSpPr>
        <p:spPr>
          <a:xfrm>
            <a:off x="2809390" y="40754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</a:p>
        </p:txBody>
      </p:sp>
      <p:sp>
        <p:nvSpPr>
          <p:cNvPr id="68" name="Line 5">
            <a:extLst>
              <a:ext uri="{FF2B5EF4-FFF2-40B4-BE49-F238E27FC236}">
                <a16:creationId xmlns:a16="http://schemas.microsoft.com/office/drawing/2014/main" id="{73DE7BF1-A4D3-4A57-97F4-1E9A8D6E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2536" y="459689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8D5532-A1A4-4E66-A3CD-3E23DB3A8BD4}"/>
                  </a:ext>
                </a:extLst>
              </p:cNvPr>
              <p:cNvSpPr txBox="1"/>
              <p:nvPr/>
            </p:nvSpPr>
            <p:spPr>
              <a:xfrm>
                <a:off x="9476483" y="4235375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I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I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8D5532-A1A4-4E66-A3CD-3E23DB3A8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483" y="4235375"/>
                <a:ext cx="1813811" cy="276999"/>
              </a:xfrm>
              <a:prstGeom prst="rect">
                <a:avLst/>
              </a:prstGeom>
              <a:blipFill>
                <a:blip r:embed="rId6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151AA5DD-6F39-4EC3-AB8E-A15098D5C9E7}"/>
              </a:ext>
            </a:extLst>
          </p:cNvPr>
          <p:cNvSpPr txBox="1"/>
          <p:nvPr/>
        </p:nvSpPr>
        <p:spPr>
          <a:xfrm>
            <a:off x="8785093" y="4340746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</a:p>
        </p:txBody>
      </p:sp>
      <p:sp>
        <p:nvSpPr>
          <p:cNvPr id="73" name="Line 7">
            <a:extLst>
              <a:ext uri="{FF2B5EF4-FFF2-40B4-BE49-F238E27FC236}">
                <a16:creationId xmlns:a16="http://schemas.microsoft.com/office/drawing/2014/main" id="{DE53B036-99D4-481F-A49F-7BD1964CE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9399" y="2333690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7">
            <a:extLst>
              <a:ext uri="{FF2B5EF4-FFF2-40B4-BE49-F238E27FC236}">
                <a16:creationId xmlns:a16="http://schemas.microsoft.com/office/drawing/2014/main" id="{09E78CDB-630F-4F11-AB67-A3138A7959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7037" y="2381874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7F16CD50-E5D1-4D09-9FE8-739ABDD2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09" y="4482060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F5F88993-BFAE-4A22-BFFD-625F65C7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610" y="4497167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BABAE257-79DB-4AA8-8F32-C486A5B3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08" y="5480187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8F288AC8-F658-4423-AF48-5CFD289348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43918" y="5467896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Line 7">
            <a:extLst>
              <a:ext uri="{FF2B5EF4-FFF2-40B4-BE49-F238E27FC236}">
                <a16:creationId xmlns:a16="http://schemas.microsoft.com/office/drawing/2014/main" id="{DE49FF86-7D45-4D2B-9F0D-86167A81B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41202" y="4869342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id="{E3617DC9-50AB-4110-92E7-EC6AF933AF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1682" y="4607065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ine 7">
            <a:extLst>
              <a:ext uri="{FF2B5EF4-FFF2-40B4-BE49-F238E27FC236}">
                <a16:creationId xmlns:a16="http://schemas.microsoft.com/office/drawing/2014/main" id="{60271AB6-78E2-41F4-8B71-6F555B943C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31225" y="4632379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Line 7">
            <a:extLst>
              <a:ext uri="{FF2B5EF4-FFF2-40B4-BE49-F238E27FC236}">
                <a16:creationId xmlns:a16="http://schemas.microsoft.com/office/drawing/2014/main" id="{32E8F15E-708B-4BE4-8CB2-2223CDDA6D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5735" y="6075560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51FA34C7-EFC2-4D0B-B503-1FC2B2A8BF3D}"/>
              </a:ext>
            </a:extLst>
          </p:cNvPr>
          <p:cNvSpPr/>
          <p:nvPr/>
        </p:nvSpPr>
        <p:spPr>
          <a:xfrm>
            <a:off x="952556" y="1862522"/>
            <a:ext cx="1551924" cy="286214"/>
          </a:xfrm>
          <a:prstGeom prst="wedgeRectCallout">
            <a:avLst>
              <a:gd name="adj1" fmla="val 37093"/>
              <a:gd name="adj2" fmla="val 873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Squared loss</a:t>
            </a: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1BACE95C-3B8B-41B2-B96C-D1D3D7248560}"/>
              </a:ext>
            </a:extLst>
          </p:cNvPr>
          <p:cNvSpPr/>
          <p:nvPr/>
        </p:nvSpPr>
        <p:spPr>
          <a:xfrm>
            <a:off x="6859069" y="1945032"/>
            <a:ext cx="1551924" cy="286214"/>
          </a:xfrm>
          <a:prstGeom prst="wedgeRectCallout">
            <a:avLst>
              <a:gd name="adj1" fmla="val 37093"/>
              <a:gd name="adj2" fmla="val 873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Absolute loss</a:t>
            </a: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BA2310E0-687F-4B8E-BBA6-7E17839CF39A}"/>
              </a:ext>
            </a:extLst>
          </p:cNvPr>
          <p:cNvSpPr/>
          <p:nvPr/>
        </p:nvSpPr>
        <p:spPr>
          <a:xfrm>
            <a:off x="578717" y="4260067"/>
            <a:ext cx="1521252" cy="286214"/>
          </a:xfrm>
          <a:prstGeom prst="wedgeRectCallout">
            <a:avLst>
              <a:gd name="adj1" fmla="val 46406"/>
              <a:gd name="adj2" fmla="val 918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Huber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14DECFBD-1EFA-4FD9-8A90-740C763B421F}"/>
                  </a:ext>
                </a:extLst>
              </p:cNvPr>
              <p:cNvSpPr/>
              <p:nvPr/>
            </p:nvSpPr>
            <p:spPr>
              <a:xfrm>
                <a:off x="6373200" y="4606749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𝜖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-insensitive loss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(a.k.a. </a:t>
                </a:r>
                <a:r>
                  <a:rPr kumimoji="0" lang="en-I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Vapnik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loss)</a:t>
                </a:r>
              </a:p>
            </p:txBody>
          </p:sp>
        </mc:Choice>
        <mc:Fallback xmlns="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14DECFBD-1EFA-4FD9-8A90-740C763B4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0" y="4606749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blipFill>
                <a:blip r:embed="rId7"/>
                <a:stretch>
                  <a:fillRect l="-2381" t="-9434" b="-207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B6D97D91-4B98-475C-A4B6-6D72E3024222}"/>
                  </a:ext>
                </a:extLst>
              </p:cNvPr>
              <p:cNvSpPr/>
              <p:nvPr/>
            </p:nvSpPr>
            <p:spPr>
              <a:xfrm>
                <a:off x="186138" y="4704843"/>
                <a:ext cx="1946107" cy="1180134"/>
              </a:xfrm>
              <a:prstGeom prst="wedgeRectCallout">
                <a:avLst>
                  <a:gd name="adj1" fmla="val -2287"/>
                  <a:gd name="adj2" fmla="val -615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Squared loss for small errors (say up to </a:t>
                </a:r>
                <a14:m>
                  <m:oMath xmlns:m="http://schemas.openxmlformats.org/officeDocument/2006/math"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); absolute loss for larger errors. Good for data with outliers</a:t>
                </a:r>
              </a:p>
            </p:txBody>
          </p:sp>
        </mc:Choice>
        <mc:Fallback xmlns="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B6D97D91-4B98-475C-A4B6-6D72E302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4704843"/>
                <a:ext cx="1946107" cy="1180134"/>
              </a:xfrm>
              <a:prstGeom prst="wedgeRectCallout">
                <a:avLst>
                  <a:gd name="adj1" fmla="val -2287"/>
                  <a:gd name="adj2" fmla="val -61517"/>
                </a:avLst>
              </a:prstGeom>
              <a:blipFill>
                <a:blip r:embed="rId8"/>
                <a:stretch>
                  <a:fillRect l="-1558" r="-3115" b="-105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>
            <a:extLst>
              <a:ext uri="{FF2B5EF4-FFF2-40B4-BE49-F238E27FC236}">
                <a16:creationId xmlns:a16="http://schemas.microsoft.com/office/drawing/2014/main" id="{6A649C07-AF3A-43F6-A401-D5183FC98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8028" y="604330"/>
            <a:ext cx="1004822" cy="965223"/>
          </a:xfrm>
          <a:prstGeom prst="rect">
            <a:avLst/>
          </a:prstGeom>
        </p:spPr>
      </p:pic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93017BE9-24D1-4A13-86CF-55532A215F2A}"/>
              </a:ext>
            </a:extLst>
          </p:cNvPr>
          <p:cNvSpPr/>
          <p:nvPr/>
        </p:nvSpPr>
        <p:spPr>
          <a:xfrm>
            <a:off x="8259177" y="285215"/>
            <a:ext cx="2758699" cy="1284337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Choice of loss function usually depends on the nature of the data. Also, some loss functions result in easier optimization problem than others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839FF-6786-4378-8BAF-A38892B36DCB}"/>
                  </a:ext>
                </a:extLst>
              </p:cNvPr>
              <p:cNvSpPr txBox="1"/>
              <p:nvPr/>
            </p:nvSpPr>
            <p:spPr>
              <a:xfrm>
                <a:off x="9686137" y="6095374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839FF-6786-4378-8BAF-A38892B36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137" y="6095374"/>
                <a:ext cx="167610" cy="276999"/>
              </a:xfrm>
              <a:prstGeom prst="rect">
                <a:avLst/>
              </a:prstGeom>
              <a:blipFill>
                <a:blip r:embed="rId10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9CB282-0061-43ED-8AB8-555D284EF2A9}"/>
                  </a:ext>
                </a:extLst>
              </p:cNvPr>
              <p:cNvSpPr txBox="1"/>
              <p:nvPr/>
            </p:nvSpPr>
            <p:spPr>
              <a:xfrm>
                <a:off x="8902816" y="6104409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9CB282-0061-43ED-8AB8-555D284E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816" y="6104409"/>
                <a:ext cx="244554" cy="276999"/>
              </a:xfrm>
              <a:prstGeom prst="rect">
                <a:avLst/>
              </a:prstGeom>
              <a:blipFill>
                <a:blip r:embed="rId11"/>
                <a:stretch>
                  <a:fillRect l="-4878" r="-9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FC6617-6530-4C9A-8FE9-C5BAAC6F7C97}"/>
                  </a:ext>
                </a:extLst>
              </p:cNvPr>
              <p:cNvSpPr txBox="1"/>
              <p:nvPr/>
            </p:nvSpPr>
            <p:spPr>
              <a:xfrm>
                <a:off x="3816933" y="5853003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FC6617-6530-4C9A-8FE9-C5BAAC6F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933" y="5853003"/>
                <a:ext cx="185371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ine 7">
            <a:extLst>
              <a:ext uri="{FF2B5EF4-FFF2-40B4-BE49-F238E27FC236}">
                <a16:creationId xmlns:a16="http://schemas.microsoft.com/office/drawing/2014/main" id="{D98BF393-BB31-43BF-A3C0-76F4D81E5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6110" y="4844692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F0D1C1-C990-41C3-8BCC-8988702952E7}"/>
                  </a:ext>
                </a:extLst>
              </p:cNvPr>
              <p:cNvSpPr txBox="1"/>
              <p:nvPr/>
            </p:nvSpPr>
            <p:spPr>
              <a:xfrm>
                <a:off x="2743738" y="5846403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I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F0D1C1-C990-41C3-8BCC-89887029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38" y="5846403"/>
                <a:ext cx="262316" cy="276999"/>
              </a:xfrm>
              <a:prstGeom prst="rect">
                <a:avLst/>
              </a:prstGeom>
              <a:blipFill>
                <a:blip r:embed="rId13"/>
                <a:stretch>
                  <a:fillRect l="-4651" r="-1860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Speech Bubble: Rectangle 97">
                <a:extLst>
                  <a:ext uri="{FF2B5EF4-FFF2-40B4-BE49-F238E27FC236}">
                    <a16:creationId xmlns:a16="http://schemas.microsoft.com/office/drawing/2014/main" id="{8074E2B2-C9CC-4416-8651-069040CA56B8}"/>
                  </a:ext>
                </a:extLst>
              </p:cNvPr>
              <p:cNvSpPr/>
              <p:nvPr/>
            </p:nvSpPr>
            <p:spPr>
              <a:xfrm>
                <a:off x="6143822" y="5376341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Zero loss for small errors (say up to </a:t>
                </a:r>
                <a14:m>
                  <m:oMath xmlns:m="http://schemas.openxmlformats.org/officeDocument/2006/math"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𝜖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); absolute loss for larger errors</a:t>
                </a:r>
              </a:p>
            </p:txBody>
          </p:sp>
        </mc:Choice>
        <mc:Fallback xmlns="">
          <p:sp>
            <p:nvSpPr>
              <p:cNvPr id="98" name="Speech Bubble: Rectangle 97">
                <a:extLst>
                  <a:ext uri="{FF2B5EF4-FFF2-40B4-BE49-F238E27FC236}">
                    <a16:creationId xmlns:a16="http://schemas.microsoft.com/office/drawing/2014/main" id="{8074E2B2-C9CC-4416-8651-069040CA5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822" y="5376341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blipFill>
                <a:blip r:embed="rId14"/>
                <a:stretch>
                  <a:fillRect l="-1289" b="-1172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6CEDA65E-A8AD-45D3-958D-6C8AE168AFB1}"/>
              </a:ext>
            </a:extLst>
          </p:cNvPr>
          <p:cNvSpPr/>
          <p:nvPr/>
        </p:nvSpPr>
        <p:spPr>
          <a:xfrm>
            <a:off x="5673117" y="2480845"/>
            <a:ext cx="2395178" cy="1237575"/>
          </a:xfrm>
          <a:prstGeom prst="wedgeRectCallout">
            <a:avLst>
              <a:gd name="adj1" fmla="val 4014"/>
              <a:gd name="adj2" fmla="val -697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Grows more slowly than squared loss. Thus better suited when data has some outliers (inputs on which model makes large errors)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933BB398-4F1B-4A6B-9C0C-D108EDA59EFF}"/>
              </a:ext>
            </a:extLst>
          </p:cNvPr>
          <p:cNvSpPr/>
          <p:nvPr/>
        </p:nvSpPr>
        <p:spPr>
          <a:xfrm>
            <a:off x="307159" y="2323525"/>
            <a:ext cx="1946107" cy="1025144"/>
          </a:xfrm>
          <a:prstGeom prst="wedgeRectCallout">
            <a:avLst>
              <a:gd name="adj1" fmla="val -302"/>
              <a:gd name="adj2" fmla="val -659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Very commonly used for regression. Leads to an easy-to-solve optimization problem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31FEFE8E-7AB9-4257-A123-9584816989FE}"/>
              </a:ext>
            </a:extLst>
          </p:cNvPr>
          <p:cNvSpPr/>
          <p:nvPr/>
        </p:nvSpPr>
        <p:spPr>
          <a:xfrm>
            <a:off x="10112944" y="5187004"/>
            <a:ext cx="1813811" cy="726965"/>
          </a:xfrm>
          <a:prstGeom prst="wedgeRectCallout">
            <a:avLst>
              <a:gd name="adj1" fmla="val -44047"/>
              <a:gd name="adj2" fmla="val -696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Note: Can also use squared loss instead of absolute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40A812-4A0D-4F03-9EF6-6E449BA62FE3}"/>
                  </a:ext>
                </a:extLst>
              </p:cNvPr>
              <p:cNvSpPr txBox="1"/>
              <p:nvPr/>
            </p:nvSpPr>
            <p:spPr>
              <a:xfrm>
                <a:off x="4236539" y="5857189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I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40A812-4A0D-4F03-9EF6-6E449BA6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539" y="5857189"/>
                <a:ext cx="1104611" cy="276999"/>
              </a:xfrm>
              <a:prstGeom prst="rect">
                <a:avLst/>
              </a:prstGeom>
              <a:blipFill>
                <a:blip r:embed="rId15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Line 4">
            <a:extLst>
              <a:ext uri="{FF2B5EF4-FFF2-40B4-BE49-F238E27FC236}">
                <a16:creationId xmlns:a16="http://schemas.microsoft.com/office/drawing/2014/main" id="{6D1E5A1C-DC92-4213-866F-0FE4EC54C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5161" y="373674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00A819-21D4-4D33-A457-4277B556EAEF}"/>
                  </a:ext>
                </a:extLst>
              </p:cNvPr>
              <p:cNvSpPr txBox="1"/>
              <p:nvPr/>
            </p:nvSpPr>
            <p:spPr>
              <a:xfrm>
                <a:off x="9984265" y="375156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I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00A819-21D4-4D33-A457-4277B556E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265" y="3751562"/>
                <a:ext cx="1104611" cy="276999"/>
              </a:xfrm>
              <a:prstGeom prst="rect">
                <a:avLst/>
              </a:prstGeom>
              <a:blipFill>
                <a:blip r:embed="rId16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9791E0-B441-4348-9528-4283F7FD4084}"/>
                  </a:ext>
                </a:extLst>
              </p:cNvPr>
              <p:cNvSpPr txBox="1"/>
              <p:nvPr/>
            </p:nvSpPr>
            <p:spPr>
              <a:xfrm>
                <a:off x="10137650" y="6118348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I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9791E0-B441-4348-9528-4283F7FD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650" y="6118348"/>
                <a:ext cx="1104611" cy="276999"/>
              </a:xfrm>
              <a:prstGeom prst="rect">
                <a:avLst/>
              </a:prstGeom>
              <a:blipFill>
                <a:blip r:embed="rId17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4">
            <a:extLst>
              <a:ext uri="{FF2B5EF4-FFF2-40B4-BE49-F238E27FC236}">
                <a16:creationId xmlns:a16="http://schemas.microsoft.com/office/drawing/2014/main" id="{34CE2737-4B42-471B-BCF9-0582B92D3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0512" y="6093700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">
            <a:extLst>
              <a:ext uri="{FF2B5EF4-FFF2-40B4-BE49-F238E27FC236}">
                <a16:creationId xmlns:a16="http://schemas.microsoft.com/office/drawing/2014/main" id="{DB12F9D3-27BE-4DD4-AFC8-D738F084E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8286" y="5829252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5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199"/>
    </mc:Choice>
    <mc:Fallback xmlns="">
      <p:transition spd="slow" advTm="424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37" grpId="0"/>
      <p:bldP spid="9" grpId="0"/>
      <p:bldP spid="38" grpId="0"/>
      <p:bldP spid="43" grpId="0" animBg="1"/>
      <p:bldP spid="46" grpId="0"/>
      <p:bldP spid="48" grpId="0"/>
      <p:bldP spid="60" grpId="0" animBg="1"/>
      <p:bldP spid="64" grpId="0"/>
      <p:bldP spid="68" grpId="0" animBg="1"/>
      <p:bldP spid="71" grpId="0"/>
      <p:bldP spid="72" grpId="0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39" grpId="0"/>
      <p:bldP spid="94" grpId="0"/>
      <p:bldP spid="95" grpId="0"/>
      <p:bldP spid="77" grpId="0" animBg="1"/>
      <p:bldP spid="96" grpId="0"/>
      <p:bldP spid="98" grpId="0" animBg="1"/>
      <p:bldP spid="99" grpId="0" animBg="1"/>
      <p:bldP spid="101" grpId="0" animBg="1"/>
      <p:bldP spid="102" grpId="0" animBg="1"/>
      <p:bldP spid="103" grpId="0"/>
      <p:bldP spid="104" grpId="0" animBg="1"/>
      <p:bldP spid="106" grpId="0"/>
      <p:bldP spid="107" grpId="0"/>
      <p:bldP spid="108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DC3A79-E458-491A-9230-4B04268E7CC7}"/>
              </a:ext>
            </a:extLst>
          </p:cNvPr>
          <p:cNvSpPr/>
          <p:nvPr/>
        </p:nvSpPr>
        <p:spPr>
          <a:xfrm>
            <a:off x="733738" y="5321947"/>
            <a:ext cx="9309789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 with Squared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case, the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find the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that optimizes (minimizes) the above squared loss</a:t>
                </a:r>
                <a:endParaRPr lang="en-GB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need calculus and optimization to do this!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LS problem can be solved easily and has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closed form </a:t>
                </a:r>
                <a:r>
                  <a:rPr lang="en-GB" dirty="0">
                    <a:latin typeface="Abadi Extra Light" panose="020B0204020104020204" pitchFamily="34" charset="0"/>
                  </a:rPr>
                  <a:t>solution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/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  <m:d>
                      <m:dPr>
                        <m:ctrlP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3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</m:d>
                    <m:r>
                      <a:rPr kumimoji="0" lang="en-I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IN" sz="3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IN" sz="3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3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/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𝐿𝑆</m:t>
                        </m:r>
                      </m:sub>
                    </m:sSub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min</m:t>
                        </m:r>
                      </m:e>
                      <m:sub>
                        <m:r>
                          <a:rPr kumimoji="0" lang="en-I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sub>
                    </m:sSub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3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  <m:d>
                      <m:dPr>
                        <m:ctrlPr>
                          <a:rPr kumimoji="0" lang="en-I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3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</m:d>
                    <m:r>
                      <a:rPr kumimoji="0" lang="en-I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min</m:t>
                        </m:r>
                      </m:e>
                      <m:sub>
                        <m:r>
                          <a:rPr kumimoji="0" lang="en-I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kumimoji="0" lang="en-I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I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IN" sz="3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IN" sz="3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3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blipFill>
                <a:blip r:embed="rId5"/>
                <a:stretch>
                  <a:fillRect t="-23171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𝐿𝑆</m:t>
                        </m:r>
                      </m:sub>
                    </m:sSub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3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IN" sz="3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IN" sz="3200" b="0" i="1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blipFill>
                <a:blip r:embed="rId6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/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In matrix-vector notation, can write it compactly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I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IN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I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𝒚</m:t>
                            </m:r>
                            <m:r>
                              <a:rPr kumimoji="0" lang="en-IN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n-I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𝑿𝒘</m:t>
                            </m:r>
                          </m:e>
                        </m:d>
                      </m:e>
                      <m:sub>
                        <m:r>
                          <a:rPr kumimoji="0" lang="en-I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I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I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I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IN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𝒚</m:t>
                        </m:r>
                        <m:r>
                          <a:rPr kumimoji="0" lang="en-I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IN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𝑿𝒘</m:t>
                        </m:r>
                        <m:r>
                          <a:rPr kumimoji="0" lang="en-IN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I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⊤</m:t>
                        </m:r>
                      </m:sup>
                    </m:sSup>
                    <m:r>
                      <a:rPr kumimoji="0" lang="en-I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I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𝒚</m:t>
                    </m:r>
                    <m:r>
                      <a:rPr kumimoji="0" lang="en-I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I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𝑿𝒘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blipFill>
                <a:blip r:embed="rId7"/>
                <a:stretch>
                  <a:fillRect l="-1245" t="-5405" r="-224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p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⊤</m:t>
                              </m:r>
                            </m:sup>
                          </m:sSup>
                          <m:r>
                            <a:rPr kumimoji="0" lang="en-I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I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r>
                        <a:rPr kumimoji="0" lang="en-I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DFB69396-9A2B-4E0F-873B-D88087CE67D5}"/>
              </a:ext>
            </a:extLst>
          </p:cNvPr>
          <p:cNvSpPr/>
          <p:nvPr/>
        </p:nvSpPr>
        <p:spPr>
          <a:xfrm>
            <a:off x="8363531" y="3128907"/>
            <a:ext cx="3552303" cy="600185"/>
          </a:xfrm>
          <a:prstGeom prst="wedgeRectCallout">
            <a:avLst>
              <a:gd name="adj1" fmla="val -39045"/>
              <a:gd name="adj2" fmla="val -807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“least squares” (LS)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problem Gauss-Legendre, 18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century)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CDDBA46-C7E6-4918-A151-2166B0F4F9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2019" y="5178497"/>
            <a:ext cx="1004822" cy="965223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AA52F9F-39BD-432F-A337-D8713753DB7C}"/>
              </a:ext>
            </a:extLst>
          </p:cNvPr>
          <p:cNvSpPr/>
          <p:nvPr/>
        </p:nvSpPr>
        <p:spPr>
          <a:xfrm>
            <a:off x="10129372" y="4180548"/>
            <a:ext cx="1982364" cy="965223"/>
          </a:xfrm>
          <a:prstGeom prst="wedgeRectCallout">
            <a:avLst>
              <a:gd name="adj1" fmla="val 2125"/>
              <a:gd name="adj2" fmla="val 770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Closed form solutions to ML problems are rare.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/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I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en-I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matrix inversion – can be expensive. Ways to handle this. Will see later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blipFill>
                <a:blip r:embed="rId12"/>
                <a:stretch>
                  <a:fillRect l="-1350" r="-2429" b="-1851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40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383"/>
    </mc:Choice>
    <mc:Fallback xmlns="">
      <p:transition spd="slow" advTm="388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  <p:bldP spid="3" grpId="0"/>
      <p:bldP spid="54" grpId="0"/>
      <p:bldP spid="58" grpId="0" animBg="1"/>
      <p:bldP spid="6" grpId="0"/>
      <p:bldP spid="56" grpId="0" animBg="1"/>
      <p:bldP spid="6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Proof: A bit of calculus/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(more on this later)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wanted to find the minima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apply basic rule of calculus: Take first derivative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set to zero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Using the fact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>
                    <a:latin typeface="Abadi Extra Light" panose="020B0204020104020204" pitchFamily="34" charset="0"/>
                  </a:rPr>
                  <a:t>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separate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get a solution, we write the above as </a:t>
                </a: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/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  <m:d>
                          <m:dPr>
                            <m:ctrlPr>
                              <a:rPr kumimoji="0" lang="en-I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IN" sz="2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I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den>
                    </m:f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</m:num>
                      <m:den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den>
                    </m:f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I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I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d>
                          <m:dPr>
                            <m:ctrlPr>
                              <a:rPr kumimoji="0" lang="en-I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I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I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</m:num>
                          <m:den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r>
                              <a:rPr kumimoji="0" lang="en-I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den>
                        </m:f>
                      </m:e>
                    </m:nary>
                    <m:d>
                      <m:dPr>
                        <m:ctrlP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e>
                          <m:sup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kumimoji="0" lang="en-I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en-I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blipFill>
                <a:blip r:embed="rId4"/>
                <a:stretch>
                  <a:fillRect l="-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/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I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0" lang="en-I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I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D6FC9161-EEC4-4201-A3C9-C3524760EC4B}"/>
              </a:ext>
            </a:extLst>
          </p:cNvPr>
          <p:cNvSpPr/>
          <p:nvPr/>
        </p:nvSpPr>
        <p:spPr>
          <a:xfrm>
            <a:off x="5388759" y="5003098"/>
            <a:ext cx="621378" cy="28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/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n-I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I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⊤</m:t>
                              </m:r>
                            </m:sup>
                          </m:sSubSup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/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𝐿𝑆</m:t>
                        </m:r>
                      </m:sub>
                    </m:sSub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3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IN" sz="3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IN" sz="3200" b="0" i="1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blipFill>
                <a:blip r:embed="rId7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9A66FEF-677B-4A9F-BAF6-2F39827DB4FA}"/>
              </a:ext>
            </a:extLst>
          </p:cNvPr>
          <p:cNvSpPr/>
          <p:nvPr/>
        </p:nvSpPr>
        <p:spPr>
          <a:xfrm>
            <a:off x="9492813" y="2295103"/>
            <a:ext cx="2078080" cy="333667"/>
          </a:xfrm>
          <a:prstGeom prst="wedgeRectCallout">
            <a:avLst>
              <a:gd name="adj1" fmla="val -62067"/>
              <a:gd name="adj2" fmla="val 484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Chain rule of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/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Partial derivative of dot product w.r.t each element of </a:t>
                </a:r>
                <a14:m>
                  <m:oMath xmlns:m="http://schemas.openxmlformats.org/officeDocument/2006/math">
                    <m:r>
                      <a:rPr kumimoji="0" lang="en-IN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endPara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blipFill>
                <a:blip r:embed="rId8"/>
                <a:stretch>
                  <a:fillRect l="-525" t="-259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/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Result of this derivative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- same size as </a:t>
                </a:r>
                <a14:m>
                  <m:oMath xmlns:m="http://schemas.openxmlformats.org/officeDocument/2006/math">
                    <m:r>
                      <a:rPr kumimoji="0" lang="en-IN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endPara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blipFill>
                <a:blip r:embed="rId9"/>
                <a:stretch>
                  <a:fillRect t="-3448" b="-1896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/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p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⊤</m:t>
                              </m:r>
                            </m:sup>
                          </m:sSup>
                          <m:r>
                            <a:rPr kumimoji="0" lang="en-I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I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r>
                        <a:rPr kumimoji="0" lang="en-I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05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202"/>
    </mc:Choice>
    <mc:Fallback xmlns="">
      <p:transition spd="slow" advTm="275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20" grpId="0"/>
      <p:bldP spid="24" grpId="0"/>
      <p:bldP spid="11" grpId="0" animBg="1"/>
      <p:bldP spid="12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Problem(s) with the Solution!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minimized the objective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got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may not be invertible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This may lead to non-unique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Overfitting since we only minimized loss defined on training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Weights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may become arbitrarily large to fit training data perfectly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Such weights may perform poorly on the test data however</a:t>
                </a: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Solution: Minimize a </a:t>
                </a:r>
                <a:r>
                  <a:rPr lang="en-IN" b="1" dirty="0">
                    <a:latin typeface="Abadi Extra Light" panose="020B0204020104020204" pitchFamily="34" charset="0"/>
                  </a:rPr>
                  <a:t>regularized objective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reg. will prevent the elements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from becoming too large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Reason: Now we are minimizing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training error </a:t>
                </a:r>
                <a:r>
                  <a:rPr lang="en-IN" dirty="0">
                    <a:latin typeface="Abadi Extra Light" panose="020B0204020104020204" pitchFamily="34" charset="0"/>
                  </a:rPr>
                  <a:t>+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magnitude of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0B7C1B5-3176-4080-B64A-BFD8FD179C12}"/>
              </a:ext>
            </a:extLst>
          </p:cNvPr>
          <p:cNvSpPr/>
          <p:nvPr/>
        </p:nvSpPr>
        <p:spPr>
          <a:xfrm>
            <a:off x="6979640" y="5256056"/>
            <a:ext cx="2422839" cy="40651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𝐿𝑆</m:t>
                        </m:r>
                      </m:sub>
                    </m:sSub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3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IN" sz="3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IN" sz="3200" b="0" i="1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blipFill>
                <a:blip r:embed="rId4"/>
                <a:stretch>
                  <a:fillRect t="-2041" b="-418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p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⊤</m:t>
                              </m:r>
                            </m:sup>
                          </m:sSup>
                          <m:r>
                            <a:rPr kumimoji="0" lang="en-I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I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r>
                        <a:rPr kumimoji="0" lang="en-I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/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</m:t>
                    </m:r>
                    <m:d>
                      <m:dPr>
                        <m:ctrlPr>
                          <a:rPr kumimoji="0" lang="en-I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</m:d>
                    <m:r>
                      <a:rPr kumimoji="0" lang="en-I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is called the </a:t>
                </a:r>
                <a:r>
                  <a:rPr kumimoji="0" lang="en-I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Regularizer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and measures the “magnitude” of </a:t>
                </a:r>
                <a14:m>
                  <m:oMath xmlns:m="http://schemas.openxmlformats.org/officeDocument/2006/math">
                    <m:r>
                      <a:rPr kumimoji="0" lang="en-I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blipFill>
                <a:blip r:embed="rId6"/>
                <a:stretch>
                  <a:fillRect l="-1645" t="-11864" r="-658" b="-50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/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≥0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is the 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reg. </a:t>
                </a:r>
                <a:r>
                  <a:rPr kumimoji="0" lang="en-I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hyperparam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. Controls how much we wish to regularize (needs to be tuned via cross-validation)</a:t>
                </a:r>
                <a:endPara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blipFill>
                <a:blip r:embed="rId7"/>
                <a:stretch>
                  <a:fillRect r="-801" b="-31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62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841"/>
    </mc:Choice>
    <mc:Fallback xmlns="">
      <p:transition spd="slow" advTm="433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6" grpId="0"/>
      <p:bldP spid="1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Regularized Least Squares (a.k.a. Ridge 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Recall that the regularized objective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possible/popular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: the squared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squared) norm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With this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, we have the regularized least squares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Proceeding just like the LS case, we can find the optimal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which is given by </a:t>
                </a:r>
              </a:p>
              <a:p>
                <a:pPr marL="0" indent="0">
                  <a:buNone/>
                </a:pPr>
                <a:endParaRPr lang="en-IN" i="1" dirty="0">
                  <a:solidFill>
                    <a:srgbClr val="00B050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/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3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IN" sz="3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0" lang="en-IN" sz="32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kumimoji="0" lang="en-I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I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kumimoji="0" lang="en-IN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0" lang="en-IN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kumimoji="0" lang="en-IN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IN" sz="3200" b="0" i="1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blipFill>
                <a:blip r:embed="rId4"/>
                <a:stretch>
                  <a:fillRect t="-6122" b="-37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533DA38-FEC5-4953-8978-C1D48731F640}"/>
              </a:ext>
            </a:extLst>
          </p:cNvPr>
          <p:cNvSpPr/>
          <p:nvPr/>
        </p:nvSpPr>
        <p:spPr>
          <a:xfrm>
            <a:off x="304297" y="5557644"/>
            <a:ext cx="11667496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/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</m:t>
                      </m:r>
                      <m:d>
                        <m:dPr>
                          <m:ctrlPr>
                            <a:rPr kumimoji="0" lang="en-I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IN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Sup>
                        <m:sSubSupPr>
                          <m:ctrlPr>
                            <a:rPr kumimoji="0" lang="en-I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I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kumimoji="0" lang="en-I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en-I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I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kumimoji="0" lang="en-I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I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r>
                        <a:rPr kumimoji="0" lang="en-I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</m:oMath>
                  </m:oMathPara>
                </a14:m>
                <a:endParaRPr kumimoji="0" lang="en-I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/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𝑟𝑖𝑑𝑔𝑒</m:t>
                        </m:r>
                      </m:sub>
                    </m:sSub>
                    <m:r>
                      <m:rPr>
                        <m:nor/>
                      </m:rPr>
                      <a: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nor/>
                      </m:rPr>
                      <a: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IN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kumimoji="0" lang="en-IN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min</m:t>
                        </m:r>
                      </m:e>
                      <m:sub>
                        <m:r>
                          <a:rPr kumimoji="0" lang="en-I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sub>
                    </m:sSub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</m:d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en-I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</m:d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blipFill>
                <a:blip r:embed="rId6"/>
                <a:stretch>
                  <a:fillRect t="-22368" b="-39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/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</m:t>
                          </m:r>
                          <m:r>
                            <m:rPr>
                              <m:nor/>
                            </m:rPr>
                            <a:rPr kumimoji="0" lang="en-I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arg</m:t>
                          </m:r>
                          <m:r>
                            <m:rPr>
                              <m:nor/>
                            </m:rPr>
                            <a:rPr kumimoji="0" lang="en-I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I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min</m:t>
                          </m:r>
                        </m:e>
                        <m:sub>
                          <m:r>
                            <a:rPr kumimoji="0" lang="en-I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I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sSup>
                        <m:sSupPr>
                          <m:ctrlPr>
                            <a:rPr kumimoji="0" lang="en-I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I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r>
                        <a:rPr kumimoji="0" lang="en-IN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/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3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p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⊤</m:t>
                              </m:r>
                            </m:sup>
                          </m:sSup>
                          <m:r>
                            <a:rPr kumimoji="0" lang="en-I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I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I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0" lang="en-IN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IN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IN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r>
                        <a:rPr kumimoji="0" lang="en-I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75E9D91B-EC18-48E5-984C-6EFA34C0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" y="360682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BAE2EBB-9AF3-4EF1-86A6-76CE06366C2C}"/>
              </a:ext>
            </a:extLst>
          </p:cNvPr>
          <p:cNvSpPr/>
          <p:nvPr/>
        </p:nvSpPr>
        <p:spPr>
          <a:xfrm>
            <a:off x="1063156" y="4128586"/>
            <a:ext cx="2119486" cy="465897"/>
          </a:xfrm>
          <a:prstGeom prst="wedgeRectCallout">
            <a:avLst>
              <a:gd name="adj1" fmla="val -67837"/>
              <a:gd name="adj2" fmla="val 5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Why is the method called “ridge” regression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26A28D-A33E-4278-B360-B798A1DB65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9502" y="243271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/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Look at the form of the solution. We are adding a small value </a:t>
                </a:r>
                <a14:m>
                  <m:oMath xmlns:m="http://schemas.openxmlformats.org/officeDocument/2006/math"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to the diagonals of the </a:t>
                </a:r>
                <a:r>
                  <a:rPr kumimoji="0" lang="en-I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DxD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I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⊤</m:t>
                        </m:r>
                      </m:sup>
                    </m:sSup>
                    <m:r>
                      <a:rPr kumimoji="0" lang="en-IN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𝑿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(like adding a ridge/mountain to some land)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blipFill>
                <a:blip r:embed="rId11"/>
                <a:stretch>
                  <a:fillRect l="-721" r="-2342" b="-905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57"/>
    </mc:Choice>
    <mc:Fallback xmlns="">
      <p:transition spd="slow" advTm="31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3" grpId="0"/>
      <p:bldP spid="5" grpId="0"/>
      <p:bldP spid="7" grpId="0"/>
      <p:bldP spid="13" grpId="0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A closer look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regularization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3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regularized objective we minimized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gives a solution 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that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Keeps the training error small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Has a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squared norm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Small entries in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are good since they lead to “smooth” models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/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I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I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I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I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I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I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I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I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I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I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sSup>
                        <m:sSupPr>
                          <m:ctrlP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IN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r>
                        <a:rPr kumimoji="0" lang="en-I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0CE1D-80D8-470A-8CD9-710D2FA7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1" y="1613891"/>
                <a:ext cx="4688335" cy="722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/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Good because, consequently, the individual entries of the weight vector </a:t>
                </a:r>
                <a14:m>
                  <m:oMath xmlns:m="http://schemas.openxmlformats.org/officeDocument/2006/math">
                    <m:r>
                      <a:rPr kumimoji="0" lang="en-IN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are also prevented from becoming too large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30B422CB-E913-410C-B62E-622BFAAE7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82" y="2862433"/>
                <a:ext cx="2861701" cy="1093964"/>
              </a:xfrm>
              <a:prstGeom prst="wedgeRectCallout">
                <a:avLst>
                  <a:gd name="adj1" fmla="val -64965"/>
                  <a:gd name="adj2" fmla="val 13291"/>
                </a:avLst>
              </a:prstGeom>
              <a:blipFill>
                <a:blip r:embed="rId6"/>
                <a:stretch>
                  <a:fillRect r="-914"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8AF9502-2385-4636-8018-57CDE34BB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5102" y="1953497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424ADAB-DDCD-4E40-B5AA-6242C8AE27B5}"/>
              </a:ext>
            </a:extLst>
          </p:cNvPr>
          <p:cNvSpPr/>
          <p:nvPr/>
        </p:nvSpPr>
        <p:spPr>
          <a:xfrm>
            <a:off x="8978233" y="539166"/>
            <a:ext cx="2708578" cy="1297601"/>
          </a:xfrm>
          <a:prstGeom prst="wedgeRectCallout">
            <a:avLst>
              <a:gd name="adj1" fmla="val 38164"/>
              <a:gd name="adj2" fmla="val 786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Remember – in general, weights with large magnitude are bad since they can cause overfitting on training data and may not work well on test data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7F22197B-A8DF-4E43-AB15-620205CF2664}"/>
              </a:ext>
            </a:extLst>
          </p:cNvPr>
          <p:cNvGraphicFramePr>
            <a:graphicFrameLocks noGrp="1"/>
          </p:cNvGraphicFramePr>
          <p:nvPr/>
        </p:nvGraphicFramePr>
        <p:xfrm>
          <a:off x="1794547" y="4803445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7DFBE7-D7C0-4E0C-9B6D-92522078DB97}"/>
              </a:ext>
            </a:extLst>
          </p:cNvPr>
          <p:cNvSpPr txBox="1"/>
          <p:nvPr/>
        </p:nvSpPr>
        <p:spPr>
          <a:xfrm>
            <a:off x="1877674" y="49101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C09EB-1649-4486-A04B-754CF50AA8F3}"/>
              </a:ext>
            </a:extLst>
          </p:cNvPr>
          <p:cNvSpPr txBox="1"/>
          <p:nvPr/>
        </p:nvSpPr>
        <p:spPr>
          <a:xfrm>
            <a:off x="2341033" y="49101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069CD-5F1D-430A-9500-68D00C82DC53}"/>
              </a:ext>
            </a:extLst>
          </p:cNvPr>
          <p:cNvSpPr txBox="1"/>
          <p:nvPr/>
        </p:nvSpPr>
        <p:spPr>
          <a:xfrm>
            <a:off x="2809578" y="490602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D0700-E2B9-47EA-8FFB-FBA504A756D3}"/>
              </a:ext>
            </a:extLst>
          </p:cNvPr>
          <p:cNvSpPr txBox="1"/>
          <p:nvPr/>
        </p:nvSpPr>
        <p:spPr>
          <a:xfrm>
            <a:off x="3278123" y="490906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08198-7C5C-4395-9AB7-3DF8FABFC8DC}"/>
              </a:ext>
            </a:extLst>
          </p:cNvPr>
          <p:cNvSpPr txBox="1"/>
          <p:nvPr/>
        </p:nvSpPr>
        <p:spPr>
          <a:xfrm>
            <a:off x="380605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198A9-E4BC-4026-9B22-815A88653DE1}"/>
              </a:ext>
            </a:extLst>
          </p:cNvPr>
          <p:cNvSpPr txBox="1"/>
          <p:nvPr/>
        </p:nvSpPr>
        <p:spPr>
          <a:xfrm>
            <a:off x="4304331" y="490602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CCDE4-2765-48E9-A75D-54D2BC19259C}"/>
              </a:ext>
            </a:extLst>
          </p:cNvPr>
          <p:cNvSpPr txBox="1"/>
          <p:nvPr/>
        </p:nvSpPr>
        <p:spPr>
          <a:xfrm>
            <a:off x="480252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4B04A-4D19-43E3-B910-43148C708B49}"/>
              </a:ext>
            </a:extLst>
          </p:cNvPr>
          <p:cNvSpPr txBox="1"/>
          <p:nvPr/>
        </p:nvSpPr>
        <p:spPr>
          <a:xfrm>
            <a:off x="5257384" y="49060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2.1</a:t>
            </a: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3FAE1CF5-FF89-4EBB-B0E2-6747DAD0BF5E}"/>
              </a:ext>
            </a:extLst>
          </p:cNvPr>
          <p:cNvGraphicFramePr>
            <a:graphicFrameLocks noGrp="1"/>
          </p:cNvGraphicFramePr>
          <p:nvPr/>
        </p:nvGraphicFramePr>
        <p:xfrm>
          <a:off x="1794547" y="5433512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FEB8472-6A69-4B90-A696-F7A133263906}"/>
              </a:ext>
            </a:extLst>
          </p:cNvPr>
          <p:cNvSpPr txBox="1"/>
          <p:nvPr/>
        </p:nvSpPr>
        <p:spPr>
          <a:xfrm>
            <a:off x="1877674" y="554024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0895FC-4B85-45CB-B864-9AC964FFF82E}"/>
              </a:ext>
            </a:extLst>
          </p:cNvPr>
          <p:cNvSpPr txBox="1"/>
          <p:nvPr/>
        </p:nvSpPr>
        <p:spPr>
          <a:xfrm>
            <a:off x="2341033" y="55402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58AB6-4BCA-458E-A3B1-EF6E068CF3A2}"/>
              </a:ext>
            </a:extLst>
          </p:cNvPr>
          <p:cNvSpPr txBox="1"/>
          <p:nvPr/>
        </p:nvSpPr>
        <p:spPr>
          <a:xfrm>
            <a:off x="2809578" y="553609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C8261A-0E01-4545-AEA1-A573A5DA3018}"/>
              </a:ext>
            </a:extLst>
          </p:cNvPr>
          <p:cNvSpPr txBox="1"/>
          <p:nvPr/>
        </p:nvSpPr>
        <p:spPr>
          <a:xfrm>
            <a:off x="3278123" y="55391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/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0.8 </a:t>
                </a:r>
                <a14:m>
                  <m:oMath xmlns:m="http://schemas.openxmlformats.org/officeDocument/2006/math">
                    <m:r>
                      <a:rPr kumimoji="0" lang="en-IN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 </m:t>
                    </m:r>
                    <m:r>
                      <a:rPr kumimoji="0" lang="en-IN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𝝐</m:t>
                    </m:r>
                  </m:oMath>
                </a14:m>
                <a:endPara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A7D99-F105-45C8-A72F-7371CD066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60" y="5536091"/>
                <a:ext cx="644728" cy="276999"/>
              </a:xfrm>
              <a:prstGeom prst="rect">
                <a:avLst/>
              </a:prstGeom>
              <a:blipFill>
                <a:blip r:embed="rId8"/>
                <a:stretch>
                  <a:fillRect l="-95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D71273-FCE1-47AF-93AF-499C50B7883D}"/>
              </a:ext>
            </a:extLst>
          </p:cNvPr>
          <p:cNvSpPr txBox="1"/>
          <p:nvPr/>
        </p:nvSpPr>
        <p:spPr>
          <a:xfrm>
            <a:off x="4304331" y="553609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A5808-F96B-4FBD-B491-935C42BD299A}"/>
              </a:ext>
            </a:extLst>
          </p:cNvPr>
          <p:cNvSpPr txBox="1"/>
          <p:nvPr/>
        </p:nvSpPr>
        <p:spPr>
          <a:xfrm>
            <a:off x="480252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E2D6C-0380-4AE8-98C7-C2CD4D1FD908}"/>
              </a:ext>
            </a:extLst>
          </p:cNvPr>
          <p:cNvSpPr txBox="1"/>
          <p:nvPr/>
        </p:nvSpPr>
        <p:spPr>
          <a:xfrm>
            <a:off x="5257384" y="553609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/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E1091A-AEB9-41A8-9F37-768F477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7" y="4859857"/>
                <a:ext cx="791370" cy="369332"/>
              </a:xfrm>
              <a:prstGeom prst="rect">
                <a:avLst/>
              </a:prstGeom>
              <a:blipFill>
                <a:blip r:embed="rId9"/>
                <a:stretch>
                  <a:fillRect l="-5385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/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38DAE-9E8C-4271-BAC5-614829A75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1" y="5450486"/>
                <a:ext cx="848437" cy="369332"/>
              </a:xfrm>
              <a:prstGeom prst="rect">
                <a:avLst/>
              </a:prstGeom>
              <a:blipFill>
                <a:blip r:embed="rId10"/>
                <a:stretch>
                  <a:fillRect l="-5036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/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=0.8 </m:t>
                      </m:r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F2B947-078D-49E8-9C7E-CCD3DABE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939" y="4822929"/>
                <a:ext cx="1245726" cy="369332"/>
              </a:xfrm>
              <a:prstGeom prst="rect">
                <a:avLst/>
              </a:prstGeom>
              <a:blipFill>
                <a:blip r:embed="rId11"/>
                <a:stretch>
                  <a:fillRect l="-5882" r="-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/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=100 </m:t>
                      </m:r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6C44C0-62C4-4CCC-B5D0-B850667C5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28" y="5351425"/>
                <a:ext cx="1417247" cy="369332"/>
              </a:xfrm>
              <a:prstGeom prst="rect">
                <a:avLst/>
              </a:prstGeom>
              <a:blipFill>
                <a:blip r:embed="rId12"/>
                <a:stretch>
                  <a:fillRect l="-4741" r="-43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A8061AB-64F3-42D5-A25C-C5024AD57C01}"/>
              </a:ext>
            </a:extLst>
          </p:cNvPr>
          <p:cNvSpPr/>
          <p:nvPr/>
        </p:nvSpPr>
        <p:spPr>
          <a:xfrm>
            <a:off x="3732983" y="4683371"/>
            <a:ext cx="499926" cy="132080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23FC6-F5C5-46D0-93B5-0DFBC8DF359E}"/>
              </a:ext>
            </a:extLst>
          </p:cNvPr>
          <p:cNvSpPr txBox="1"/>
          <p:nvPr/>
        </p:nvSpPr>
        <p:spPr>
          <a:xfrm>
            <a:off x="2145530" y="595358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Exact same feature vectors only differing in just one feature by a small amount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14BF48-B9ED-42A2-918C-FF43FF73B327}"/>
              </a:ext>
            </a:extLst>
          </p:cNvPr>
          <p:cNvCxnSpPr>
            <a:cxnSpLocks/>
          </p:cNvCxnSpPr>
          <p:nvPr/>
        </p:nvCxnSpPr>
        <p:spPr>
          <a:xfrm flipV="1">
            <a:off x="6722489" y="5720758"/>
            <a:ext cx="189980" cy="232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5FF4A16-7F72-467E-9EC2-87BD0C8C64D2}"/>
              </a:ext>
            </a:extLst>
          </p:cNvPr>
          <p:cNvSpPr txBox="1"/>
          <p:nvPr/>
        </p:nvSpPr>
        <p:spPr>
          <a:xfrm>
            <a:off x="5288910" y="5923975"/>
            <a:ext cx="31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Very different outputs though (maybe one of these two training ex. is an outlier)</a:t>
            </a:r>
          </a:p>
        </p:txBody>
      </p:sp>
      <p:graphicFrame>
        <p:nvGraphicFramePr>
          <p:cNvPr id="44" name="Table 12">
            <a:extLst>
              <a:ext uri="{FF2B5EF4-FFF2-40B4-BE49-F238E27FC236}">
                <a16:creationId xmlns:a16="http://schemas.microsoft.com/office/drawing/2014/main" id="{4A7E16F8-66CB-4ED4-952C-12874E962E00}"/>
              </a:ext>
            </a:extLst>
          </p:cNvPr>
          <p:cNvGraphicFramePr>
            <a:graphicFrameLocks noGrp="1"/>
          </p:cNvGraphicFramePr>
          <p:nvPr/>
        </p:nvGraphicFramePr>
        <p:xfrm>
          <a:off x="7874910" y="4946466"/>
          <a:ext cx="3916224" cy="49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28">
                  <a:extLst>
                    <a:ext uri="{9D8B030D-6E8A-4147-A177-3AD203B41FA5}">
                      <a16:colId xmlns:a16="http://schemas.microsoft.com/office/drawing/2014/main" val="1285945924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16459692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11426656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6988876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38169489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3270164878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84521032"/>
                    </a:ext>
                  </a:extLst>
                </a:gridCol>
                <a:gridCol w="489528">
                  <a:extLst>
                    <a:ext uri="{9D8B030D-6E8A-4147-A177-3AD203B41FA5}">
                      <a16:colId xmlns:a16="http://schemas.microsoft.com/office/drawing/2014/main" val="2421899733"/>
                    </a:ext>
                  </a:extLst>
                </a:gridCol>
              </a:tblGrid>
              <a:tr h="490463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1838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F14BAC1-8985-411B-B2A7-BFAD8E8BE6A0}"/>
              </a:ext>
            </a:extLst>
          </p:cNvPr>
          <p:cNvSpPr txBox="1"/>
          <p:nvPr/>
        </p:nvSpPr>
        <p:spPr>
          <a:xfrm>
            <a:off x="9815606" y="50445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CE8A43-9190-4A8D-9BCF-FF0584FEF673}"/>
              </a:ext>
            </a:extLst>
          </p:cNvPr>
          <p:cNvSpPr txBox="1"/>
          <p:nvPr/>
        </p:nvSpPr>
        <p:spPr>
          <a:xfrm>
            <a:off x="7928862" y="504452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CA0E59-9E9E-4093-9756-2EAD6B9C62A7}"/>
              </a:ext>
            </a:extLst>
          </p:cNvPr>
          <p:cNvSpPr txBox="1"/>
          <p:nvPr/>
        </p:nvSpPr>
        <p:spPr>
          <a:xfrm>
            <a:off x="841221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0073FE-65B0-4C66-A97E-4F43D7FEDD98}"/>
              </a:ext>
            </a:extLst>
          </p:cNvPr>
          <p:cNvSpPr txBox="1"/>
          <p:nvPr/>
        </p:nvSpPr>
        <p:spPr>
          <a:xfrm>
            <a:off x="8890132" y="504469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8D584-9658-4B4E-A468-EFD69CF6C3E5}"/>
              </a:ext>
            </a:extLst>
          </p:cNvPr>
          <p:cNvSpPr txBox="1"/>
          <p:nvPr/>
        </p:nvSpPr>
        <p:spPr>
          <a:xfrm>
            <a:off x="9390732" y="505319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C38C7A-4F42-40C9-B888-CBFDC05C058E}"/>
              </a:ext>
            </a:extLst>
          </p:cNvPr>
          <p:cNvSpPr txBox="1"/>
          <p:nvPr/>
        </p:nvSpPr>
        <p:spPr>
          <a:xfrm>
            <a:off x="10350306" y="503662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19721C-FDF3-4F2C-AF33-E948CD2918AE}"/>
              </a:ext>
            </a:extLst>
          </p:cNvPr>
          <p:cNvSpPr txBox="1"/>
          <p:nvPr/>
        </p:nvSpPr>
        <p:spPr>
          <a:xfrm>
            <a:off x="10850906" y="5045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655AE5-4003-44B5-A74A-9894D4AE1A53}"/>
              </a:ext>
            </a:extLst>
          </p:cNvPr>
          <p:cNvSpPr txBox="1"/>
          <p:nvPr/>
        </p:nvSpPr>
        <p:spPr>
          <a:xfrm>
            <a:off x="11351506" y="504586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/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A typical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learned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reg.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E4566C-E5B8-41D8-BC2A-93B3F310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544" y="4634805"/>
                <a:ext cx="3208955" cy="276999"/>
              </a:xfrm>
              <a:prstGeom prst="rect">
                <a:avLst/>
              </a:prstGeom>
              <a:blipFill>
                <a:blip r:embed="rId13"/>
                <a:stretch>
                  <a:fillRect l="-4563" t="-28261" r="-342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182BC9F5-D6CF-4BD8-A3D4-B133FACDCBEA}"/>
              </a:ext>
            </a:extLst>
          </p:cNvPr>
          <p:cNvSpPr/>
          <p:nvPr/>
        </p:nvSpPr>
        <p:spPr>
          <a:xfrm>
            <a:off x="8516493" y="5634937"/>
            <a:ext cx="3410262" cy="876219"/>
          </a:xfrm>
          <a:prstGeom prst="wedgeRectCallout">
            <a:avLst>
              <a:gd name="adj1" fmla="val -5149"/>
              <a:gd name="adj2" fmla="val -7769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Just to fit the training data where one of the inputs was possibly an outlier, this weight became too big. Such a weight vector will possibly do poorly on normal test inputs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2C532004-D75E-4E52-9455-B7683D021C95}"/>
              </a:ext>
            </a:extLst>
          </p:cNvPr>
          <p:cNvSpPr/>
          <p:nvPr/>
        </p:nvSpPr>
        <p:spPr>
          <a:xfrm>
            <a:off x="10172326" y="3016777"/>
            <a:ext cx="1860687" cy="1401245"/>
          </a:xfrm>
          <a:prstGeom prst="wedgeRectCallout">
            <a:avLst>
              <a:gd name="adj1" fmla="val -60745"/>
              <a:gd name="adj2" fmla="val 690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Not a “smooth” model since its test data predictions may change drastically even with small changes in some feature’s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222"/>
    </mc:Choice>
    <mc:Fallback xmlns="">
      <p:transition spd="slow" advTm="412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Other Ways to Control 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defined by other norms,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non-regularization based approaches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Early-stopping (stopping training just when we have a decent val. set accuracy)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Dropout (in each iteration, don’t update some of the weights)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Injecting noise in the inputs 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/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p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/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=#</m:t>
                      </m:r>
                      <m:r>
                        <m:rPr>
                          <m:sty m:val="p"/>
                        </m:rPr>
                        <a:rPr kumimoji="0" lang="en-I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nnz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blipFill>
                <a:blip r:embed="rId5"/>
                <a:stretch>
                  <a:fillRect r="-3856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E792E6A0-4D4F-4330-9F67-DBBD518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8" y="270843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/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When should I used these </a:t>
                </a:r>
                <a:r>
                  <a:rPr kumimoji="0" lang="en-I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regularizers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instead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regularizer?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blipFill>
                <a:blip r:embed="rId7"/>
                <a:stretch>
                  <a:fillRect t="-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CD1A647-4D92-4416-B003-E230697AB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775" y="1908559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403CEE2-F9C6-4320-80E0-BF1A2D8A90C3}"/>
              </a:ext>
            </a:extLst>
          </p:cNvPr>
          <p:cNvSpPr/>
          <p:nvPr/>
        </p:nvSpPr>
        <p:spPr>
          <a:xfrm>
            <a:off x="8003066" y="1635532"/>
            <a:ext cx="2669320" cy="1238250"/>
          </a:xfrm>
          <a:prstGeom prst="wedgeRectCallout">
            <a:avLst>
              <a:gd name="adj1" fmla="val 62699"/>
              <a:gd name="adj2" fmla="val 56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Use them if you have a very large number of features but many irrelevant features. These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regularizers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can help in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automatic feature selection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74535C-86A7-4497-8730-F6FEE30DC735}"/>
              </a:ext>
            </a:extLst>
          </p:cNvPr>
          <p:cNvSpPr/>
          <p:nvPr/>
        </p:nvSpPr>
        <p:spPr>
          <a:xfrm>
            <a:off x="1497665" y="3482326"/>
            <a:ext cx="2153469" cy="755912"/>
          </a:xfrm>
          <a:prstGeom prst="wedgeRectCallout">
            <a:avLst>
              <a:gd name="adj1" fmla="val -76021"/>
              <a:gd name="adj2" fmla="val -385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Automatic feature selection? Wow, cool!!!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But how exactly?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/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Using such </a:t>
                </a:r>
                <a:r>
                  <a:rPr kumimoji="0" lang="en-I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regularizers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gives a </a:t>
                </a:r>
                <a:r>
                  <a: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sparse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weight vector </a:t>
                </a:r>
                <a14:m>
                  <m:oMath xmlns:m="http://schemas.openxmlformats.org/officeDocument/2006/math">
                    <m:r>
                      <a:rPr kumimoji="0" lang="en-IN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as solution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blipFill>
                <a:blip r:embed="rId9"/>
                <a:stretch>
                  <a:fillRect l="-1225" r="-1471" b="-98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/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sparse means many entries in </a:t>
                </a:r>
                <a14:m>
                  <m:oMath xmlns:m="http://schemas.openxmlformats.org/officeDocument/2006/math">
                    <m:r>
                      <a:rPr kumimoji="0" lang="en-IN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will be zero or near zero. Thus those features will be considered irrelevant by the model and will not influence prediction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blipFill>
                <a:blip r:embed="rId10"/>
                <a:stretch>
                  <a:fillRect t="-3689" r="-3023" b="-7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/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norm </a:t>
                </a:r>
                <a:r>
                  <a:rPr kumimoji="0" lang="en-I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regularizer</a:t>
                </a:r>
                <a:endPara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/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norm </a:t>
                </a:r>
                <a:r>
                  <a:rPr kumimoji="0" lang="en-I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regularizer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(counts number of </a:t>
                </a:r>
                <a:r>
                  <a:rPr kumimoji="0" lang="en-I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nonzeros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kumimoji="0" lang="en-IN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endPara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blipFill>
                <a:blip r:embed="rId12"/>
                <a:stretch>
                  <a:fillRect l="-985" r="-985" b="-10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843566A-2F53-4574-823F-B3840C0AB306}"/>
              </a:ext>
            </a:extLst>
          </p:cNvPr>
          <p:cNvSpPr/>
          <p:nvPr/>
        </p:nvSpPr>
        <p:spPr>
          <a:xfrm>
            <a:off x="8854008" y="5433317"/>
            <a:ext cx="3151854" cy="993848"/>
          </a:xfrm>
          <a:prstGeom prst="wedgeRectCallout">
            <a:avLst>
              <a:gd name="adj1" fmla="val -61428"/>
              <a:gd name="adj2" fmla="val -271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All of these are very popular ways to control overfitting in deep learning models. More on these later when we talk about deep learning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50F65B2-3B38-4C7A-964A-4816DA501798}"/>
              </a:ext>
            </a:extLst>
          </p:cNvPr>
          <p:cNvSpPr/>
          <p:nvPr/>
        </p:nvSpPr>
        <p:spPr>
          <a:xfrm>
            <a:off x="8854008" y="136939"/>
            <a:ext cx="3023794" cy="1197336"/>
          </a:xfrm>
          <a:prstGeom prst="wedgeRectCallout">
            <a:avLst>
              <a:gd name="adj1" fmla="val 21495"/>
              <a:gd name="adj2" fmla="val 1014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Note that optimizing loss functions with such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regularizers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is usually harder than ridge reg. but several advanced techniques exist (we will see some of those later)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652"/>
    </mc:Choice>
    <mc:Fallback xmlns="">
      <p:transition spd="slow" advTm="406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Linear Regression as Solving System of Linear </a:t>
            </a:r>
            <a:r>
              <a:rPr lang="en-IN" dirty="0" err="1">
                <a:solidFill>
                  <a:srgbClr val="7030A0"/>
                </a:solidFill>
              </a:rPr>
              <a:t>Eqs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form of the lin. reg. model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akin to a system of linear equation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training examples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features each, we have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regression, we rarely have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but rather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Thus we have an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underdetermined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or </a:t>
                </a:r>
                <a:r>
                  <a:rPr lang="en-GB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overdetermined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) system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Methods to solve over/underdetermined systems can be used for </a:t>
                </a:r>
                <a:r>
                  <a:rPr lang="en-GB" sz="2000" dirty="0" err="1">
                    <a:latin typeface="Abadi Extra Light" panose="020B0204020104020204" pitchFamily="34" charset="0"/>
                  </a:rPr>
                  <a:t>lin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-reg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Many of these methods don’t require expensive matrix inversion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8750" y="136525"/>
            <a:ext cx="6032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/>
              <p:nvPr/>
            </p:nvSpPr>
            <p:spPr>
              <a:xfrm>
                <a:off x="3811849" y="1736987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…+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F9352-17F2-4122-A687-95410278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1736987"/>
                <a:ext cx="4568302" cy="369332"/>
              </a:xfrm>
              <a:prstGeom prst="rect">
                <a:avLst/>
              </a:prstGeom>
              <a:blipFill>
                <a:blip r:embed="rId4"/>
                <a:stretch>
                  <a:fillRect l="-12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/>
              <p:nvPr/>
            </p:nvSpPr>
            <p:spPr>
              <a:xfrm>
                <a:off x="3811849" y="2236564"/>
                <a:ext cx="4568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…+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9FB36-A200-4637-B67B-9EA297F5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2236564"/>
                <a:ext cx="4568302" cy="369332"/>
              </a:xfrm>
              <a:prstGeom prst="rect">
                <a:avLst/>
              </a:prstGeom>
              <a:blipFill>
                <a:blip r:embed="rId5"/>
                <a:stretch>
                  <a:fillRect l="-1467" r="-2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/>
              <p:nvPr/>
            </p:nvSpPr>
            <p:spPr>
              <a:xfrm>
                <a:off x="3811849" y="3384989"/>
                <a:ext cx="4762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…+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𝑁𝐷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4BA07B-9540-482B-8CF8-5A64F3C51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49" y="3384989"/>
                <a:ext cx="4762329" cy="369332"/>
              </a:xfrm>
              <a:prstGeom prst="rect">
                <a:avLst/>
              </a:prstGeom>
              <a:blipFill>
                <a:blip r:embed="rId6"/>
                <a:stretch>
                  <a:fillRect l="-11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A5B6AD-F8A0-4D28-B1A3-05FA86F489A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93013" y="2638557"/>
            <a:ext cx="1" cy="7464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33FBE4-92EC-4A04-948B-0CF00FB6C7E1}"/>
              </a:ext>
            </a:extLst>
          </p:cNvPr>
          <p:cNvSpPr txBox="1"/>
          <p:nvPr/>
        </p:nvSpPr>
        <p:spPr>
          <a:xfrm>
            <a:off x="1154546" y="1746162"/>
            <a:ext cx="22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training example: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1FDCA-B669-47C8-9301-70BBB379631B}"/>
              </a:ext>
            </a:extLst>
          </p:cNvPr>
          <p:cNvSpPr txBox="1"/>
          <p:nvPr/>
        </p:nvSpPr>
        <p:spPr>
          <a:xfrm>
            <a:off x="1154546" y="2218965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training example: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3CD90-B8A3-450D-89CB-55FF3323838A}"/>
              </a:ext>
            </a:extLst>
          </p:cNvPr>
          <p:cNvSpPr txBox="1"/>
          <p:nvPr/>
        </p:nvSpPr>
        <p:spPr>
          <a:xfrm>
            <a:off x="1409962" y="3451126"/>
            <a:ext cx="22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N-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training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/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Note: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𝑛𝑑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p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feature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training example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DF5E81-2A5E-4555-8B57-98098D74E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2148791"/>
                <a:ext cx="2479962" cy="835934"/>
              </a:xfrm>
              <a:prstGeom prst="rect">
                <a:avLst/>
              </a:prstGeom>
              <a:blipFill>
                <a:blip r:embed="rId7"/>
                <a:stretch>
                  <a:fillRect l="-5651" t="-9420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/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equations and </a:t>
                </a: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unknowns 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I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I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I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0" lang="en-IN" sz="18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sub>
                    </m:sSub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DD3DCC-BEBC-421A-8282-3D0F2BE2E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80" y="3152001"/>
                <a:ext cx="2743644" cy="553998"/>
              </a:xfrm>
              <a:prstGeom prst="rect">
                <a:avLst/>
              </a:prstGeom>
              <a:blipFill>
                <a:blip r:embed="rId8"/>
                <a:stretch>
                  <a:fillRect l="-5111" t="-14286" r="-5556" b="-2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/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p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⊤</m:t>
                              </m:r>
                            </m:sup>
                          </m:sSup>
                          <m:r>
                            <a:rPr kumimoji="0" lang="en-I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r>
                        <a:rPr kumimoji="0" lang="en-I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79505A-1A6D-490F-B0AD-E41B7712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09" y="5976150"/>
                <a:ext cx="2526076" cy="369332"/>
              </a:xfrm>
              <a:prstGeom prst="rect">
                <a:avLst/>
              </a:prstGeom>
              <a:blipFill>
                <a:blip r:embed="rId9"/>
                <a:stretch>
                  <a:fillRect l="-1208" r="-2657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/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𝑨𝒘</m:t>
                    </m:r>
                    <m:r>
                      <a:rPr kumimoji="0" lang="en-I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𝒃</m:t>
                    </m:r>
                  </m:oMath>
                </a14:m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𝑨</m:t>
                        </m:r>
                        <m:r>
                          <a:rPr kumimoji="0" lang="en-I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r>
                          <a:rPr kumimoji="0" lang="en-I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⊤</m:t>
                        </m:r>
                      </m:sup>
                    </m:sSup>
                    <m:r>
                      <a:rPr kumimoji="0" lang="en-I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𝑿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𝒃</m:t>
                        </m:r>
                        <m:r>
                          <a:rPr kumimoji="0" lang="en-I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r>
                          <a:rPr kumimoji="0" lang="en-I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⊤</m:t>
                        </m:r>
                      </m:sup>
                    </m:sSup>
                    <m:r>
                      <a:rPr kumimoji="0" lang="en-I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𝒚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 </a:t>
                </a:r>
                <a:endPara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3CB06-EB68-4CA8-A3B9-1C064996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75" y="5985348"/>
                <a:ext cx="5309687" cy="369332"/>
              </a:xfrm>
              <a:prstGeom prst="rect">
                <a:avLst/>
              </a:prstGeom>
              <a:blipFill>
                <a:blip r:embed="rId10"/>
                <a:stretch>
                  <a:fillRect l="-1952" t="-28333" b="-4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5507A0-4376-421D-A045-8838564F10F2}"/>
              </a:ext>
            </a:extLst>
          </p:cNvPr>
          <p:cNvSpPr/>
          <p:nvPr/>
        </p:nvSpPr>
        <p:spPr>
          <a:xfrm>
            <a:off x="5635231" y="6077712"/>
            <a:ext cx="683492" cy="16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F4ECF-E3FD-4BFA-A0A8-7FA7BA41DAF4}"/>
              </a:ext>
            </a:extLst>
          </p:cNvPr>
          <p:cNvSpPr/>
          <p:nvPr/>
        </p:nvSpPr>
        <p:spPr>
          <a:xfrm>
            <a:off x="6577341" y="5976150"/>
            <a:ext cx="1163782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/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System of lin. </a:t>
                </a:r>
                <a:r>
                  <a:rPr kumimoji="0" lang="en-I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Eqns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IN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equations and </a:t>
                </a:r>
                <a14:m>
                  <m:oMath xmlns:m="http://schemas.openxmlformats.org/officeDocument/2006/math">
                    <m:r>
                      <a:rPr kumimoji="0" lang="en-IN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unknowns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A07315A5-F50F-46DF-93E0-9988922D4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71" y="6406081"/>
                <a:ext cx="4645891" cy="270006"/>
              </a:xfrm>
              <a:prstGeom prst="wedgeRectCallout">
                <a:avLst>
                  <a:gd name="adj1" fmla="val -42306"/>
                  <a:gd name="adj2" fmla="val -91946"/>
                </a:avLst>
              </a:prstGeom>
              <a:blipFill>
                <a:blip r:embed="rId11"/>
                <a:stretch>
                  <a:fillRect l="-523" b="-253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4BAA17C-1162-44B2-BFEB-DFAB3CEFF493}"/>
              </a:ext>
            </a:extLst>
          </p:cNvPr>
          <p:cNvSpPr txBox="1"/>
          <p:nvPr/>
        </p:nvSpPr>
        <p:spPr>
          <a:xfrm>
            <a:off x="378593" y="5920754"/>
            <a:ext cx="196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Solving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lin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-reg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as system of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lin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eq.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59C4B3-A53E-4B3C-A770-FBC19E3A14BD}"/>
              </a:ext>
            </a:extLst>
          </p:cNvPr>
          <p:cNvSpPr/>
          <p:nvPr/>
        </p:nvSpPr>
        <p:spPr>
          <a:xfrm>
            <a:off x="378593" y="5894753"/>
            <a:ext cx="1960665" cy="64633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9D0B4ED-1A62-4930-B2B4-923DB9D5DAC6}"/>
              </a:ext>
            </a:extLst>
          </p:cNvPr>
          <p:cNvSpPr/>
          <p:nvPr/>
        </p:nvSpPr>
        <p:spPr>
          <a:xfrm>
            <a:off x="7692947" y="5672486"/>
            <a:ext cx="1452434" cy="230834"/>
          </a:xfrm>
          <a:prstGeom prst="wedgeRectCallout">
            <a:avLst>
              <a:gd name="adj1" fmla="val -49624"/>
              <a:gd name="adj2" fmla="val 904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Now solve this!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4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549"/>
    </mc:Choice>
    <mc:Fallback xmlns="">
      <p:transition spd="slow" advTm="380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D4D803-9466-4957-8349-CF55321C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6" y="158312"/>
            <a:ext cx="10904919" cy="707102"/>
          </a:xfrm>
        </p:spPr>
        <p:txBody>
          <a:bodyPr/>
          <a:lstStyle/>
          <a:p>
            <a:r>
              <a:rPr lang="en-US" dirty="0"/>
              <a:t>Linear Regression (Problem setup)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B49D3D-8090-4A4C-91D5-90F98B6D8D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0397" y="1275005"/>
                <a:ext cx="10904919" cy="2626962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are given observations </a:t>
                </a:r>
                <a:r>
                  <a:rPr lang="en-US" b="1" dirty="0"/>
                  <a:t>(x,</a:t>
                </a:r>
                <a:r>
                  <a:rPr lang="en-US" dirty="0"/>
                  <a:t> y)</a:t>
                </a:r>
              </a:p>
              <a:p>
                <a:pPr lvl="1"/>
                <a:r>
                  <a:rPr lang="en-US" dirty="0"/>
                  <a:t>Let us build a linear model to predict y from the observations </a:t>
                </a:r>
                <a:r>
                  <a:rPr lang="en-US" b="1" dirty="0"/>
                  <a:t>x</a:t>
                </a:r>
                <a:r>
                  <a:rPr lang="en-US" dirty="0"/>
                  <a:t> s. 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Compute the “best” solution to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minimizes SSE (sum of squared distances)</a:t>
                </a:r>
              </a:p>
              <a:p>
                <a:r>
                  <a:rPr lang="en-US" dirty="0"/>
                  <a:t>This problem is very similar to 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, a system of linear equations</a:t>
                </a:r>
              </a:p>
              <a:p>
                <a:r>
                  <a:rPr lang="en-US" dirty="0"/>
                  <a:t>In most cases, there may be no exact solution to this problem</a:t>
                </a:r>
              </a:p>
              <a:p>
                <a:r>
                  <a:rPr lang="en-US" dirty="0"/>
                  <a:t>But, there are many approaches we can take to get the “least squares” solution</a:t>
                </a:r>
              </a:p>
              <a:p>
                <a:pPr lvl="1"/>
                <a:r>
                  <a:rPr lang="en-US" dirty="0"/>
                  <a:t>This minimizes the sum of square errors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B49D3D-8090-4A4C-91D5-90F98B6D8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0397" y="1275005"/>
                <a:ext cx="10904919" cy="26269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CB6A30-FDD9-4187-9CA2-6F40C0DB1F5B}"/>
                  </a:ext>
                </a:extLst>
              </p:cNvPr>
              <p:cNvSpPr txBox="1"/>
              <p:nvPr/>
            </p:nvSpPr>
            <p:spPr>
              <a:xfrm>
                <a:off x="306207" y="4274044"/>
                <a:ext cx="6757595" cy="203626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Normal Equations</a:t>
                </a:r>
              </a:p>
              <a:p>
                <a:r>
                  <a:rPr lang="en-US" dirty="0"/>
                  <a:t>Since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is perpendicular to all vectors Ax in the column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Normal Equation for solving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Least squares sol to Ax=b: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Projection of b onto Col(A):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Projection matrix that multiplies b to give 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CB6A30-FDD9-4187-9CA2-6F40C0DB1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7" y="4274044"/>
                <a:ext cx="6757595" cy="2036263"/>
              </a:xfrm>
              <a:prstGeom prst="rect">
                <a:avLst/>
              </a:prstGeom>
              <a:blipFill>
                <a:blip r:embed="rId3"/>
                <a:stretch>
                  <a:fillRect l="-721" t="-1497" b="-3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FFFC4E-5190-47CD-A860-62BE5DB14410}"/>
                  </a:ext>
                </a:extLst>
              </p14:cNvPr>
              <p14:cNvContentPartPr/>
              <p14:nvPr/>
            </p14:nvContentPartPr>
            <p14:xfrm>
              <a:off x="7616297" y="5284750"/>
              <a:ext cx="2826720" cy="107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FFFC4E-5190-47CD-A860-62BE5DB144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1977" y="5280430"/>
                <a:ext cx="283536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781839-AB1C-43D5-BE7C-2247C77E1EAF}"/>
                  </a:ext>
                </a:extLst>
              </p14:cNvPr>
              <p14:cNvContentPartPr/>
              <p14:nvPr/>
            </p14:nvContentPartPr>
            <p14:xfrm>
              <a:off x="11535977" y="4711990"/>
              <a:ext cx="110880" cy="230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781839-AB1C-43D5-BE7C-2247C77E1E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31657" y="4707670"/>
                <a:ext cx="1195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6DF7BE-22F2-4301-8193-6DCCA92817A0}"/>
                  </a:ext>
                </a:extLst>
              </p14:cNvPr>
              <p14:cNvContentPartPr/>
              <p14:nvPr/>
            </p14:nvContentPartPr>
            <p14:xfrm>
              <a:off x="11088422" y="5084044"/>
              <a:ext cx="101880" cy="117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6DF7BE-22F2-4301-8193-6DCCA92817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84102" y="5079724"/>
                <a:ext cx="11052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8F6FB627-816A-412D-8762-DA00502E5D77}"/>
              </a:ext>
            </a:extLst>
          </p:cNvPr>
          <p:cNvGrpSpPr/>
          <p:nvPr/>
        </p:nvGrpSpPr>
        <p:grpSpPr>
          <a:xfrm>
            <a:off x="7893137" y="4124644"/>
            <a:ext cx="3826440" cy="2212386"/>
            <a:chOff x="7893137" y="4124644"/>
            <a:chExt cx="3826440" cy="221238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EF4F2C-E01A-48B5-A95A-B5DFFCF1FDF6}"/>
                    </a:ext>
                  </a:extLst>
                </p14:cNvPr>
                <p14:cNvContentPartPr/>
                <p14:nvPr/>
              </p14:nvContentPartPr>
              <p14:xfrm>
                <a:off x="8758937" y="5920510"/>
                <a:ext cx="618120" cy="416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EF4F2C-E01A-48B5-A95A-B5DFFCF1FD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4617" y="5916190"/>
                  <a:ext cx="626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5C7AD0-9131-44BA-8636-220BEEE2E563}"/>
                    </a:ext>
                  </a:extLst>
                </p14:cNvPr>
                <p14:cNvContentPartPr/>
                <p14:nvPr/>
              </p14:nvContentPartPr>
              <p14:xfrm>
                <a:off x="9537257" y="5822230"/>
                <a:ext cx="100800" cy="239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5C7AD0-9131-44BA-8636-220BEEE2E5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32937" y="5817910"/>
                  <a:ext cx="109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843188-77B1-4312-9853-78AAEA9219E1}"/>
                    </a:ext>
                  </a:extLst>
                </p14:cNvPr>
                <p14:cNvContentPartPr/>
                <p14:nvPr/>
              </p14:nvContentPartPr>
              <p14:xfrm>
                <a:off x="9742097" y="5771110"/>
                <a:ext cx="72360" cy="28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843188-77B1-4312-9853-78AAEA9219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37777" y="5766790"/>
                  <a:ext cx="81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AEA90E-E1F1-412A-B6EF-4ED0C4995548}"/>
                    </a:ext>
                  </a:extLst>
                </p14:cNvPr>
                <p14:cNvContentPartPr/>
                <p14:nvPr/>
              </p14:nvContentPartPr>
              <p14:xfrm>
                <a:off x="9878897" y="5819350"/>
                <a:ext cx="105120" cy="164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AEA90E-E1F1-412A-B6EF-4ED0C49955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74577" y="5815030"/>
                  <a:ext cx="113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33A3A6-C6AE-435D-8CFE-2786DD9F0E93}"/>
                    </a:ext>
                  </a:extLst>
                </p14:cNvPr>
                <p14:cNvContentPartPr/>
                <p14:nvPr/>
              </p14:nvContentPartPr>
              <p14:xfrm>
                <a:off x="9856937" y="5912950"/>
                <a:ext cx="111600" cy="34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33A3A6-C6AE-435D-8CFE-2786DD9F0E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2617" y="5908630"/>
                  <a:ext cx="120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CB3C23-C2C3-42AB-A6A9-3E5C09E60707}"/>
                    </a:ext>
                  </a:extLst>
                </p14:cNvPr>
                <p14:cNvContentPartPr/>
                <p14:nvPr/>
              </p14:nvContentPartPr>
              <p14:xfrm>
                <a:off x="9978617" y="5778310"/>
                <a:ext cx="53640" cy="252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CB3C23-C2C3-42AB-A6A9-3E5C09E607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74297" y="5773990"/>
                  <a:ext cx="62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26991F-0FDC-4000-A9F8-726524950A02}"/>
                    </a:ext>
                  </a:extLst>
                </p14:cNvPr>
                <p14:cNvContentPartPr/>
                <p14:nvPr/>
              </p14:nvContentPartPr>
              <p14:xfrm>
                <a:off x="10113977" y="5838790"/>
                <a:ext cx="116280" cy="4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26991F-0FDC-4000-A9F8-726524950A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09657" y="5834470"/>
                  <a:ext cx="124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2DEEBD-8066-4DCD-91B7-3B34CE4B1F28}"/>
                    </a:ext>
                  </a:extLst>
                </p14:cNvPr>
                <p14:cNvContentPartPr/>
                <p14:nvPr/>
              </p14:nvContentPartPr>
              <p14:xfrm>
                <a:off x="10127657" y="5913670"/>
                <a:ext cx="107640" cy="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2DEEBD-8066-4DCD-91B7-3B34CE4B1F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23337" y="5909350"/>
                  <a:ext cx="1162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46CD6B-C69E-413C-846C-0EB611C951AA}"/>
                    </a:ext>
                  </a:extLst>
                </p14:cNvPr>
                <p14:cNvContentPartPr/>
                <p14:nvPr/>
              </p14:nvContentPartPr>
              <p14:xfrm>
                <a:off x="10407737" y="5666710"/>
                <a:ext cx="296280" cy="26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46CD6B-C69E-413C-846C-0EB611C95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03417" y="5662390"/>
                  <a:ext cx="304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F8F07E-C450-46D7-AB68-BF6B3ABA7B00}"/>
                    </a:ext>
                  </a:extLst>
                </p14:cNvPr>
                <p14:cNvContentPartPr/>
                <p14:nvPr/>
              </p14:nvContentPartPr>
              <p14:xfrm>
                <a:off x="10821737" y="5668510"/>
                <a:ext cx="493200" cy="325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F8F07E-C450-46D7-AB68-BF6B3ABA7B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17417" y="5664190"/>
                  <a:ext cx="5018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4C54D7-E415-461E-9E60-E869DA572550}"/>
                    </a:ext>
                  </a:extLst>
                </p14:cNvPr>
                <p14:cNvContentPartPr/>
                <p14:nvPr/>
              </p14:nvContentPartPr>
              <p14:xfrm>
                <a:off x="11397377" y="5641510"/>
                <a:ext cx="87480" cy="266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4C54D7-E415-461E-9E60-E869DA5725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93057" y="5637190"/>
                  <a:ext cx="96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09BB2C-686B-49EB-9AD2-D7CA073FC633}"/>
                    </a:ext>
                  </a:extLst>
                </p14:cNvPr>
                <p14:cNvContentPartPr/>
                <p14:nvPr/>
              </p14:nvContentPartPr>
              <p14:xfrm>
                <a:off x="11510057" y="5694430"/>
                <a:ext cx="112320" cy="172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09BB2C-686B-49EB-9AD2-D7CA073FC6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05737" y="5690110"/>
                  <a:ext cx="120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F167BA-1105-49D1-8D1A-39AF655E4AB7}"/>
                    </a:ext>
                  </a:extLst>
                </p14:cNvPr>
                <p14:cNvContentPartPr/>
                <p14:nvPr/>
              </p14:nvContentPartPr>
              <p14:xfrm>
                <a:off x="11501417" y="5783710"/>
                <a:ext cx="123120" cy="3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F167BA-1105-49D1-8D1A-39AF655E4A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97097" y="5779390"/>
                  <a:ext cx="131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9586C9-5C86-492B-B08F-20AEFC4439A4}"/>
                    </a:ext>
                  </a:extLst>
                </p14:cNvPr>
                <p14:cNvContentPartPr/>
                <p14:nvPr/>
              </p14:nvContentPartPr>
              <p14:xfrm>
                <a:off x="11658737" y="5630710"/>
                <a:ext cx="60840" cy="306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9586C9-5C86-492B-B08F-20AEFC4439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54417" y="5626390"/>
                  <a:ext cx="69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2E699-EC41-4D93-8DB1-13401E62E48B}"/>
                    </a:ext>
                  </a:extLst>
                </p14:cNvPr>
                <p14:cNvContentPartPr/>
                <p14:nvPr/>
              </p14:nvContentPartPr>
              <p14:xfrm>
                <a:off x="8431337" y="4308790"/>
                <a:ext cx="1531080" cy="91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2E699-EC41-4D93-8DB1-13401E62E4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017" y="4304470"/>
                  <a:ext cx="153972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6F99BE-D30C-4BA7-AF2F-91C6EC87C308}"/>
                    </a:ext>
                  </a:extLst>
                </p14:cNvPr>
                <p14:cNvContentPartPr/>
                <p14:nvPr/>
              </p14:nvContentPartPr>
              <p14:xfrm>
                <a:off x="7893137" y="5197990"/>
                <a:ext cx="724680" cy="75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6F99BE-D30C-4BA7-AF2F-91C6EC87C3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8817" y="5193670"/>
                  <a:ext cx="73332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8CAD27-A4F0-4181-ABFB-47D7C1FF790B}"/>
                    </a:ext>
                  </a:extLst>
                </p14:cNvPr>
                <p14:cNvContentPartPr/>
                <p14:nvPr/>
              </p14:nvContentPartPr>
              <p14:xfrm>
                <a:off x="9687017" y="4760950"/>
                <a:ext cx="171360" cy="247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8CAD27-A4F0-4181-ABFB-47D7C1FF79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82697" y="4756630"/>
                  <a:ext cx="180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6CC37C-D262-41A8-86F5-06FC053EB043}"/>
                    </a:ext>
                  </a:extLst>
                </p14:cNvPr>
                <p14:cNvContentPartPr/>
                <p14:nvPr/>
              </p14:nvContentPartPr>
              <p14:xfrm>
                <a:off x="9748937" y="4697590"/>
                <a:ext cx="131760" cy="11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6CC37C-D262-41A8-86F5-06FC053EB0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44617" y="4693270"/>
                  <a:ext cx="140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447A25-DB67-4F91-AC83-012FF074EACF}"/>
                    </a:ext>
                  </a:extLst>
                </p14:cNvPr>
                <p14:cNvContentPartPr/>
                <p14:nvPr/>
              </p14:nvContentPartPr>
              <p14:xfrm>
                <a:off x="9980777" y="4869670"/>
                <a:ext cx="119520" cy="15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447A25-DB67-4F91-AC83-012FF074EA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76457" y="4865350"/>
                  <a:ext cx="128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7C6043-93CC-4DBA-B86F-73B153BBBA07}"/>
                    </a:ext>
                  </a:extLst>
                </p14:cNvPr>
                <p14:cNvContentPartPr/>
                <p14:nvPr/>
              </p14:nvContentPartPr>
              <p14:xfrm>
                <a:off x="9971417" y="4946350"/>
                <a:ext cx="110160" cy="1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7C6043-93CC-4DBA-B86F-73B153BBBA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67097" y="4942030"/>
                  <a:ext cx="118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BD7F61-199A-4AD8-B3C2-CDFD7646D033}"/>
                    </a:ext>
                  </a:extLst>
                </p14:cNvPr>
                <p14:cNvContentPartPr/>
                <p14:nvPr/>
              </p14:nvContentPartPr>
              <p14:xfrm>
                <a:off x="10362017" y="4683190"/>
                <a:ext cx="107640" cy="336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BD7F61-199A-4AD8-B3C2-CDFD7646D0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57697" y="4678870"/>
                  <a:ext cx="116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5BD6F7-B1DF-4212-BDDC-8A875EED0E22}"/>
                    </a:ext>
                  </a:extLst>
                </p14:cNvPr>
                <p14:cNvContentPartPr/>
                <p14:nvPr/>
              </p14:nvContentPartPr>
              <p14:xfrm>
                <a:off x="10463177" y="4794070"/>
                <a:ext cx="293760" cy="27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5BD6F7-B1DF-4212-BDDC-8A875EED0E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58857" y="4789750"/>
                  <a:ext cx="302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C9B40B-B666-4F82-8E73-6B1AA264D0D9}"/>
                    </a:ext>
                  </a:extLst>
                </p14:cNvPr>
                <p14:cNvContentPartPr/>
                <p14:nvPr/>
              </p14:nvContentPartPr>
              <p14:xfrm>
                <a:off x="10734977" y="4746910"/>
                <a:ext cx="5040" cy="12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C9B40B-B666-4F82-8E73-6B1AA264D0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30657" y="4742590"/>
                  <a:ext cx="13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609FB0-4A4A-438C-ADF8-CBE066DA3924}"/>
                    </a:ext>
                  </a:extLst>
                </p14:cNvPr>
                <p14:cNvContentPartPr/>
                <p14:nvPr/>
              </p14:nvContentPartPr>
              <p14:xfrm>
                <a:off x="10770257" y="4803430"/>
                <a:ext cx="93240" cy="10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609FB0-4A4A-438C-ADF8-CBE066DA39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65937" y="4799110"/>
                  <a:ext cx="101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E3EB52-86E8-43C1-B784-8E85A68A9ED2}"/>
                    </a:ext>
                  </a:extLst>
                </p14:cNvPr>
                <p14:cNvContentPartPr/>
                <p14:nvPr/>
              </p14:nvContentPartPr>
              <p14:xfrm>
                <a:off x="10883297" y="4705870"/>
                <a:ext cx="190080" cy="21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E3EB52-86E8-43C1-B784-8E85A68A9E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78977" y="4701550"/>
                  <a:ext cx="198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40656E-0655-4954-8473-92E40643B95F}"/>
                    </a:ext>
                  </a:extLst>
                </p14:cNvPr>
                <p14:cNvContentPartPr/>
                <p14:nvPr/>
              </p14:nvContentPartPr>
              <p14:xfrm>
                <a:off x="11100737" y="4772110"/>
                <a:ext cx="12600" cy="11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40656E-0655-4954-8473-92E40643B9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96417" y="4767790"/>
                  <a:ext cx="2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8EB744-2D9F-463C-B3A7-59E4B3ACF659}"/>
                    </a:ext>
                  </a:extLst>
                </p14:cNvPr>
                <p14:cNvContentPartPr/>
                <p14:nvPr/>
              </p14:nvContentPartPr>
              <p14:xfrm>
                <a:off x="11110097" y="4803070"/>
                <a:ext cx="168840" cy="9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8EB744-2D9F-463C-B3A7-59E4B3ACF6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105777" y="4798750"/>
                  <a:ext cx="177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03FEE2-0C0A-43B2-B778-633ED3A06D73}"/>
                    </a:ext>
                  </a:extLst>
                </p14:cNvPr>
                <p14:cNvContentPartPr/>
                <p14:nvPr/>
              </p14:nvContentPartPr>
              <p14:xfrm>
                <a:off x="11346617" y="4713430"/>
                <a:ext cx="150120" cy="34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03FEE2-0C0A-43B2-B778-633ED3A06D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42297" y="4709110"/>
                  <a:ext cx="1587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64AB2C-B5F1-46B5-BBE3-F9480339DBA2}"/>
                    </a:ext>
                  </a:extLst>
                </p14:cNvPr>
                <p14:cNvContentPartPr/>
                <p14:nvPr/>
              </p14:nvContentPartPr>
              <p14:xfrm>
                <a:off x="10017857" y="5186470"/>
                <a:ext cx="147600" cy="1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64AB2C-B5F1-46B5-BBE3-F9480339DB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13537" y="5182150"/>
                  <a:ext cx="156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4C7042-85B9-42A6-B5D3-B215C5796196}"/>
                    </a:ext>
                  </a:extLst>
                </p14:cNvPr>
                <p14:cNvContentPartPr/>
                <p14:nvPr/>
              </p14:nvContentPartPr>
              <p14:xfrm>
                <a:off x="10006697" y="5255950"/>
                <a:ext cx="120960" cy="12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4C7042-85B9-42A6-B5D3-B215C57961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02377" y="5251630"/>
                  <a:ext cx="129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445AE0-7C1C-4BA7-80B3-90F843BD4A26}"/>
                    </a:ext>
                  </a:extLst>
                </p14:cNvPr>
                <p14:cNvContentPartPr/>
                <p14:nvPr/>
              </p14:nvContentPartPr>
              <p14:xfrm>
                <a:off x="10398017" y="5081710"/>
                <a:ext cx="112320" cy="165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445AE0-7C1C-4BA7-80B3-90F843BD4A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93697" y="5077390"/>
                  <a:ext cx="120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62D09A-D922-415E-8873-25B922FE9438}"/>
                    </a:ext>
                  </a:extLst>
                </p14:cNvPr>
                <p14:cNvContentPartPr/>
                <p14:nvPr/>
              </p14:nvContentPartPr>
              <p14:xfrm>
                <a:off x="10394417" y="5186470"/>
                <a:ext cx="77400" cy="17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62D09A-D922-415E-8873-25B922FE94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90097" y="5182150"/>
                  <a:ext cx="86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A3FDD5-B7A0-4DCF-A54E-14BDEF34FAD9}"/>
                    </a:ext>
                  </a:extLst>
                </p14:cNvPr>
                <p14:cNvContentPartPr/>
                <p14:nvPr/>
              </p14:nvContentPartPr>
              <p14:xfrm>
                <a:off x="10510697" y="5134630"/>
                <a:ext cx="167040" cy="109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A3FDD5-B7A0-4DCF-A54E-14BDEF34FA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06377" y="5130310"/>
                  <a:ext cx="175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AB242C-7C0C-4968-ADF5-3F8B3C2B7766}"/>
                    </a:ext>
                  </a:extLst>
                </p14:cNvPr>
                <p14:cNvContentPartPr/>
                <p14:nvPr/>
              </p14:nvContentPartPr>
              <p14:xfrm>
                <a:off x="10537337" y="5031310"/>
                <a:ext cx="101520" cy="78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AB242C-7C0C-4968-ADF5-3F8B3C2B77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33017" y="5026990"/>
                  <a:ext cx="110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CECDA6-8918-4310-AFCB-32EA2B145646}"/>
                    </a:ext>
                  </a:extLst>
                </p14:cNvPr>
                <p14:cNvContentPartPr/>
                <p14:nvPr/>
              </p14:nvContentPartPr>
              <p14:xfrm>
                <a:off x="10835417" y="5132470"/>
                <a:ext cx="13680" cy="101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CECDA6-8918-4310-AFCB-32EA2B1456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31097" y="5128150"/>
                  <a:ext cx="22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34A9D2-9F26-41C6-9557-B01E8645352C}"/>
                    </a:ext>
                  </a:extLst>
                </p14:cNvPr>
                <p14:cNvContentPartPr/>
                <p14:nvPr/>
              </p14:nvContentPartPr>
              <p14:xfrm>
                <a:off x="10842977" y="5074150"/>
                <a:ext cx="3960" cy="15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34A9D2-9F26-41C6-9557-B01E864535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38657" y="5069830"/>
                  <a:ext cx="12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B9A0CC-6D85-4B3E-AA04-54EF503B8CBD}"/>
                    </a:ext>
                  </a:extLst>
                </p14:cNvPr>
                <p14:cNvContentPartPr/>
                <p14:nvPr/>
              </p14:nvContentPartPr>
              <p14:xfrm>
                <a:off x="10866737" y="5102950"/>
                <a:ext cx="133200" cy="11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B9A0CC-6D85-4B3E-AA04-54EF503B8C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62417" y="5098630"/>
                  <a:ext cx="141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7F3ADE-A568-4F37-8BA5-7AC7055EE5F4}"/>
                    </a:ext>
                  </a:extLst>
                </p14:cNvPr>
                <p14:cNvContentPartPr/>
                <p14:nvPr/>
              </p14:nvContentPartPr>
              <p14:xfrm>
                <a:off x="11180942" y="5078284"/>
                <a:ext cx="35640" cy="11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7F3ADE-A568-4F37-8BA5-7AC7055EE5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76622" y="5073964"/>
                  <a:ext cx="44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50840E-9AD0-478B-A9AE-2BC3EC3BF5FF}"/>
                    </a:ext>
                  </a:extLst>
                </p14:cNvPr>
                <p14:cNvContentPartPr/>
                <p14:nvPr/>
              </p14:nvContentPartPr>
              <p14:xfrm>
                <a:off x="11272022" y="5081524"/>
                <a:ext cx="295560" cy="148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50840E-9AD0-478B-A9AE-2BC3EC3BF5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67702" y="5077204"/>
                  <a:ext cx="304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60ABF9A-4DAF-41B8-886E-0B198ED91BFA}"/>
                    </a:ext>
                  </a:extLst>
                </p14:cNvPr>
                <p14:cNvContentPartPr/>
                <p14:nvPr/>
              </p14:nvContentPartPr>
              <p14:xfrm>
                <a:off x="8584982" y="4124644"/>
                <a:ext cx="879480" cy="10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60ABF9A-4DAF-41B8-886E-0B198ED91B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80662" y="4120324"/>
                  <a:ext cx="888120" cy="10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F3AB96-27F7-4C46-9AEA-013BA8E7E029}"/>
                  </a:ext>
                </a:extLst>
              </p14:cNvPr>
              <p14:cNvContentPartPr/>
              <p14:nvPr/>
            </p14:nvContentPartPr>
            <p14:xfrm>
              <a:off x="8902502" y="4125004"/>
              <a:ext cx="146520" cy="192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F3AB96-27F7-4C46-9AEA-013BA8E7E02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93862" y="4116004"/>
                <a:ext cx="1641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3D7E1D50-E828-431D-BC21-255F0434AC3E}"/>
              </a:ext>
            </a:extLst>
          </p:cNvPr>
          <p:cNvGrpSpPr/>
          <p:nvPr/>
        </p:nvGrpSpPr>
        <p:grpSpPr>
          <a:xfrm>
            <a:off x="9471302" y="4132204"/>
            <a:ext cx="2316960" cy="560520"/>
            <a:chOff x="9471302" y="4132204"/>
            <a:chExt cx="231696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CF8105A-F40B-4FC1-8028-F22D5DAB7D46}"/>
                    </a:ext>
                  </a:extLst>
                </p14:cNvPr>
                <p14:cNvContentPartPr/>
                <p14:nvPr/>
              </p14:nvContentPartPr>
              <p14:xfrm>
                <a:off x="9475622" y="4141564"/>
                <a:ext cx="235080" cy="551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CF8105A-F40B-4FC1-8028-F22D5DAB7D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66982" y="4132564"/>
                  <a:ext cx="2527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73F135-EC32-4E2A-B0BE-BDADA739C861}"/>
                    </a:ext>
                  </a:extLst>
                </p14:cNvPr>
                <p14:cNvContentPartPr/>
                <p14:nvPr/>
              </p14:nvContentPartPr>
              <p14:xfrm>
                <a:off x="9471302" y="4132204"/>
                <a:ext cx="120240" cy="16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73F135-EC32-4E2A-B0BE-BDADA739C8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62662" y="4123204"/>
                  <a:ext cx="137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A5627A-B904-44AC-A981-A07BA0A265BD}"/>
                    </a:ext>
                  </a:extLst>
                </p14:cNvPr>
                <p14:cNvContentPartPr/>
                <p14:nvPr/>
              </p14:nvContentPartPr>
              <p14:xfrm>
                <a:off x="9706382" y="4274044"/>
                <a:ext cx="129960" cy="117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A5627A-B904-44AC-A981-A07BA0A265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97742" y="4265044"/>
                  <a:ext cx="147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E5B3E5-ED37-4C9D-B74E-68A57CB753B7}"/>
                    </a:ext>
                  </a:extLst>
                </p14:cNvPr>
                <p14:cNvContentPartPr/>
                <p14:nvPr/>
              </p14:nvContentPartPr>
              <p14:xfrm>
                <a:off x="9879182" y="4275844"/>
                <a:ext cx="147960" cy="22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E5B3E5-ED37-4C9D-B74E-68A57CB753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70182" y="4266844"/>
                  <a:ext cx="165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ECF366-D934-47D4-A420-46F12E46A94E}"/>
                    </a:ext>
                  </a:extLst>
                </p14:cNvPr>
                <p14:cNvContentPartPr/>
                <p14:nvPr/>
              </p14:nvContentPartPr>
              <p14:xfrm>
                <a:off x="9888902" y="4308964"/>
                <a:ext cx="147600" cy="21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ECF366-D934-47D4-A420-46F12E46A9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80262" y="4299964"/>
                  <a:ext cx="165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5EB4E54-CBA0-4D35-A33A-2AB98ED46EA3}"/>
                    </a:ext>
                  </a:extLst>
                </p14:cNvPr>
                <p14:cNvContentPartPr/>
                <p14:nvPr/>
              </p14:nvContentPartPr>
              <p14:xfrm>
                <a:off x="10131902" y="4163164"/>
                <a:ext cx="95760" cy="18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5EB4E54-CBA0-4D35-A33A-2AB98ED46E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23262" y="4154164"/>
                  <a:ext cx="113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B5D153-20F2-4193-AC77-122335029835}"/>
                    </a:ext>
                  </a:extLst>
                </p14:cNvPr>
                <p14:cNvContentPartPr/>
                <p14:nvPr/>
              </p14:nvContentPartPr>
              <p14:xfrm>
                <a:off x="10255742" y="4283404"/>
                <a:ext cx="83880" cy="1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B5D153-20F2-4193-AC77-1223350298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47102" y="4274404"/>
                  <a:ext cx="101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7F7793-2201-427F-87CB-E1FC15190212}"/>
                    </a:ext>
                  </a:extLst>
                </p14:cNvPr>
                <p14:cNvContentPartPr/>
                <p14:nvPr/>
              </p14:nvContentPartPr>
              <p14:xfrm>
                <a:off x="10397942" y="4246324"/>
                <a:ext cx="41400" cy="175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7F7793-2201-427F-87CB-E1FC151902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89302" y="4237324"/>
                  <a:ext cx="59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8527AD-4E5B-4F9A-9F7E-0FD15782BD94}"/>
                    </a:ext>
                  </a:extLst>
                </p14:cNvPr>
                <p14:cNvContentPartPr/>
                <p14:nvPr/>
              </p14:nvContentPartPr>
              <p14:xfrm>
                <a:off x="10528982" y="4295644"/>
                <a:ext cx="108720" cy="11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8527AD-4E5B-4F9A-9F7E-0FD15782BD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20342" y="4287004"/>
                  <a:ext cx="126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552DCD-3483-43DC-976B-4508D39ABF56}"/>
                    </a:ext>
                  </a:extLst>
                </p14:cNvPr>
                <p14:cNvContentPartPr/>
                <p14:nvPr/>
              </p14:nvContentPartPr>
              <p14:xfrm>
                <a:off x="10542302" y="4317964"/>
                <a:ext cx="87840" cy="25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552DCD-3483-43DC-976B-4508D39ABF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33662" y="4309324"/>
                  <a:ext cx="105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330369-3774-4CCE-BE58-49CB6BBE95FC}"/>
                    </a:ext>
                  </a:extLst>
                </p14:cNvPr>
                <p14:cNvContentPartPr/>
                <p14:nvPr/>
              </p14:nvContentPartPr>
              <p14:xfrm>
                <a:off x="10835342" y="4245604"/>
                <a:ext cx="321480" cy="102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330369-3774-4CCE-BE58-49CB6BBE95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26702" y="4236964"/>
                  <a:ext cx="339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CDAD86-584D-4852-97E8-208F816926BC}"/>
                    </a:ext>
                  </a:extLst>
                </p14:cNvPr>
                <p14:cNvContentPartPr/>
                <p14:nvPr/>
              </p14:nvContentPartPr>
              <p14:xfrm>
                <a:off x="11232062" y="4254604"/>
                <a:ext cx="104400" cy="109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CDAD86-584D-4852-97E8-208F816926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3062" y="424596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78CBDC-CEE7-4E11-92D6-D1FC7F55C26F}"/>
                    </a:ext>
                  </a:extLst>
                </p14:cNvPr>
                <p14:cNvContentPartPr/>
                <p14:nvPr/>
              </p14:nvContentPartPr>
              <p14:xfrm>
                <a:off x="11365622" y="4259644"/>
                <a:ext cx="104760" cy="90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78CBDC-CEE7-4E11-92D6-D1FC7F55C2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56622" y="4251004"/>
                  <a:ext cx="122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DB80D3E-7CA8-491C-8A33-5551A2CFFC97}"/>
                    </a:ext>
                  </a:extLst>
                </p14:cNvPr>
                <p14:cNvContentPartPr/>
                <p14:nvPr/>
              </p14:nvContentPartPr>
              <p14:xfrm>
                <a:off x="11474342" y="4166044"/>
                <a:ext cx="127080" cy="178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DB80D3E-7CA8-491C-8A33-5551A2CFFC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65702" y="4157404"/>
                  <a:ext cx="144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2C5AEB9-AED1-4C8E-9874-1A919F3F5BC2}"/>
                    </a:ext>
                  </a:extLst>
                </p14:cNvPr>
                <p14:cNvContentPartPr/>
                <p14:nvPr/>
              </p14:nvContentPartPr>
              <p14:xfrm>
                <a:off x="11582342" y="4231924"/>
                <a:ext cx="205920" cy="109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2C5AEB9-AED1-4C8E-9874-1A919F3F5B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73342" y="4222924"/>
                  <a:ext cx="223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2B1C2B5-05BD-4395-818F-75AE5A45852A}"/>
                    </a:ext>
                  </a:extLst>
                </p14:cNvPr>
                <p14:cNvContentPartPr/>
                <p14:nvPr/>
              </p14:nvContentPartPr>
              <p14:xfrm>
                <a:off x="10726622" y="4261084"/>
                <a:ext cx="77040" cy="73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2B1C2B5-05BD-4395-818F-75AE5A4585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17982" y="4252084"/>
                  <a:ext cx="9468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A557E9-9539-4E66-955B-0684E14ED9BE}"/>
                  </a:ext>
                </a:extLst>
              </p14:cNvPr>
              <p14:cNvContentPartPr/>
              <p14:nvPr/>
            </p14:nvContentPartPr>
            <p14:xfrm>
              <a:off x="8597222" y="4706404"/>
              <a:ext cx="1068120" cy="493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A557E9-9539-4E66-955B-0684E14ED9B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79222" y="4688404"/>
                <a:ext cx="11037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AE5CF2A-38A9-49A1-B6FA-1D1618BF8353}"/>
                  </a:ext>
                </a:extLst>
              </p14:cNvPr>
              <p14:cNvContentPartPr/>
              <p14:nvPr/>
            </p14:nvContentPartPr>
            <p14:xfrm>
              <a:off x="7210142" y="4989004"/>
              <a:ext cx="3159000" cy="1378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AE5CF2A-38A9-49A1-B6FA-1D1618BF835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192142" y="4971004"/>
                <a:ext cx="319464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CC90AD9-FF26-4BB9-A244-2F78C2AE1AFE}"/>
                  </a:ext>
                </a:extLst>
              </p14:cNvPr>
              <p14:cNvContentPartPr/>
              <p14:nvPr/>
            </p14:nvContentPartPr>
            <p14:xfrm>
              <a:off x="7179182" y="4059484"/>
              <a:ext cx="3163680" cy="1225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CC90AD9-FF26-4BB9-A244-2F78C2AE1AF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61542" y="4041844"/>
                <a:ext cx="3199320" cy="12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A77764D-4E3C-4435-83F4-A35AE0A989F7}"/>
                  </a:ext>
                </a:extLst>
              </p14:cNvPr>
              <p14:cNvContentPartPr/>
              <p14:nvPr/>
            </p14:nvContentPartPr>
            <p14:xfrm>
              <a:off x="8399942" y="4181524"/>
              <a:ext cx="215280" cy="1038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A77764D-4E3C-4435-83F4-A35AE0A989F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82302" y="4163884"/>
                <a:ext cx="250920" cy="10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53ECE5-D120-4231-8137-28345A29B534}"/>
              </a:ext>
            </a:extLst>
          </p:cNvPr>
          <p:cNvGrpSpPr/>
          <p:nvPr/>
        </p:nvGrpSpPr>
        <p:grpSpPr>
          <a:xfrm>
            <a:off x="7227137" y="4056790"/>
            <a:ext cx="3142440" cy="2165400"/>
            <a:chOff x="7227137" y="4056790"/>
            <a:chExt cx="3142440" cy="21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D365D2-D469-4E7A-9612-96DC542D625E}"/>
                    </a:ext>
                  </a:extLst>
                </p14:cNvPr>
                <p14:cNvContentPartPr/>
                <p14:nvPr/>
              </p14:nvContentPartPr>
              <p14:xfrm>
                <a:off x="7227137" y="5007550"/>
                <a:ext cx="421560" cy="1214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D365D2-D469-4E7A-9612-96DC542D62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18137" y="4998550"/>
                  <a:ext cx="439200" cy="12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246B8A-4F50-4C80-AA79-A5ED3D7D22CF}"/>
                    </a:ext>
                  </a:extLst>
                </p14:cNvPr>
                <p14:cNvContentPartPr/>
                <p14:nvPr/>
              </p14:nvContentPartPr>
              <p14:xfrm>
                <a:off x="7241177" y="4056790"/>
                <a:ext cx="3128400" cy="123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246B8A-4F50-4C80-AA79-A5ED3D7D22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32177" y="4047790"/>
                  <a:ext cx="3146040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23E2DA2-5BA0-4865-98F6-B4A628785D90}"/>
                    </a:ext>
                  </a:extLst>
                </p14:cNvPr>
                <p14:cNvContentPartPr/>
                <p14:nvPr/>
              </p14:nvContentPartPr>
              <p14:xfrm>
                <a:off x="7934462" y="5218684"/>
                <a:ext cx="673200" cy="738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23E2DA2-5BA0-4865-98F6-B4A628785D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16822" y="5201044"/>
                  <a:ext cx="70884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1B20387-DFF8-4E16-B4D0-69C95743319C}"/>
                    </a:ext>
                  </a:extLst>
                </p14:cNvPr>
                <p14:cNvContentPartPr/>
                <p14:nvPr/>
              </p14:nvContentPartPr>
              <p14:xfrm>
                <a:off x="8597942" y="5106364"/>
                <a:ext cx="1436760" cy="119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1B20387-DFF8-4E16-B4D0-69C95743319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80302" y="5088724"/>
                  <a:ext cx="147240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EC6041F-A105-4AAB-BA62-0710BADD6805}"/>
                  </a:ext>
                </a:extLst>
              </p14:cNvPr>
              <p14:cNvContentPartPr/>
              <p14:nvPr/>
            </p14:nvContentPartPr>
            <p14:xfrm>
              <a:off x="8344502" y="4106644"/>
              <a:ext cx="120600" cy="158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EC6041F-A105-4AAB-BA62-0710BADD68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326502" y="4088644"/>
                <a:ext cx="156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21372EC-195B-4846-95D3-657AFCA0DE04}"/>
                  </a:ext>
                </a:extLst>
              </p14:cNvPr>
              <p14:cNvContentPartPr/>
              <p14:nvPr/>
            </p14:nvContentPartPr>
            <p14:xfrm>
              <a:off x="7875062" y="5831044"/>
              <a:ext cx="173520" cy="182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21372EC-195B-4846-95D3-657AFCA0DE0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857062" y="5813404"/>
                <a:ext cx="2091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8684704-1F8A-43B4-9881-0B4715558A8C}"/>
                  </a:ext>
                </a:extLst>
              </p14:cNvPr>
              <p14:cNvContentPartPr/>
              <p14:nvPr/>
            </p14:nvContentPartPr>
            <p14:xfrm>
              <a:off x="9981422" y="5040844"/>
              <a:ext cx="71640" cy="107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8684704-1F8A-43B4-9881-0B4715558A8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963422" y="5022844"/>
                <a:ext cx="1072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17A6649-6FD0-47FE-8F7A-BD24419BB6B2}"/>
                  </a:ext>
                </a:extLst>
              </p14:cNvPr>
              <p14:cNvContentPartPr/>
              <p14:nvPr/>
            </p14:nvContentPartPr>
            <p14:xfrm>
              <a:off x="9266102" y="5737804"/>
              <a:ext cx="128880" cy="177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17A6649-6FD0-47FE-8F7A-BD24419BB6B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248102" y="5719804"/>
                <a:ext cx="164520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26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5F38-DDDA-4BFE-9D5E-31A9C6BF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Inverse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C6193-171C-4CFC-A454-2BE0FC8953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0397" y="1275005"/>
                <a:ext cx="10904919" cy="2153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Pseudo Inverse Method: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 has independent columns,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 has independent rows,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Pseudo inverse can be computed using SVD: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contains the inverse of all non-zero diagonal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C6193-171C-4CFC-A454-2BE0FC895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0397" y="1275005"/>
                <a:ext cx="10904919" cy="21539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3807E26-C7EF-42AE-BD33-0EEF98EB91B0}"/>
                  </a:ext>
                </a:extLst>
              </p14:cNvPr>
              <p14:cNvContentPartPr/>
              <p14:nvPr/>
            </p14:nvContentPartPr>
            <p14:xfrm>
              <a:off x="9548942" y="1935475"/>
              <a:ext cx="132120" cy="659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3807E26-C7EF-42AE-BD33-0EEF98EB91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0942" y="1917475"/>
                <a:ext cx="1677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21DA7C0-BC94-4D72-9000-2BACC0DDBB85}"/>
                  </a:ext>
                </a:extLst>
              </p14:cNvPr>
              <p14:cNvContentPartPr/>
              <p14:nvPr/>
            </p14:nvContentPartPr>
            <p14:xfrm>
              <a:off x="3055457" y="3535870"/>
              <a:ext cx="614520" cy="925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21DA7C0-BC94-4D72-9000-2BACC0DDBB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7457" y="3517870"/>
                <a:ext cx="650160" cy="9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894EFD30-D70D-44AB-9762-05F331E49D2A}"/>
              </a:ext>
            </a:extLst>
          </p:cNvPr>
          <p:cNvGrpSpPr/>
          <p:nvPr/>
        </p:nvGrpSpPr>
        <p:grpSpPr>
          <a:xfrm>
            <a:off x="895457" y="3929350"/>
            <a:ext cx="1523160" cy="720720"/>
            <a:chOff x="895457" y="3929350"/>
            <a:chExt cx="152316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17C2EA8-1E34-48D1-A137-3BED16358B34}"/>
                    </a:ext>
                  </a:extLst>
                </p14:cNvPr>
                <p14:cNvContentPartPr/>
                <p14:nvPr/>
              </p14:nvContentPartPr>
              <p14:xfrm>
                <a:off x="895457" y="3929350"/>
                <a:ext cx="673200" cy="288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17C2EA8-1E34-48D1-A137-3BED16358B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7817" y="3911710"/>
                  <a:ext cx="708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4DBFA0-D191-4041-ABEF-16E7674BDF43}"/>
                    </a:ext>
                  </a:extLst>
                </p14:cNvPr>
                <p14:cNvContentPartPr/>
                <p14:nvPr/>
              </p14:nvContentPartPr>
              <p14:xfrm>
                <a:off x="1600337" y="4088110"/>
                <a:ext cx="119880" cy="101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4DBFA0-D191-4041-ABEF-16E7674BDF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82697" y="4070470"/>
                  <a:ext cx="155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E06333-D5A7-4075-896F-9E269F210FC5}"/>
                    </a:ext>
                  </a:extLst>
                </p14:cNvPr>
                <p14:cNvContentPartPr/>
                <p14:nvPr/>
              </p14:nvContentPartPr>
              <p14:xfrm>
                <a:off x="1874657" y="3930070"/>
                <a:ext cx="543960" cy="303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E06333-D5A7-4075-896F-9E269F210F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6657" y="3912430"/>
                  <a:ext cx="579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D5A5C0-534E-4010-962F-45378372B20D}"/>
                    </a:ext>
                  </a:extLst>
                </p14:cNvPr>
                <p14:cNvContentPartPr/>
                <p14:nvPr/>
              </p14:nvContentPartPr>
              <p14:xfrm>
                <a:off x="1241057" y="4296910"/>
                <a:ext cx="219960" cy="353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D5A5C0-534E-4010-962F-45378372B2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23417" y="4278910"/>
                  <a:ext cx="2556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1C0B2C1-E811-4C53-9622-7794A11EA997}"/>
                    </a:ext>
                  </a:extLst>
                </p14:cNvPr>
                <p14:cNvContentPartPr/>
                <p14:nvPr/>
              </p14:nvContentPartPr>
              <p14:xfrm>
                <a:off x="1692497" y="4374310"/>
                <a:ext cx="159120" cy="221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1C0B2C1-E811-4C53-9622-7794A11EA9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74497" y="4356670"/>
                  <a:ext cx="194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E04FFE8-9CEF-42DD-9D77-822301228552}"/>
                    </a:ext>
                  </a:extLst>
                </p14:cNvPr>
                <p14:cNvContentPartPr/>
                <p14:nvPr/>
              </p14:nvContentPartPr>
              <p14:xfrm>
                <a:off x="1733897" y="4476190"/>
                <a:ext cx="119160" cy="3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E04FFE8-9CEF-42DD-9D77-8223012285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15897" y="4458190"/>
                  <a:ext cx="154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C095F3F-4C1D-4596-A6AB-31D969444FB2}"/>
                    </a:ext>
                  </a:extLst>
                </p14:cNvPr>
                <p14:cNvContentPartPr/>
                <p14:nvPr/>
              </p14:nvContentPartPr>
              <p14:xfrm>
                <a:off x="1883297" y="4360990"/>
                <a:ext cx="78120" cy="13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C095F3F-4C1D-4596-A6AB-31D969444F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65297" y="4343350"/>
                  <a:ext cx="113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62EC77A-EA3E-427A-95F2-93BECE159B8F}"/>
                    </a:ext>
                  </a:extLst>
                </p14:cNvPr>
                <p14:cNvContentPartPr/>
                <p14:nvPr/>
              </p14:nvContentPartPr>
              <p14:xfrm>
                <a:off x="1923257" y="4291150"/>
                <a:ext cx="12960" cy="142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62EC77A-EA3E-427A-95F2-93BECE159B8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05617" y="4273150"/>
                  <a:ext cx="4860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A8A826-1BCF-400A-861A-C200A1D3F0AC}"/>
                  </a:ext>
                </a:extLst>
              </p14:cNvPr>
              <p14:cNvContentPartPr/>
              <p14:nvPr/>
            </p14:nvContentPartPr>
            <p14:xfrm>
              <a:off x="8508377" y="1296310"/>
              <a:ext cx="318600" cy="36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A8A826-1BCF-400A-861A-C200A1D3F0A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90737" y="1278310"/>
                <a:ext cx="3542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510C4F-650F-452D-80A1-221CD57E51CB}"/>
                  </a:ext>
                </a:extLst>
              </p14:cNvPr>
              <p14:cNvContentPartPr/>
              <p14:nvPr/>
            </p14:nvContentPartPr>
            <p14:xfrm>
              <a:off x="8882057" y="1365070"/>
              <a:ext cx="165960" cy="5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510C4F-650F-452D-80A1-221CD57E51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64417" y="1347070"/>
                <a:ext cx="2016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74ABFF-A0E1-47CF-B1AE-12AC34B75254}"/>
                  </a:ext>
                </a:extLst>
              </p14:cNvPr>
              <p14:cNvContentPartPr/>
              <p14:nvPr/>
            </p14:nvContentPartPr>
            <p14:xfrm>
              <a:off x="8847137" y="1468390"/>
              <a:ext cx="222480" cy="5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74ABFF-A0E1-47CF-B1AE-12AC34B752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9497" y="1450390"/>
                <a:ext cx="2581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DEE991-831B-4612-B176-CE0803CA9200}"/>
                  </a:ext>
                </a:extLst>
              </p14:cNvPr>
              <p14:cNvContentPartPr/>
              <p14:nvPr/>
            </p14:nvContentPartPr>
            <p14:xfrm>
              <a:off x="9320177" y="1111630"/>
              <a:ext cx="162360" cy="644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DEE991-831B-4612-B176-CE0803CA92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02537" y="1093990"/>
                <a:ext cx="19800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E0FB96-F7C6-45A3-9B70-A3D31BFEB6A8}"/>
                  </a:ext>
                </a:extLst>
              </p14:cNvPr>
              <p14:cNvContentPartPr/>
              <p14:nvPr/>
            </p14:nvContentPartPr>
            <p14:xfrm>
              <a:off x="9659297" y="1165270"/>
              <a:ext cx="179280" cy="135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E0FB96-F7C6-45A3-9B70-A3D31BFEB6A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641297" y="1147630"/>
                <a:ext cx="2149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F91CCE-D182-4D4F-B63A-4ED6FDE95E00}"/>
                  </a:ext>
                </a:extLst>
              </p14:cNvPr>
              <p14:cNvContentPartPr/>
              <p14:nvPr/>
            </p14:nvContentPartPr>
            <p14:xfrm>
              <a:off x="9832457" y="1271110"/>
              <a:ext cx="6840" cy="97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F91CCE-D182-4D4F-B63A-4ED6FDE95E0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4457" y="1253110"/>
                <a:ext cx="42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1A0C2E7-1935-4B6E-8A00-4BB7EDF0980A}"/>
                  </a:ext>
                </a:extLst>
              </p14:cNvPr>
              <p14:cNvContentPartPr/>
              <p14:nvPr/>
            </p14:nvContentPartPr>
            <p14:xfrm>
              <a:off x="9671177" y="1455430"/>
              <a:ext cx="138600" cy="143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1A0C2E7-1935-4B6E-8A00-4BB7EDF0980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53537" y="1437430"/>
                <a:ext cx="1742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631AC86-3B0B-4764-93A8-652B7C918C00}"/>
                  </a:ext>
                </a:extLst>
              </p14:cNvPr>
              <p14:cNvContentPartPr/>
              <p14:nvPr/>
            </p14:nvContentPartPr>
            <p14:xfrm>
              <a:off x="9667937" y="1724350"/>
              <a:ext cx="146160" cy="124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631AC86-3B0B-4764-93A8-652B7C918C0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49937" y="1706710"/>
                <a:ext cx="181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EC4F97-679B-418D-B6DF-27FCA71F4FBA}"/>
                  </a:ext>
                </a:extLst>
              </p14:cNvPr>
              <p14:cNvContentPartPr/>
              <p14:nvPr/>
            </p14:nvContentPartPr>
            <p14:xfrm>
              <a:off x="10844777" y="1225030"/>
              <a:ext cx="146160" cy="12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EC4F97-679B-418D-B6DF-27FCA71F4F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827137" y="1207390"/>
                <a:ext cx="181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F5B23C-338D-48BD-BA22-05739FA23972}"/>
                  </a:ext>
                </a:extLst>
              </p14:cNvPr>
              <p14:cNvContentPartPr/>
              <p14:nvPr/>
            </p14:nvContentPartPr>
            <p14:xfrm>
              <a:off x="10192457" y="1204870"/>
              <a:ext cx="126360" cy="141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F5B23C-338D-48BD-BA22-05739FA2397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174817" y="1186870"/>
                <a:ext cx="162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16ED04-F269-4909-9CA0-2D249E7FA7D1}"/>
                  </a:ext>
                </a:extLst>
              </p14:cNvPr>
              <p14:cNvContentPartPr/>
              <p14:nvPr/>
            </p14:nvContentPartPr>
            <p14:xfrm>
              <a:off x="10454537" y="1218550"/>
              <a:ext cx="130320" cy="11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716ED04-F269-4909-9CA0-2D249E7FA7D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36537" y="1200550"/>
                <a:ext cx="165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F7F626-6BA2-4B0B-9103-2B8752FE471F}"/>
                  </a:ext>
                </a:extLst>
              </p14:cNvPr>
              <p14:cNvContentPartPr/>
              <p14:nvPr/>
            </p14:nvContentPartPr>
            <p14:xfrm>
              <a:off x="10097417" y="1444990"/>
              <a:ext cx="173520" cy="148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F7F626-6BA2-4B0B-9103-2B8752FE471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79777" y="1427350"/>
                <a:ext cx="209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ED38580-B62A-4CCA-AE15-E468E45746D8}"/>
                  </a:ext>
                </a:extLst>
              </p14:cNvPr>
              <p14:cNvContentPartPr/>
              <p14:nvPr/>
            </p14:nvContentPartPr>
            <p14:xfrm>
              <a:off x="10251137" y="1527070"/>
              <a:ext cx="90720" cy="135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ED38580-B62A-4CCA-AE15-E468E45746D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233137" y="1509070"/>
                <a:ext cx="126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C7CB50F-9B06-4150-8204-399741A31873}"/>
                  </a:ext>
                </a:extLst>
              </p14:cNvPr>
              <p14:cNvContentPartPr/>
              <p14:nvPr/>
            </p14:nvContentPartPr>
            <p14:xfrm>
              <a:off x="10507457" y="1467670"/>
              <a:ext cx="147960" cy="117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C7CB50F-9B06-4150-8204-399741A3187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489817" y="1449670"/>
                <a:ext cx="1836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D14B6E-1E58-45E6-92C0-607CFE3BBA4C}"/>
                  </a:ext>
                </a:extLst>
              </p14:cNvPr>
              <p14:cNvContentPartPr/>
              <p14:nvPr/>
            </p14:nvContentPartPr>
            <p14:xfrm>
              <a:off x="10831457" y="1492510"/>
              <a:ext cx="91080" cy="9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D14B6E-1E58-45E6-92C0-607CFE3BBA4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813457" y="1474510"/>
                <a:ext cx="126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58217C-FBC6-44B1-B36D-9F2F2A621B68}"/>
                  </a:ext>
                </a:extLst>
              </p14:cNvPr>
              <p14:cNvContentPartPr/>
              <p14:nvPr/>
            </p14:nvContentPartPr>
            <p14:xfrm>
              <a:off x="10164377" y="1732630"/>
              <a:ext cx="100800" cy="105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58217C-FBC6-44B1-B36D-9F2F2A621B6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46737" y="1714990"/>
                <a:ext cx="136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1E7806-1D44-45F3-937E-DA5DDFE77067}"/>
                  </a:ext>
                </a:extLst>
              </p14:cNvPr>
              <p14:cNvContentPartPr/>
              <p14:nvPr/>
            </p14:nvContentPartPr>
            <p14:xfrm>
              <a:off x="10493057" y="1692670"/>
              <a:ext cx="125640" cy="90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1E7806-1D44-45F3-937E-DA5DDFE7706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475417" y="1675030"/>
                <a:ext cx="1612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416B59-3438-4F29-9DA9-FA82E7B202B6}"/>
                  </a:ext>
                </a:extLst>
              </p14:cNvPr>
              <p14:cNvContentPartPr/>
              <p14:nvPr/>
            </p14:nvContentPartPr>
            <p14:xfrm>
              <a:off x="10812017" y="1696630"/>
              <a:ext cx="102600" cy="99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416B59-3438-4F29-9DA9-FA82E7B202B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794017" y="1678990"/>
                <a:ext cx="138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2774B0-24E4-4348-A1F3-720F525D7452}"/>
                  </a:ext>
                </a:extLst>
              </p14:cNvPr>
              <p14:cNvContentPartPr/>
              <p14:nvPr/>
            </p14:nvContentPartPr>
            <p14:xfrm>
              <a:off x="10902377" y="1092910"/>
              <a:ext cx="228600" cy="69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2774B0-24E4-4348-A1F3-720F525D745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884377" y="1075270"/>
                <a:ext cx="2642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4D6838-F6A6-47D8-A211-97BFAB79F9CC}"/>
                  </a:ext>
                </a:extLst>
              </p14:cNvPr>
              <p14:cNvContentPartPr/>
              <p14:nvPr/>
            </p14:nvContentPartPr>
            <p14:xfrm>
              <a:off x="8578217" y="2022790"/>
              <a:ext cx="247680" cy="244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4D6838-F6A6-47D8-A211-97BFAB79F9C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560217" y="2004790"/>
                <a:ext cx="283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5E56FB-3AE4-47BE-A976-71FD976EE3EF}"/>
                  </a:ext>
                </a:extLst>
              </p14:cNvPr>
              <p14:cNvContentPartPr/>
              <p14:nvPr/>
            </p14:nvContentPartPr>
            <p14:xfrm>
              <a:off x="8880617" y="2006590"/>
              <a:ext cx="167400" cy="57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5E56FB-3AE4-47BE-A976-71FD976EE3E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862977" y="1988950"/>
                <a:ext cx="2030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16E7B8B-304B-4202-9CDE-0783DA6C5D79}"/>
                  </a:ext>
                </a:extLst>
              </p14:cNvPr>
              <p14:cNvContentPartPr/>
              <p14:nvPr/>
            </p14:nvContentPartPr>
            <p14:xfrm>
              <a:off x="8946137" y="1920190"/>
              <a:ext cx="11160" cy="156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16E7B8B-304B-4202-9CDE-0783DA6C5D7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928137" y="1902190"/>
                <a:ext cx="46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C339D7-0814-4E1A-8163-A6835B00C3FD}"/>
                  </a:ext>
                </a:extLst>
              </p14:cNvPr>
              <p14:cNvContentPartPr/>
              <p14:nvPr/>
            </p14:nvContentPartPr>
            <p14:xfrm>
              <a:off x="9153137" y="2153110"/>
              <a:ext cx="141120" cy="19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C339D7-0814-4E1A-8163-A6835B00C3F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135137" y="2135110"/>
                <a:ext cx="176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182E71-6A9C-433D-8914-6708D6B9A7EA}"/>
                  </a:ext>
                </a:extLst>
              </p14:cNvPr>
              <p14:cNvContentPartPr/>
              <p14:nvPr/>
            </p14:nvContentPartPr>
            <p14:xfrm>
              <a:off x="9150257" y="2216470"/>
              <a:ext cx="134280" cy="14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182E71-6A9C-433D-8914-6708D6B9A7E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32257" y="2198830"/>
                <a:ext cx="169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C80EA9-2245-4A15-A48B-C6853080A41A}"/>
                  </a:ext>
                </a:extLst>
              </p14:cNvPr>
              <p14:cNvContentPartPr/>
              <p14:nvPr/>
            </p14:nvContentPartPr>
            <p14:xfrm>
              <a:off x="9884657" y="1978870"/>
              <a:ext cx="17280" cy="112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C80EA9-2245-4A15-A48B-C6853080A41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67017" y="1960870"/>
                <a:ext cx="52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2A5047F-2EBA-41E9-A2BA-B9E4F1B03ED1}"/>
                  </a:ext>
                </a:extLst>
              </p14:cNvPr>
              <p14:cNvContentPartPr/>
              <p14:nvPr/>
            </p14:nvContentPartPr>
            <p14:xfrm>
              <a:off x="9851897" y="2019910"/>
              <a:ext cx="132840" cy="180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2A5047F-2EBA-41E9-A2BA-B9E4F1B03ED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833897" y="2001910"/>
                <a:ext cx="1684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D839883-428F-4D6F-9899-C1FA15B7E353}"/>
                  </a:ext>
                </a:extLst>
              </p14:cNvPr>
              <p14:cNvContentPartPr/>
              <p14:nvPr/>
            </p14:nvContentPartPr>
            <p14:xfrm>
              <a:off x="9950537" y="2129710"/>
              <a:ext cx="144360" cy="86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D839883-428F-4D6F-9899-C1FA15B7E35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2537" y="2112070"/>
                <a:ext cx="1800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4D9CBD-F832-4F32-86C1-1A119163ED43}"/>
                  </a:ext>
                </a:extLst>
              </p14:cNvPr>
              <p14:cNvContentPartPr/>
              <p14:nvPr/>
            </p14:nvContentPartPr>
            <p14:xfrm>
              <a:off x="10094537" y="2184430"/>
              <a:ext cx="12240" cy="87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4D9CBD-F832-4F32-86C1-1A119163ED4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076537" y="2166430"/>
                <a:ext cx="47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5F9DE9D-F2F7-4829-9254-64426ED7D5EE}"/>
                  </a:ext>
                </a:extLst>
              </p14:cNvPr>
              <p14:cNvContentPartPr/>
              <p14:nvPr/>
            </p14:nvContentPartPr>
            <p14:xfrm>
              <a:off x="10541102" y="2205115"/>
              <a:ext cx="11520" cy="64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5F9DE9D-F2F7-4829-9254-64426ED7D5E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523102" y="2187475"/>
                <a:ext cx="471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02B9ED9-3E46-4222-BB50-C5F459A3C504}"/>
                  </a:ext>
                </a:extLst>
              </p14:cNvPr>
              <p14:cNvContentPartPr/>
              <p14:nvPr/>
            </p14:nvContentPartPr>
            <p14:xfrm>
              <a:off x="10535702" y="2240035"/>
              <a:ext cx="99000" cy="104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02B9ED9-3E46-4222-BB50-C5F459A3C50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517702" y="2222395"/>
                <a:ext cx="134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E7F6DF2-935C-499A-A1D5-48A01CF7A083}"/>
                  </a:ext>
                </a:extLst>
              </p14:cNvPr>
              <p14:cNvContentPartPr/>
              <p14:nvPr/>
            </p14:nvContentPartPr>
            <p14:xfrm>
              <a:off x="10584302" y="2305555"/>
              <a:ext cx="126720" cy="62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E7F6DF2-935C-499A-A1D5-48A01CF7A08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566302" y="2287555"/>
                <a:ext cx="1623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9332240-46DB-4A00-BDB8-55D07245B87B}"/>
                  </a:ext>
                </a:extLst>
              </p14:cNvPr>
              <p14:cNvContentPartPr/>
              <p14:nvPr/>
            </p14:nvContentPartPr>
            <p14:xfrm>
              <a:off x="10658462" y="2372875"/>
              <a:ext cx="63000" cy="59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9332240-46DB-4A00-BDB8-55D07245B87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640822" y="2354875"/>
                <a:ext cx="986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2097ED6-3B76-48F0-99BB-1EB417FAE0DB}"/>
                  </a:ext>
                </a:extLst>
              </p14:cNvPr>
              <p14:cNvContentPartPr/>
              <p14:nvPr/>
            </p14:nvContentPartPr>
            <p14:xfrm>
              <a:off x="10512662" y="2004955"/>
              <a:ext cx="85680" cy="78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2097ED6-3B76-48F0-99BB-1EB417FAE0D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494662" y="1986955"/>
                <a:ext cx="1213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F77613-A226-48DE-B06A-BCA1B48BDD87}"/>
                  </a:ext>
                </a:extLst>
              </p14:cNvPr>
              <p14:cNvContentPartPr/>
              <p14:nvPr/>
            </p14:nvContentPartPr>
            <p14:xfrm>
              <a:off x="9912182" y="2365675"/>
              <a:ext cx="98280" cy="80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F77613-A226-48DE-B06A-BCA1B48BDD8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894182" y="2348035"/>
                <a:ext cx="133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C45DCC-6F22-40C9-93B2-77481A2E213B}"/>
                  </a:ext>
                </a:extLst>
              </p14:cNvPr>
              <p14:cNvContentPartPr/>
              <p14:nvPr/>
            </p14:nvContentPartPr>
            <p14:xfrm>
              <a:off x="9928382" y="2564755"/>
              <a:ext cx="84240" cy="7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C45DCC-6F22-40C9-93B2-77481A2E21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910382" y="2546755"/>
                <a:ext cx="1198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29B74C-57D7-40C9-9833-386BFB43745C}"/>
                  </a:ext>
                </a:extLst>
              </p14:cNvPr>
              <p14:cNvContentPartPr/>
              <p14:nvPr/>
            </p14:nvContentPartPr>
            <p14:xfrm>
              <a:off x="9903542" y="2735035"/>
              <a:ext cx="95760" cy="84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29B74C-57D7-40C9-9833-386BFB43745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885902" y="2717035"/>
                <a:ext cx="131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9877868-F03B-447F-A123-A44717532FB9}"/>
                  </a:ext>
                </a:extLst>
              </p14:cNvPr>
              <p14:cNvContentPartPr/>
              <p14:nvPr/>
            </p14:nvContentPartPr>
            <p14:xfrm>
              <a:off x="10600862" y="2520115"/>
              <a:ext cx="81360" cy="67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9877868-F03B-447F-A123-A44717532FB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582862" y="2502115"/>
                <a:ext cx="1170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F9D22A-0144-41C0-B12F-B7B303C608CF}"/>
                  </a:ext>
                </a:extLst>
              </p14:cNvPr>
              <p14:cNvContentPartPr/>
              <p14:nvPr/>
            </p14:nvContentPartPr>
            <p14:xfrm>
              <a:off x="10606982" y="2692915"/>
              <a:ext cx="95400" cy="73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F9D22A-0144-41C0-B12F-B7B303C608C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589342" y="2674915"/>
                <a:ext cx="1310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02C8EE-2607-4FF3-A52A-A34CF9BFBEF1}"/>
                  </a:ext>
                </a:extLst>
              </p14:cNvPr>
              <p14:cNvContentPartPr/>
              <p14:nvPr/>
            </p14:nvContentPartPr>
            <p14:xfrm>
              <a:off x="10977422" y="2030875"/>
              <a:ext cx="98280" cy="92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02C8EE-2607-4FF3-A52A-A34CF9BFBEF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959422" y="2013235"/>
                <a:ext cx="133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9ECE63E-2EBA-4A26-A097-2D7A045DB9DD}"/>
                  </a:ext>
                </a:extLst>
              </p14:cNvPr>
              <p14:cNvContentPartPr/>
              <p14:nvPr/>
            </p14:nvContentPartPr>
            <p14:xfrm>
              <a:off x="10979942" y="2241835"/>
              <a:ext cx="91080" cy="88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9ECE63E-2EBA-4A26-A097-2D7A045DB9D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962302" y="2223835"/>
                <a:ext cx="1267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9E560A8-01F2-4D52-AA45-89C0A9C8C97B}"/>
                  </a:ext>
                </a:extLst>
              </p14:cNvPr>
              <p14:cNvContentPartPr/>
              <p14:nvPr/>
            </p14:nvContentPartPr>
            <p14:xfrm>
              <a:off x="10972022" y="2421835"/>
              <a:ext cx="96120" cy="87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9E560A8-01F2-4D52-AA45-89C0A9C8C97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954382" y="2404195"/>
                <a:ext cx="131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A0B5180-CB25-4827-93CD-6B8B6FE332A4}"/>
                  </a:ext>
                </a:extLst>
              </p14:cNvPr>
              <p14:cNvContentPartPr/>
              <p14:nvPr/>
            </p14:nvContentPartPr>
            <p14:xfrm>
              <a:off x="10968782" y="2620555"/>
              <a:ext cx="92880" cy="78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A0B5180-CB25-4827-93CD-6B8B6FE332A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951142" y="2602555"/>
                <a:ext cx="1285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F6A17E0-69A6-479F-9477-FC229D5B2302}"/>
                  </a:ext>
                </a:extLst>
              </p14:cNvPr>
              <p14:cNvContentPartPr/>
              <p14:nvPr/>
            </p14:nvContentPartPr>
            <p14:xfrm>
              <a:off x="11108822" y="1959955"/>
              <a:ext cx="129960" cy="793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F6A17E0-69A6-479F-9477-FC229D5B230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091182" y="1942315"/>
                <a:ext cx="1656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975057-63AA-475F-B23E-41634934B4C4}"/>
                  </a:ext>
                </a:extLst>
              </p14:cNvPr>
              <p14:cNvContentPartPr/>
              <p14:nvPr/>
            </p14:nvContentPartPr>
            <p14:xfrm>
              <a:off x="9546782" y="2547835"/>
              <a:ext cx="159480" cy="364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975057-63AA-475F-B23E-41634934B4C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529142" y="2529835"/>
                <a:ext cx="1951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766C52F-832C-4091-9A71-4FB5D6280E7E}"/>
                  </a:ext>
                </a:extLst>
              </p14:cNvPr>
              <p14:cNvContentPartPr/>
              <p14:nvPr/>
            </p14:nvContentPartPr>
            <p14:xfrm>
              <a:off x="7254497" y="5931596"/>
              <a:ext cx="1252800" cy="930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766C52F-832C-4091-9A71-4FB5D6280E7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236857" y="5913956"/>
                <a:ext cx="128844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B164390-D3AF-4E25-92A3-287599AF4192}"/>
                  </a:ext>
                </a:extLst>
              </p14:cNvPr>
              <p14:cNvContentPartPr/>
              <p14:nvPr/>
            </p14:nvContentPartPr>
            <p14:xfrm>
              <a:off x="7822243" y="4908376"/>
              <a:ext cx="6480" cy="7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B164390-D3AF-4E25-92A3-287599AF419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804603" y="4890376"/>
                <a:ext cx="42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AD7251B-2EEA-45C6-9FFF-3C7DE9D27CD3}"/>
                  </a:ext>
                </a:extLst>
              </p14:cNvPr>
              <p14:cNvContentPartPr/>
              <p14:nvPr/>
            </p14:nvContentPartPr>
            <p14:xfrm>
              <a:off x="7829803" y="5783176"/>
              <a:ext cx="135000" cy="148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AD7251B-2EEA-45C6-9FFF-3C7DE9D27CD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12163" y="5765536"/>
                <a:ext cx="1706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8936DEF-B110-4CD3-8D96-581E2519669A}"/>
                  </a:ext>
                </a:extLst>
              </p14:cNvPr>
              <p14:cNvContentPartPr/>
              <p14:nvPr/>
            </p14:nvContentPartPr>
            <p14:xfrm>
              <a:off x="7250537" y="3707230"/>
              <a:ext cx="573480" cy="1397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8936DEF-B110-4CD3-8D96-581E2519669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232897" y="3689590"/>
                <a:ext cx="609120" cy="14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62DFB35-85E6-460F-BD3B-E8A59A13ED3A}"/>
                  </a:ext>
                </a:extLst>
              </p14:cNvPr>
              <p14:cNvContentPartPr/>
              <p14:nvPr/>
            </p14:nvContentPartPr>
            <p14:xfrm>
              <a:off x="7255577" y="3095590"/>
              <a:ext cx="1768680" cy="1730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62DFB35-85E6-460F-BD3B-E8A59A13ED3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237577" y="3077590"/>
                <a:ext cx="1804320" cy="17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E9A2CAF-0D5A-4DA5-AB46-B880FE96382F}"/>
                  </a:ext>
                </a:extLst>
              </p14:cNvPr>
              <p14:cNvContentPartPr/>
              <p14:nvPr/>
            </p14:nvContentPartPr>
            <p14:xfrm>
              <a:off x="7783723" y="5011336"/>
              <a:ext cx="759960" cy="1398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E9A2CAF-0D5A-4DA5-AB46-B880FE96382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766083" y="4993696"/>
                <a:ext cx="795600" cy="14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2B297A0-D595-4BD2-A554-1F7B3D7E6FE5}"/>
                  </a:ext>
                </a:extLst>
              </p14:cNvPr>
              <p14:cNvContentPartPr/>
              <p14:nvPr/>
            </p14:nvContentPartPr>
            <p14:xfrm>
              <a:off x="7277203" y="4851496"/>
              <a:ext cx="1724400" cy="10576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2B297A0-D595-4BD2-A554-1F7B3D7E6FE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259203" y="4833496"/>
                <a:ext cx="176004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01D9ABD-BB49-4A96-8679-ED99B6943C7D}"/>
                  </a:ext>
                </a:extLst>
              </p14:cNvPr>
              <p14:cNvContentPartPr/>
              <p14:nvPr/>
            </p14:nvContentPartPr>
            <p14:xfrm>
              <a:off x="7786243" y="3316816"/>
              <a:ext cx="282960" cy="2264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01D9ABD-BB49-4A96-8679-ED99B6943C7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768243" y="3298816"/>
                <a:ext cx="318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C7798F4-F2FE-4A40-A438-FE453897F210}"/>
                  </a:ext>
                </a:extLst>
              </p14:cNvPr>
              <p14:cNvContentPartPr/>
              <p14:nvPr/>
            </p14:nvContentPartPr>
            <p14:xfrm>
              <a:off x="7717483" y="3426616"/>
              <a:ext cx="110160" cy="101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C7798F4-F2FE-4A40-A438-FE453897F21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699483" y="3408616"/>
                <a:ext cx="145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48020C2-BAB9-42DD-952D-B7F937C7290B}"/>
                  </a:ext>
                </a:extLst>
              </p14:cNvPr>
              <p14:cNvContentPartPr/>
              <p14:nvPr/>
            </p14:nvContentPartPr>
            <p14:xfrm>
              <a:off x="7556923" y="3602656"/>
              <a:ext cx="440280" cy="275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48020C2-BAB9-42DD-952D-B7F937C7290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539283" y="3585016"/>
                <a:ext cx="4759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4166726-908B-4ED1-BF7D-6CDD49CF4A80}"/>
                  </a:ext>
                </a:extLst>
              </p14:cNvPr>
              <p14:cNvContentPartPr/>
              <p14:nvPr/>
            </p14:nvContentPartPr>
            <p14:xfrm>
              <a:off x="8033923" y="3572056"/>
              <a:ext cx="156600" cy="394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4166726-908B-4ED1-BF7D-6CDD49CF4A8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016283" y="3554416"/>
                <a:ext cx="1922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0F518E1-22C6-417E-BC8B-DD3ECBE66B32}"/>
                  </a:ext>
                </a:extLst>
              </p14:cNvPr>
              <p14:cNvContentPartPr/>
              <p14:nvPr/>
            </p14:nvContentPartPr>
            <p14:xfrm>
              <a:off x="8219683" y="3635056"/>
              <a:ext cx="114480" cy="164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0F518E1-22C6-417E-BC8B-DD3ECBE66B3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01683" y="3617416"/>
                <a:ext cx="1501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DC4D05B-22F2-4448-BB6C-493D127D2EAF}"/>
                  </a:ext>
                </a:extLst>
              </p14:cNvPr>
              <p14:cNvContentPartPr/>
              <p14:nvPr/>
            </p14:nvContentPartPr>
            <p14:xfrm>
              <a:off x="8207803" y="3722896"/>
              <a:ext cx="120960" cy="15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DC4D05B-22F2-4448-BB6C-493D127D2EA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190163" y="3705256"/>
                <a:ext cx="156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0E60E73-1ADF-42F7-8A8B-B30BCD1CAD82}"/>
                  </a:ext>
                </a:extLst>
              </p14:cNvPr>
              <p14:cNvContentPartPr/>
              <p14:nvPr/>
            </p14:nvContentPartPr>
            <p14:xfrm>
              <a:off x="8898643" y="3778336"/>
              <a:ext cx="329760" cy="1281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0E60E73-1ADF-42F7-8A8B-B30BCD1CAD8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880643" y="3760336"/>
                <a:ext cx="365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9D8B66D-3434-4D1C-8F43-FC7F856D45B2}"/>
                  </a:ext>
                </a:extLst>
              </p14:cNvPr>
              <p14:cNvContentPartPr/>
              <p14:nvPr/>
            </p14:nvContentPartPr>
            <p14:xfrm>
              <a:off x="8720803" y="3824776"/>
              <a:ext cx="239400" cy="160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9D8B66D-3434-4D1C-8F43-FC7F856D45B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702803" y="3806776"/>
                <a:ext cx="275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0080FDE-5864-4431-B36E-95EFCC18886A}"/>
                  </a:ext>
                </a:extLst>
              </p14:cNvPr>
              <p14:cNvContentPartPr/>
              <p14:nvPr/>
            </p14:nvContentPartPr>
            <p14:xfrm>
              <a:off x="9312283" y="3668536"/>
              <a:ext cx="484920" cy="174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0080FDE-5864-4431-B36E-95EFCC18886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294283" y="3650536"/>
                <a:ext cx="520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EEE99BA-56AD-4A20-8459-64CE953386EC}"/>
                  </a:ext>
                </a:extLst>
              </p14:cNvPr>
              <p14:cNvContentPartPr/>
              <p14:nvPr/>
            </p14:nvContentPartPr>
            <p14:xfrm>
              <a:off x="9886123" y="3549736"/>
              <a:ext cx="705960" cy="378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EEE99BA-56AD-4A20-8459-64CE953386E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868123" y="3532096"/>
                <a:ext cx="7416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F4F2F45-AC4F-4A81-8C2B-8BD97F22E5B2}"/>
                  </a:ext>
                </a:extLst>
              </p14:cNvPr>
              <p14:cNvContentPartPr/>
              <p14:nvPr/>
            </p14:nvContentPartPr>
            <p14:xfrm>
              <a:off x="10675963" y="3521656"/>
              <a:ext cx="181440" cy="392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F4F2F45-AC4F-4A81-8C2B-8BD97F22E5B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657963" y="3504016"/>
                <a:ext cx="2170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15E3E5E-B43E-49E8-866E-D277DE5C497B}"/>
                  </a:ext>
                </a:extLst>
              </p14:cNvPr>
              <p14:cNvContentPartPr/>
              <p14:nvPr/>
            </p14:nvContentPartPr>
            <p14:xfrm>
              <a:off x="10947043" y="3549736"/>
              <a:ext cx="174600" cy="205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15E3E5E-B43E-49E8-866E-D277DE5C497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929043" y="3531736"/>
                <a:ext cx="2102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F8E17FB-C653-47BE-90DE-B6D2E34D0FE2}"/>
                  </a:ext>
                </a:extLst>
              </p14:cNvPr>
              <p14:cNvContentPartPr/>
              <p14:nvPr/>
            </p14:nvContentPartPr>
            <p14:xfrm>
              <a:off x="10975483" y="3652336"/>
              <a:ext cx="119160" cy="18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F8E17FB-C653-47BE-90DE-B6D2E34D0FE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957843" y="3634336"/>
                <a:ext cx="1548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3880493-79FA-421A-8A9B-2EA79C74B078}"/>
                  </a:ext>
                </a:extLst>
              </p14:cNvPr>
              <p14:cNvContentPartPr/>
              <p14:nvPr/>
            </p14:nvContentPartPr>
            <p14:xfrm>
              <a:off x="11184283" y="3521656"/>
              <a:ext cx="128880" cy="8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3880493-79FA-421A-8A9B-2EA79C74B07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166283" y="3504016"/>
                <a:ext cx="164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25F48E5-B991-4025-BDBA-B2498C2FDC3A}"/>
                  </a:ext>
                </a:extLst>
              </p14:cNvPr>
              <p14:cNvContentPartPr/>
              <p14:nvPr/>
            </p14:nvContentPartPr>
            <p14:xfrm>
              <a:off x="11258803" y="3444616"/>
              <a:ext cx="20520" cy="208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25F48E5-B991-4025-BDBA-B2498C2FDC3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240803" y="3426976"/>
                <a:ext cx="561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55CB742-999F-4B19-9B90-D5BDDAD37164}"/>
                  </a:ext>
                </a:extLst>
              </p14:cNvPr>
              <p14:cNvContentPartPr/>
              <p14:nvPr/>
            </p14:nvContentPartPr>
            <p14:xfrm>
              <a:off x="7814323" y="4455496"/>
              <a:ext cx="36000" cy="36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55CB742-999F-4B19-9B90-D5BDDAD3716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796683" y="4437496"/>
                <a:ext cx="71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58F7C84-298F-40B8-9964-BD04A49D77D5}"/>
                  </a:ext>
                </a:extLst>
              </p14:cNvPr>
              <p14:cNvContentPartPr/>
              <p14:nvPr/>
            </p14:nvContentPartPr>
            <p14:xfrm>
              <a:off x="7977403" y="4175416"/>
              <a:ext cx="133920" cy="2955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58F7C84-298F-40B8-9964-BD04A49D77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959403" y="4157776"/>
                <a:ext cx="1695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442EB76-C198-4D2E-99DE-8130B69EAA70}"/>
                  </a:ext>
                </a:extLst>
              </p14:cNvPr>
              <p14:cNvContentPartPr/>
              <p14:nvPr/>
            </p14:nvContentPartPr>
            <p14:xfrm>
              <a:off x="8155963" y="4262176"/>
              <a:ext cx="140040" cy="255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442EB76-C198-4D2E-99DE-8130B69EAA7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138323" y="4244536"/>
                <a:ext cx="175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DAD6479-4373-46B0-921A-EFBE60C52249}"/>
                  </a:ext>
                </a:extLst>
              </p14:cNvPr>
              <p14:cNvContentPartPr/>
              <p14:nvPr/>
            </p14:nvContentPartPr>
            <p14:xfrm>
              <a:off x="8186563" y="4339576"/>
              <a:ext cx="109080" cy="11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DAD6479-4373-46B0-921A-EFBE60C5224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168563" y="4321576"/>
                <a:ext cx="144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54B2EEB-64C7-465C-995C-0FD7FD76D37F}"/>
                  </a:ext>
                </a:extLst>
              </p14:cNvPr>
              <p14:cNvContentPartPr/>
              <p14:nvPr/>
            </p14:nvContentPartPr>
            <p14:xfrm>
              <a:off x="8401123" y="4172176"/>
              <a:ext cx="105120" cy="207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54B2EEB-64C7-465C-995C-0FD7FD76D37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83123" y="4154176"/>
                <a:ext cx="140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E4A4D20-C6D6-4CEA-AC8B-EB7BC07164C4}"/>
                  </a:ext>
                </a:extLst>
              </p14:cNvPr>
              <p14:cNvContentPartPr/>
              <p14:nvPr/>
            </p14:nvContentPartPr>
            <p14:xfrm>
              <a:off x="8489323" y="4172896"/>
              <a:ext cx="55440" cy="163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E4A4D20-C6D6-4CEA-AC8B-EB7BC07164C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471323" y="4154896"/>
                <a:ext cx="910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173B335-28A4-4EC0-9A14-5D591EFFE689}"/>
                  </a:ext>
                </a:extLst>
              </p14:cNvPr>
              <p14:cNvContentPartPr/>
              <p14:nvPr/>
            </p14:nvContentPartPr>
            <p14:xfrm>
              <a:off x="8415523" y="4267216"/>
              <a:ext cx="96840" cy="21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173B335-28A4-4EC0-9A14-5D591EFFE68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397523" y="4249576"/>
                <a:ext cx="1324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C6F00A9-22C0-49DC-AC67-510ED05ECEB2}"/>
                  </a:ext>
                </a:extLst>
              </p14:cNvPr>
              <p14:cNvContentPartPr/>
              <p14:nvPr/>
            </p14:nvContentPartPr>
            <p14:xfrm>
              <a:off x="8551243" y="4230496"/>
              <a:ext cx="92880" cy="92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C6F00A9-22C0-49DC-AC67-510ED05ECEB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533603" y="4212496"/>
                <a:ext cx="1285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75ADAFB-44AB-4FB8-8D13-C8E42F6AEA52}"/>
                  </a:ext>
                </a:extLst>
              </p14:cNvPr>
              <p14:cNvContentPartPr/>
              <p14:nvPr/>
            </p14:nvContentPartPr>
            <p14:xfrm>
              <a:off x="8554123" y="4229776"/>
              <a:ext cx="79200" cy="141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75ADAFB-44AB-4FB8-8D13-C8E42F6AEA5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536123" y="4211776"/>
                <a:ext cx="114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2F32685-E218-4F48-927F-828C6F54775D}"/>
                  </a:ext>
                </a:extLst>
              </p14:cNvPr>
              <p14:cNvContentPartPr/>
              <p14:nvPr/>
            </p14:nvContentPartPr>
            <p14:xfrm>
              <a:off x="8673643" y="4148776"/>
              <a:ext cx="93600" cy="125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2F32685-E218-4F48-927F-828C6F54775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655643" y="4131136"/>
                <a:ext cx="129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059589A-B8BF-42CB-8EEC-4CA1908334F7}"/>
                  </a:ext>
                </a:extLst>
              </p14:cNvPr>
              <p14:cNvContentPartPr/>
              <p14:nvPr/>
            </p14:nvContentPartPr>
            <p14:xfrm>
              <a:off x="8175043" y="4669336"/>
              <a:ext cx="141480" cy="284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059589A-B8BF-42CB-8EEC-4CA1908334F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157403" y="4651336"/>
                <a:ext cx="1771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E53DDD8-94C3-4908-AA3F-C88150E37F40}"/>
                  </a:ext>
                </a:extLst>
              </p14:cNvPr>
              <p14:cNvContentPartPr/>
              <p14:nvPr/>
            </p14:nvContentPartPr>
            <p14:xfrm>
              <a:off x="8173603" y="4749256"/>
              <a:ext cx="113760" cy="72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E53DDD8-94C3-4908-AA3F-C88150E37F4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155603" y="4731616"/>
                <a:ext cx="149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8BCAA40-1ABE-413B-B77C-672B75D1FA49}"/>
                  </a:ext>
                </a:extLst>
              </p14:cNvPr>
              <p14:cNvContentPartPr/>
              <p14:nvPr/>
            </p14:nvContentPartPr>
            <p14:xfrm>
              <a:off x="8433523" y="4581136"/>
              <a:ext cx="60120" cy="2134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8BCAA40-1ABE-413B-B77C-672B75D1FA4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415883" y="4563496"/>
                <a:ext cx="957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442FFBE-6F94-4508-90A2-06B5BD285C89}"/>
                  </a:ext>
                </a:extLst>
              </p14:cNvPr>
              <p14:cNvContentPartPr/>
              <p14:nvPr/>
            </p14:nvContentPartPr>
            <p14:xfrm>
              <a:off x="8489683" y="4586176"/>
              <a:ext cx="52200" cy="139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442FFBE-6F94-4508-90A2-06B5BD285C8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472043" y="4568536"/>
                <a:ext cx="878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52879C3-7FA0-457A-BE3E-8BFD5F2054BF}"/>
                  </a:ext>
                </a:extLst>
              </p14:cNvPr>
              <p14:cNvContentPartPr/>
              <p14:nvPr/>
            </p14:nvContentPartPr>
            <p14:xfrm>
              <a:off x="8444323" y="4689856"/>
              <a:ext cx="81000" cy="288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52879C3-7FA0-457A-BE3E-8BFD5F2054B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426323" y="4671856"/>
                <a:ext cx="1166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2248115-5AF4-4895-87CF-384C8A691C57}"/>
                  </a:ext>
                </a:extLst>
              </p14:cNvPr>
              <p14:cNvContentPartPr/>
              <p14:nvPr/>
            </p14:nvContentPartPr>
            <p14:xfrm>
              <a:off x="8575363" y="4575016"/>
              <a:ext cx="50760" cy="177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2248115-5AF4-4895-87CF-384C8A691C5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557723" y="4557376"/>
                <a:ext cx="864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58FDDDA-12DA-44BB-A6C9-1EDBE3FDDF12}"/>
                  </a:ext>
                </a:extLst>
              </p14:cNvPr>
              <p14:cNvContentPartPr/>
              <p14:nvPr/>
            </p14:nvContentPartPr>
            <p14:xfrm>
              <a:off x="8607043" y="4578256"/>
              <a:ext cx="76320" cy="141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58FDDDA-12DA-44BB-A6C9-1EDBE3FDDF12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589403" y="4560616"/>
                <a:ext cx="1119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2409810-CD0E-49FB-A50E-CF3ECFBE7EF1}"/>
                  </a:ext>
                </a:extLst>
              </p14:cNvPr>
              <p14:cNvContentPartPr/>
              <p14:nvPr/>
            </p14:nvContentPartPr>
            <p14:xfrm>
              <a:off x="8560963" y="4660696"/>
              <a:ext cx="113040" cy="313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2409810-CD0E-49FB-A50E-CF3ECFBE7EF1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542963" y="4643056"/>
                <a:ext cx="1486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6989063-8E0C-43CF-A3CC-F88A1CA6F4A0}"/>
                  </a:ext>
                </a:extLst>
              </p14:cNvPr>
              <p14:cNvContentPartPr/>
              <p14:nvPr/>
            </p14:nvContentPartPr>
            <p14:xfrm>
              <a:off x="8665003" y="4552696"/>
              <a:ext cx="85320" cy="450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6989063-8E0C-43CF-A3CC-F88A1CA6F4A0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647363" y="4534696"/>
                <a:ext cx="1209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66DD7A1-6483-4E68-8082-61F41DEDA441}"/>
                  </a:ext>
                </a:extLst>
              </p14:cNvPr>
              <p14:cNvContentPartPr/>
              <p14:nvPr/>
            </p14:nvContentPartPr>
            <p14:xfrm>
              <a:off x="8710003" y="4503376"/>
              <a:ext cx="10080" cy="1155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66DD7A1-6483-4E68-8082-61F41DEDA44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692363" y="4485376"/>
                <a:ext cx="45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7DB4876-27CD-4CA9-A55D-375F468E13D3}"/>
                  </a:ext>
                </a:extLst>
              </p14:cNvPr>
              <p14:cNvContentPartPr/>
              <p14:nvPr/>
            </p14:nvContentPartPr>
            <p14:xfrm>
              <a:off x="8794963" y="4525696"/>
              <a:ext cx="79200" cy="202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7DB4876-27CD-4CA9-A55D-375F468E13D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776963" y="4508056"/>
                <a:ext cx="1148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86CA98D-89B4-4C98-91B2-949708B61395}"/>
                  </a:ext>
                </a:extLst>
              </p14:cNvPr>
              <p14:cNvContentPartPr/>
              <p14:nvPr/>
            </p14:nvContentPartPr>
            <p14:xfrm>
              <a:off x="8023123" y="5430376"/>
              <a:ext cx="25200" cy="172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86CA98D-89B4-4C98-91B2-949708B6139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005123" y="5412376"/>
                <a:ext cx="60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05D2CD1-D218-4045-8F5B-87A8359894D7}"/>
                  </a:ext>
                </a:extLst>
              </p14:cNvPr>
              <p14:cNvContentPartPr/>
              <p14:nvPr/>
            </p14:nvContentPartPr>
            <p14:xfrm>
              <a:off x="8190163" y="5390056"/>
              <a:ext cx="132480" cy="167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05D2CD1-D218-4045-8F5B-87A8359894D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172163" y="5372416"/>
                <a:ext cx="168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3E4418A-6856-477C-8937-6D93CAC494D7}"/>
                  </a:ext>
                </a:extLst>
              </p14:cNvPr>
              <p14:cNvContentPartPr/>
              <p14:nvPr/>
            </p14:nvContentPartPr>
            <p14:xfrm>
              <a:off x="6551443" y="6325696"/>
              <a:ext cx="5040" cy="111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3E4418A-6856-477C-8937-6D93CAC494D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547123" y="6321376"/>
                <a:ext cx="136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DF7BA98-3C62-4B26-97F7-5B82AD27628A}"/>
                  </a:ext>
                </a:extLst>
              </p14:cNvPr>
              <p14:cNvContentPartPr/>
              <p14:nvPr/>
            </p14:nvContentPartPr>
            <p14:xfrm>
              <a:off x="3570283" y="5478976"/>
              <a:ext cx="1225080" cy="11588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DF7BA98-3C62-4B26-97F7-5B82AD27628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552283" y="5461336"/>
                <a:ext cx="126072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9B0DCBE-8727-415C-B22E-FD8F8CC5C541}"/>
                  </a:ext>
                </a:extLst>
              </p14:cNvPr>
              <p14:cNvContentPartPr/>
              <p14:nvPr/>
            </p14:nvContentPartPr>
            <p14:xfrm>
              <a:off x="6885883" y="4609936"/>
              <a:ext cx="123480" cy="2307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9B0DCBE-8727-415C-B22E-FD8F8CC5C54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881563" y="4605616"/>
                <a:ext cx="13212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DE3C63A-E889-4633-A973-EACC4BC3F76A}"/>
              </a:ext>
            </a:extLst>
          </p:cNvPr>
          <p:cNvGrpSpPr/>
          <p:nvPr/>
        </p:nvGrpSpPr>
        <p:grpSpPr>
          <a:xfrm>
            <a:off x="3651643" y="4438936"/>
            <a:ext cx="4199400" cy="1546560"/>
            <a:chOff x="3651643" y="4438936"/>
            <a:chExt cx="4199400" cy="154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2EBB7A3-2AA0-4B4A-803C-E522D3F9AB79}"/>
                    </a:ext>
                  </a:extLst>
                </p14:cNvPr>
                <p14:cNvContentPartPr/>
                <p14:nvPr/>
              </p14:nvContentPartPr>
              <p14:xfrm>
                <a:off x="7701283" y="5781736"/>
                <a:ext cx="51840" cy="56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2EBB7A3-2AA0-4B4A-803C-E522D3F9AB7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696963" y="5777416"/>
                  <a:ext cx="60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D324674-B090-4AAA-B621-54624D2730D0}"/>
                    </a:ext>
                  </a:extLst>
                </p14:cNvPr>
                <p14:cNvContentPartPr/>
                <p14:nvPr/>
              </p14:nvContentPartPr>
              <p14:xfrm>
                <a:off x="3715723" y="5478256"/>
                <a:ext cx="3923640" cy="345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D324674-B090-4AAA-B621-54624D2730D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711403" y="5473936"/>
                  <a:ext cx="39322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781EEC1-6FE3-44BE-8390-C2864BE9622C}"/>
                    </a:ext>
                  </a:extLst>
                </p14:cNvPr>
                <p14:cNvContentPartPr/>
                <p14:nvPr/>
              </p14:nvContentPartPr>
              <p14:xfrm>
                <a:off x="3651643" y="5411656"/>
                <a:ext cx="248760" cy="214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781EEC1-6FE3-44BE-8390-C2864BE9622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647323" y="5407336"/>
                  <a:ext cx="25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086CFE4-D60F-4BBB-9060-72E88928DE73}"/>
                    </a:ext>
                  </a:extLst>
                </p14:cNvPr>
                <p14:cNvContentPartPr/>
                <p14:nvPr/>
              </p14:nvContentPartPr>
              <p14:xfrm>
                <a:off x="5080483" y="5714776"/>
                <a:ext cx="192960" cy="270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086CFE4-D60F-4BBB-9060-72E88928DE7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076163" y="5710456"/>
                  <a:ext cx="201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2050823-3AB0-4794-A717-4C3CF1AC5C72}"/>
                    </a:ext>
                  </a:extLst>
                </p14:cNvPr>
                <p14:cNvContentPartPr/>
                <p14:nvPr/>
              </p14:nvContentPartPr>
              <p14:xfrm>
                <a:off x="5051683" y="5855896"/>
                <a:ext cx="181080" cy="27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2050823-3AB0-4794-A717-4C3CF1AC5C7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047363" y="5851576"/>
                  <a:ext cx="189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85E809C-D847-47AC-B1C9-5D4C31750C97}"/>
                    </a:ext>
                  </a:extLst>
                </p14:cNvPr>
                <p14:cNvContentPartPr/>
                <p14:nvPr/>
              </p14:nvContentPartPr>
              <p14:xfrm>
                <a:off x="5265523" y="5744296"/>
                <a:ext cx="140760" cy="49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85E809C-D847-47AC-B1C9-5D4C31750C9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261203" y="5739976"/>
                  <a:ext cx="149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BA3738A-EC62-4BE5-934C-630AC8E401C2}"/>
                    </a:ext>
                  </a:extLst>
                </p14:cNvPr>
                <p14:cNvContentPartPr/>
                <p14:nvPr/>
              </p14:nvContentPartPr>
              <p14:xfrm>
                <a:off x="5323483" y="5680936"/>
                <a:ext cx="35640" cy="157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BA3738A-EC62-4BE5-934C-630AC8E401C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19163" y="5676616"/>
                  <a:ext cx="44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02E11C7-0F4B-4DD5-A0BF-EDB900B073FC}"/>
                    </a:ext>
                  </a:extLst>
                </p14:cNvPr>
                <p14:cNvContentPartPr/>
                <p14:nvPr/>
              </p14:nvContentPartPr>
              <p14:xfrm>
                <a:off x="5432203" y="5806576"/>
                <a:ext cx="130680" cy="145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02E11C7-0F4B-4DD5-A0BF-EDB900B073F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427883" y="5802256"/>
                  <a:ext cx="139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8B10AA-F66C-4C8A-9195-6DD0ABA4643F}"/>
                    </a:ext>
                  </a:extLst>
                </p14:cNvPr>
                <p14:cNvContentPartPr/>
                <p14:nvPr/>
              </p14:nvContentPartPr>
              <p14:xfrm>
                <a:off x="5648923" y="5856976"/>
                <a:ext cx="133920" cy="33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8B10AA-F66C-4C8A-9195-6DD0ABA4643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644603" y="5852656"/>
                  <a:ext cx="142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6B97794-0668-41C5-8B42-9D808A9B5032}"/>
                    </a:ext>
                  </a:extLst>
                </p14:cNvPr>
                <p14:cNvContentPartPr/>
                <p14:nvPr/>
              </p14:nvContentPartPr>
              <p14:xfrm>
                <a:off x="5665123" y="5915296"/>
                <a:ext cx="132840" cy="12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6B97794-0668-41C5-8B42-9D808A9B503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660803" y="5910976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4C93D57-D2BB-4092-90DE-92643099F45B}"/>
                    </a:ext>
                  </a:extLst>
                </p14:cNvPr>
                <p14:cNvContentPartPr/>
                <p14:nvPr/>
              </p14:nvContentPartPr>
              <p14:xfrm>
                <a:off x="5909923" y="5765896"/>
                <a:ext cx="174960" cy="190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4C93D57-D2BB-4092-90DE-92643099F45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905603" y="5761576"/>
                  <a:ext cx="183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BA367B4-3C6D-41D7-8F21-3D343C72C63B}"/>
                    </a:ext>
                  </a:extLst>
                </p14:cNvPr>
                <p14:cNvContentPartPr/>
                <p14:nvPr/>
              </p14:nvContentPartPr>
              <p14:xfrm>
                <a:off x="7122043" y="4454056"/>
                <a:ext cx="729000" cy="300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BA367B4-3C6D-41D7-8F21-3D343C72C63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117723" y="4449736"/>
                  <a:ext cx="737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79EAEE6-E797-4794-A278-82282D1DA3DD}"/>
                    </a:ext>
                  </a:extLst>
                </p14:cNvPr>
                <p14:cNvContentPartPr/>
                <p14:nvPr/>
              </p14:nvContentPartPr>
              <p14:xfrm>
                <a:off x="7134283" y="4754296"/>
                <a:ext cx="585360" cy="1055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79EAEE6-E797-4794-A278-82282D1DA3D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29963" y="4749976"/>
                  <a:ext cx="594000" cy="10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9C98CA8-B3F8-4373-864B-2D20B0D35235}"/>
                    </a:ext>
                  </a:extLst>
                </p14:cNvPr>
                <p14:cNvContentPartPr/>
                <p14:nvPr/>
              </p14:nvContentPartPr>
              <p14:xfrm>
                <a:off x="4450536" y="4846320"/>
                <a:ext cx="27360" cy="50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9C98CA8-B3F8-4373-864B-2D20B0D3523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46216" y="4842000"/>
                  <a:ext cx="36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20CDB3A-79B6-41BA-8017-1C320143ADCB}"/>
                    </a:ext>
                  </a:extLst>
                </p14:cNvPr>
                <p14:cNvContentPartPr/>
                <p14:nvPr/>
              </p14:nvContentPartPr>
              <p14:xfrm>
                <a:off x="4345003" y="4438936"/>
                <a:ext cx="33120" cy="20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20CDB3A-79B6-41BA-8017-1C320143ADC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340683" y="4434616"/>
                  <a:ext cx="41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7D96E93-967A-4F70-8AE3-CE2C75963DE5}"/>
                    </a:ext>
                  </a:extLst>
                </p14:cNvPr>
                <p14:cNvContentPartPr/>
                <p14:nvPr/>
              </p14:nvContentPartPr>
              <p14:xfrm>
                <a:off x="3827683" y="4697056"/>
                <a:ext cx="3300120" cy="57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7D96E93-967A-4F70-8AE3-CE2C75963DE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823363" y="4692736"/>
                  <a:ext cx="3308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9D47257-425A-4B88-ABBA-44E6D348594C}"/>
                    </a:ext>
                  </a:extLst>
                </p14:cNvPr>
                <p14:cNvContentPartPr/>
                <p14:nvPr/>
              </p14:nvContentPartPr>
              <p14:xfrm>
                <a:off x="3754243" y="4644856"/>
                <a:ext cx="227160" cy="180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9D47257-425A-4B88-ABBA-44E6D348594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749923" y="4640536"/>
                  <a:ext cx="235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119BC40-45B3-4F7E-933D-1E0188EB5B84}"/>
                    </a:ext>
                  </a:extLst>
                </p14:cNvPr>
                <p14:cNvContentPartPr/>
                <p14:nvPr/>
              </p14:nvContentPartPr>
              <p14:xfrm>
                <a:off x="3715003" y="4446136"/>
                <a:ext cx="4083120" cy="272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119BC40-45B3-4F7E-933D-1E0188EB5B8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710683" y="4441816"/>
                  <a:ext cx="409176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ADAD4F1-8190-4784-8759-118943BBE999}"/>
              </a:ext>
            </a:extLst>
          </p:cNvPr>
          <p:cNvGrpSpPr/>
          <p:nvPr/>
        </p:nvGrpSpPr>
        <p:grpSpPr>
          <a:xfrm>
            <a:off x="5199283" y="4048696"/>
            <a:ext cx="1054440" cy="467280"/>
            <a:chOff x="5199283" y="4048696"/>
            <a:chExt cx="105444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5476BE-0E1F-440C-A9B6-72A0445D6672}"/>
                    </a:ext>
                  </a:extLst>
                </p14:cNvPr>
                <p14:cNvContentPartPr/>
                <p14:nvPr/>
              </p14:nvContentPartPr>
              <p14:xfrm>
                <a:off x="5199283" y="4215016"/>
                <a:ext cx="155880" cy="300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5476BE-0E1F-440C-A9B6-72A0445D667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94963" y="4210696"/>
                  <a:ext cx="164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8A9D1AD-6991-4716-BF81-5702C963B31F}"/>
                    </a:ext>
                  </a:extLst>
                </p14:cNvPr>
                <p14:cNvContentPartPr/>
                <p14:nvPr/>
              </p14:nvContentPartPr>
              <p14:xfrm>
                <a:off x="5227723" y="4332736"/>
                <a:ext cx="102960" cy="29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8A9D1AD-6991-4716-BF81-5702C963B31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23403" y="4328416"/>
                  <a:ext cx="111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9B7C6D6-76F6-4CB3-9464-9122B4BDE829}"/>
                    </a:ext>
                  </a:extLst>
                </p14:cNvPr>
                <p14:cNvContentPartPr/>
                <p14:nvPr/>
              </p14:nvContentPartPr>
              <p14:xfrm>
                <a:off x="5380003" y="4169296"/>
                <a:ext cx="104760" cy="32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9B7C6D6-76F6-4CB3-9464-9122B4BDE82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375683" y="4164976"/>
                  <a:ext cx="113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A3055BD-C230-481D-9297-946339065A8E}"/>
                    </a:ext>
                  </a:extLst>
                </p14:cNvPr>
                <p14:cNvContentPartPr/>
                <p14:nvPr/>
              </p14:nvContentPartPr>
              <p14:xfrm>
                <a:off x="5430763" y="4096576"/>
                <a:ext cx="20160" cy="165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A3055BD-C230-481D-9297-946339065A8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426443" y="4092256"/>
                  <a:ext cx="28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4D6D4C3-1920-40CC-82BD-CFC66CDA4929}"/>
                    </a:ext>
                  </a:extLst>
                </p14:cNvPr>
                <p14:cNvContentPartPr/>
                <p14:nvPr/>
              </p14:nvContentPartPr>
              <p14:xfrm>
                <a:off x="5508883" y="4144816"/>
                <a:ext cx="119520" cy="351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4D6D4C3-1920-40CC-82BD-CFC66CDA492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504563" y="4140496"/>
                  <a:ext cx="1281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A915DB7-303A-42DF-A254-C32DC43F2485}"/>
                    </a:ext>
                  </a:extLst>
                </p14:cNvPr>
                <p14:cNvContentPartPr/>
                <p14:nvPr/>
              </p14:nvContentPartPr>
              <p14:xfrm>
                <a:off x="5672683" y="4285576"/>
                <a:ext cx="144360" cy="29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A915DB7-303A-42DF-A254-C32DC43F248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668363" y="4281256"/>
                  <a:ext cx="153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5DC38DD-9E41-4DD2-9783-4895FFBFBF05}"/>
                    </a:ext>
                  </a:extLst>
                </p14:cNvPr>
                <p14:cNvContentPartPr/>
                <p14:nvPr/>
              </p14:nvContentPartPr>
              <p14:xfrm>
                <a:off x="5707963" y="4346776"/>
                <a:ext cx="100800" cy="17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5DC38DD-9E41-4DD2-9783-4895FFBFBF0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703643" y="4342456"/>
                  <a:ext cx="109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3873717-33BE-42A9-B3D3-55C07A122C3B}"/>
                    </a:ext>
                  </a:extLst>
                </p14:cNvPr>
                <p14:cNvContentPartPr/>
                <p14:nvPr/>
              </p14:nvContentPartPr>
              <p14:xfrm>
                <a:off x="5954563" y="4224376"/>
                <a:ext cx="185760" cy="157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3873717-33BE-42A9-B3D3-55C07A122C3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950243" y="4220056"/>
                  <a:ext cx="194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BFBACBF-E463-4F96-A27D-61E955F33B6A}"/>
                    </a:ext>
                  </a:extLst>
                </p14:cNvPr>
                <p14:cNvContentPartPr/>
                <p14:nvPr/>
              </p14:nvContentPartPr>
              <p14:xfrm>
                <a:off x="6147523" y="4155256"/>
                <a:ext cx="106200" cy="169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BFBACBF-E463-4F96-A27D-61E955F33B6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143203" y="4150936"/>
                  <a:ext cx="114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F6006DC-4DA8-4218-B66D-2F96FBC86D88}"/>
                    </a:ext>
                  </a:extLst>
                </p14:cNvPr>
                <p14:cNvContentPartPr/>
                <p14:nvPr/>
              </p14:nvContentPartPr>
              <p14:xfrm>
                <a:off x="6191443" y="4048696"/>
                <a:ext cx="13320" cy="205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F6006DC-4DA8-4218-B66D-2F96FBC86D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187123" y="4044376"/>
                  <a:ext cx="2196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57549C5-49EE-4BFB-ACA0-6719FF13C389}"/>
              </a:ext>
            </a:extLst>
          </p:cNvPr>
          <p:cNvGrpSpPr/>
          <p:nvPr/>
        </p:nvGrpSpPr>
        <p:grpSpPr>
          <a:xfrm>
            <a:off x="5209003" y="4764736"/>
            <a:ext cx="1063800" cy="295920"/>
            <a:chOff x="5209003" y="4764736"/>
            <a:chExt cx="10638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98823DF-C64F-42E7-90DA-2632F3B74E94}"/>
                    </a:ext>
                  </a:extLst>
                </p14:cNvPr>
                <p14:cNvContentPartPr/>
                <p14:nvPr/>
              </p14:nvContentPartPr>
              <p14:xfrm>
                <a:off x="5209003" y="4778056"/>
                <a:ext cx="169560" cy="282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98823DF-C64F-42E7-90DA-2632F3B74E9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04683" y="4773736"/>
                  <a:ext cx="178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91A8D73-6801-4136-9536-94C562839E3E}"/>
                    </a:ext>
                  </a:extLst>
                </p14:cNvPr>
                <p14:cNvContentPartPr/>
                <p14:nvPr/>
              </p14:nvContentPartPr>
              <p14:xfrm>
                <a:off x="5230243" y="4911256"/>
                <a:ext cx="118440" cy="33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91A8D73-6801-4136-9536-94C562839E3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225923" y="4906936"/>
                  <a:ext cx="127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F6672B7-5CD9-4F38-AD6E-045597CBF500}"/>
                    </a:ext>
                  </a:extLst>
                </p14:cNvPr>
                <p14:cNvContentPartPr/>
                <p14:nvPr/>
              </p14:nvContentPartPr>
              <p14:xfrm>
                <a:off x="5363443" y="4827736"/>
                <a:ext cx="128520" cy="50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F6672B7-5CD9-4F38-AD6E-045597CBF50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59123" y="4823416"/>
                  <a:ext cx="13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7BCB024-63BF-4578-970F-FAA2D2D64D8C}"/>
                    </a:ext>
                  </a:extLst>
                </p14:cNvPr>
                <p14:cNvContentPartPr/>
                <p14:nvPr/>
              </p14:nvContentPartPr>
              <p14:xfrm>
                <a:off x="5421403" y="4764736"/>
                <a:ext cx="27000" cy="144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7BCB024-63BF-4578-970F-FAA2D2D64D8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17083" y="4760416"/>
                  <a:ext cx="35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1F307A1-5DEB-419F-9BDC-377967BC0BD2}"/>
                    </a:ext>
                  </a:extLst>
                </p14:cNvPr>
                <p14:cNvContentPartPr/>
                <p14:nvPr/>
              </p14:nvContentPartPr>
              <p14:xfrm>
                <a:off x="5547763" y="4776976"/>
                <a:ext cx="129960" cy="214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1F307A1-5DEB-419F-9BDC-377967BC0BD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543443" y="4772656"/>
                  <a:ext cx="138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51C3A2A-34ED-4168-A415-1D0DBF35CF6A}"/>
                    </a:ext>
                  </a:extLst>
                </p14:cNvPr>
                <p14:cNvContentPartPr/>
                <p14:nvPr/>
              </p14:nvContentPartPr>
              <p14:xfrm>
                <a:off x="5755843" y="4916656"/>
                <a:ext cx="147600" cy="12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51C3A2A-34ED-4168-A415-1D0DBF35CF6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751523" y="4912336"/>
                  <a:ext cx="156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8A13058-65E3-4FFD-8E0B-D20148D21ABF}"/>
                    </a:ext>
                  </a:extLst>
                </p14:cNvPr>
                <p14:cNvContentPartPr/>
                <p14:nvPr/>
              </p14:nvContentPartPr>
              <p14:xfrm>
                <a:off x="5759083" y="4967056"/>
                <a:ext cx="117720" cy="13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8A13058-65E3-4FFD-8E0B-D20148D21AB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54763" y="4962736"/>
                  <a:ext cx="126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EC93B45-6C5F-43D1-8C44-23E65192397F}"/>
                    </a:ext>
                  </a:extLst>
                </p14:cNvPr>
                <p14:cNvContentPartPr/>
                <p14:nvPr/>
              </p14:nvContentPartPr>
              <p14:xfrm>
                <a:off x="5967883" y="4887136"/>
                <a:ext cx="188640" cy="136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EC93B45-6C5F-43D1-8C44-23E65192397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963563" y="4882816"/>
                  <a:ext cx="197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A1619CE-AE64-46EF-B5F9-EB0185BB0C4E}"/>
                    </a:ext>
                  </a:extLst>
                </p14:cNvPr>
                <p14:cNvContentPartPr/>
                <p14:nvPr/>
              </p14:nvContentPartPr>
              <p14:xfrm>
                <a:off x="6158323" y="4862296"/>
                <a:ext cx="114480" cy="23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A1619CE-AE64-46EF-B5F9-EB0185BB0C4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54003" y="4857976"/>
                  <a:ext cx="123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B312FA5-A51E-4FAC-BC57-20DA1DC94193}"/>
                    </a:ext>
                  </a:extLst>
                </p14:cNvPr>
                <p14:cNvContentPartPr/>
                <p14:nvPr/>
              </p14:nvContentPartPr>
              <p14:xfrm>
                <a:off x="6206563" y="4769776"/>
                <a:ext cx="33480" cy="189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B312FA5-A51E-4FAC-BC57-20DA1DC9419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202243" y="4765456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14F6F12-8121-436D-A833-669A29237559}"/>
              </a:ext>
            </a:extLst>
          </p:cNvPr>
          <p:cNvGrpSpPr/>
          <p:nvPr/>
        </p:nvGrpSpPr>
        <p:grpSpPr>
          <a:xfrm>
            <a:off x="10874376" y="4332096"/>
            <a:ext cx="410400" cy="587520"/>
            <a:chOff x="10874376" y="4332096"/>
            <a:chExt cx="41040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EA83C14-D382-4C64-8B78-79E6DD73D2D0}"/>
                    </a:ext>
                  </a:extLst>
                </p14:cNvPr>
                <p14:cNvContentPartPr/>
                <p14:nvPr/>
              </p14:nvContentPartPr>
              <p14:xfrm>
                <a:off x="10925136" y="4610376"/>
                <a:ext cx="123840" cy="309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EA83C14-D382-4C64-8B78-79E6DD73D2D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920816" y="4606056"/>
                  <a:ext cx="132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B717EA9-D207-4D26-92BB-01DCFB5EF1C8}"/>
                    </a:ext>
                  </a:extLst>
                </p14:cNvPr>
                <p14:cNvContentPartPr/>
                <p14:nvPr/>
              </p14:nvContentPartPr>
              <p14:xfrm>
                <a:off x="10874376" y="4347216"/>
                <a:ext cx="123120" cy="155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B717EA9-D207-4D26-92BB-01DCFB5EF1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870056" y="4342896"/>
                  <a:ext cx="131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1CB2B9C-F632-43A3-92A8-1176B7C9E02A}"/>
                    </a:ext>
                  </a:extLst>
                </p14:cNvPr>
                <p14:cNvContentPartPr/>
                <p14:nvPr/>
              </p14:nvContentPartPr>
              <p14:xfrm>
                <a:off x="11059416" y="4365216"/>
                <a:ext cx="74160" cy="1018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1CB2B9C-F632-43A3-92A8-1176B7C9E02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055096" y="4360896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90F0D6C-177F-4357-AF52-D6FA32A78194}"/>
                    </a:ext>
                  </a:extLst>
                </p14:cNvPr>
                <p14:cNvContentPartPr/>
                <p14:nvPr/>
              </p14:nvContentPartPr>
              <p14:xfrm>
                <a:off x="11019816" y="4332096"/>
                <a:ext cx="101520" cy="154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90F0D6C-177F-4357-AF52-D6FA32A7819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015496" y="4327776"/>
                  <a:ext cx="110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A76D50A-8194-45C8-BF55-9AF5EE95A2B2}"/>
                    </a:ext>
                  </a:extLst>
                </p14:cNvPr>
                <p14:cNvContentPartPr/>
                <p14:nvPr/>
              </p14:nvContentPartPr>
              <p14:xfrm>
                <a:off x="11156976" y="4333896"/>
                <a:ext cx="127800" cy="154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A76D50A-8194-45C8-BF55-9AF5EE95A2B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152656" y="4329576"/>
                  <a:ext cx="1364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FB29500-124A-4EDE-8703-2CBF33668B21}"/>
              </a:ext>
            </a:extLst>
          </p:cNvPr>
          <p:cNvGrpSpPr/>
          <p:nvPr/>
        </p:nvGrpSpPr>
        <p:grpSpPr>
          <a:xfrm>
            <a:off x="9554256" y="4921776"/>
            <a:ext cx="2293920" cy="1664280"/>
            <a:chOff x="9554256" y="4921776"/>
            <a:chExt cx="2293920" cy="166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5541C1E-460F-405E-9B1B-58D037BC3EB1}"/>
                    </a:ext>
                  </a:extLst>
                </p14:cNvPr>
                <p14:cNvContentPartPr/>
                <p14:nvPr/>
              </p14:nvContentPartPr>
              <p14:xfrm>
                <a:off x="9554256" y="5220936"/>
                <a:ext cx="232560" cy="308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5541C1E-460F-405E-9B1B-58D037BC3EB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549936" y="5216616"/>
                  <a:ext cx="241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A93F802-C238-4A84-B6C4-D264C7EF256B}"/>
                    </a:ext>
                  </a:extLst>
                </p14:cNvPr>
                <p14:cNvContentPartPr/>
                <p14:nvPr/>
              </p14:nvContentPartPr>
              <p14:xfrm>
                <a:off x="9595296" y="5336856"/>
                <a:ext cx="168840" cy="32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A93F802-C238-4A84-B6C4-D264C7EF256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590976" y="5332536"/>
                  <a:ext cx="177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5C9844B-C3DD-4653-A028-8FE8891026FC}"/>
                    </a:ext>
                  </a:extLst>
                </p14:cNvPr>
                <p14:cNvContentPartPr/>
                <p14:nvPr/>
              </p14:nvContentPartPr>
              <p14:xfrm>
                <a:off x="9773856" y="5179176"/>
                <a:ext cx="165960" cy="25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5C9844B-C3DD-4653-A028-8FE8891026F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69536" y="5174856"/>
                  <a:ext cx="174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713CFB3-470C-4184-BC09-70D41C32A0AB}"/>
                    </a:ext>
                  </a:extLst>
                </p14:cNvPr>
                <p14:cNvContentPartPr/>
                <p14:nvPr/>
              </p14:nvContentPartPr>
              <p14:xfrm>
                <a:off x="9861336" y="5114736"/>
                <a:ext cx="40680" cy="173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713CFB3-470C-4184-BC09-70D41C32A0A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857016" y="5110416"/>
                  <a:ext cx="49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E99B8F3-9AA2-45F8-BB6F-AB63D01138A0}"/>
                    </a:ext>
                  </a:extLst>
                </p14:cNvPr>
                <p14:cNvContentPartPr/>
                <p14:nvPr/>
              </p14:nvContentPartPr>
              <p14:xfrm>
                <a:off x="9977976" y="5237136"/>
                <a:ext cx="180000" cy="279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E99B8F3-9AA2-45F8-BB6F-AB63D01138A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73656" y="5232816"/>
                  <a:ext cx="188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9A60D8C-9768-4129-87B5-EE7A44EAF20C}"/>
                    </a:ext>
                  </a:extLst>
                </p14:cNvPr>
                <p14:cNvContentPartPr/>
                <p14:nvPr/>
              </p14:nvContentPartPr>
              <p14:xfrm>
                <a:off x="9968976" y="5375736"/>
                <a:ext cx="163440" cy="27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9A60D8C-9768-4129-87B5-EE7A44EAF20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964656" y="5371416"/>
                  <a:ext cx="172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FCC925D-990D-4D4C-B116-BB0547E69E03}"/>
                    </a:ext>
                  </a:extLst>
                </p14:cNvPr>
                <p14:cNvContentPartPr/>
                <p14:nvPr/>
              </p14:nvContentPartPr>
              <p14:xfrm>
                <a:off x="10241496" y="5288976"/>
                <a:ext cx="182880" cy="37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FCC925D-990D-4D4C-B116-BB0547E69E0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237176" y="5284656"/>
                  <a:ext cx="191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7489B8D-64A2-407F-A5F4-8055B3B8C552}"/>
                    </a:ext>
                  </a:extLst>
                </p14:cNvPr>
                <p14:cNvContentPartPr/>
                <p14:nvPr/>
              </p14:nvContentPartPr>
              <p14:xfrm>
                <a:off x="10271016" y="5385096"/>
                <a:ext cx="142200" cy="16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7489B8D-64A2-407F-A5F4-8055B3B8C55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66696" y="5380776"/>
                  <a:ext cx="150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EF68C26-5564-4A63-8CAC-C7FF07145D53}"/>
                    </a:ext>
                  </a:extLst>
                </p14:cNvPr>
                <p14:cNvContentPartPr/>
                <p14:nvPr/>
              </p14:nvContentPartPr>
              <p14:xfrm>
                <a:off x="10597536" y="4993056"/>
                <a:ext cx="282240" cy="1004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EF68C26-5564-4A63-8CAC-C7FF07145D5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93216" y="4988736"/>
                  <a:ext cx="29088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9765AAB-0EDC-4378-BE7D-21928BBF5730}"/>
                    </a:ext>
                  </a:extLst>
                </p14:cNvPr>
                <p14:cNvContentPartPr/>
                <p14:nvPr/>
              </p14:nvContentPartPr>
              <p14:xfrm>
                <a:off x="10847736" y="5067576"/>
                <a:ext cx="153720" cy="22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9765AAB-0EDC-4378-BE7D-21928BBF573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843416" y="5063256"/>
                  <a:ext cx="162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77BE830-A7A4-4E2F-B8A9-0A81A0FEA537}"/>
                    </a:ext>
                  </a:extLst>
                </p14:cNvPr>
                <p14:cNvContentPartPr/>
                <p14:nvPr/>
              </p14:nvContentPartPr>
              <p14:xfrm>
                <a:off x="10937736" y="5085216"/>
                <a:ext cx="23040" cy="217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77BE830-A7A4-4E2F-B8A9-0A81A0FEA53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933416" y="5080896"/>
                  <a:ext cx="31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7065B78-58CF-4F8D-AF6B-D66EC06F9ABF}"/>
                    </a:ext>
                  </a:extLst>
                </p14:cNvPr>
                <p14:cNvContentPartPr/>
                <p14:nvPr/>
              </p14:nvContentPartPr>
              <p14:xfrm>
                <a:off x="10829376" y="5298336"/>
                <a:ext cx="243000" cy="17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7065B78-58CF-4F8D-AF6B-D66EC06F9AB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825056" y="5294016"/>
                  <a:ext cx="251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A79B0F2-CBA9-45C5-9FCA-AB7C9977868C}"/>
                    </a:ext>
                  </a:extLst>
                </p14:cNvPr>
                <p14:cNvContentPartPr/>
                <p14:nvPr/>
              </p14:nvContentPartPr>
              <p14:xfrm>
                <a:off x="10923696" y="5607936"/>
                <a:ext cx="187560" cy="2116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A79B0F2-CBA9-45C5-9FCA-AB7C997786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19376" y="5603616"/>
                  <a:ext cx="196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2AF2521-77E9-46E0-B76B-CE2D3A670DBE}"/>
                    </a:ext>
                  </a:extLst>
                </p14:cNvPr>
                <p14:cNvContentPartPr/>
                <p14:nvPr/>
              </p14:nvContentPartPr>
              <p14:xfrm>
                <a:off x="11422656" y="5065776"/>
                <a:ext cx="201240" cy="200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2AF2521-77E9-46E0-B76B-CE2D3A670DB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418336" y="5061456"/>
                  <a:ext cx="209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79E0A9B-80B3-4FB5-82C7-2AD472D423BD}"/>
                    </a:ext>
                  </a:extLst>
                </p14:cNvPr>
                <p14:cNvContentPartPr/>
                <p14:nvPr/>
              </p14:nvContentPartPr>
              <p14:xfrm>
                <a:off x="11413656" y="5613696"/>
                <a:ext cx="167760" cy="173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79E0A9B-80B3-4FB5-82C7-2AD472D423B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409336" y="5609376"/>
                  <a:ext cx="176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D55FADE-81D6-446A-B6F9-FF622E46192F}"/>
                    </a:ext>
                  </a:extLst>
                </p14:cNvPr>
                <p14:cNvContentPartPr/>
                <p14:nvPr/>
              </p14:nvContentPartPr>
              <p14:xfrm>
                <a:off x="11650896" y="4921776"/>
                <a:ext cx="173520" cy="1024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D55FADE-81D6-446A-B6F9-FF622E46192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646576" y="4917456"/>
                  <a:ext cx="18216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3BD9F4C-2C85-495F-95B3-5F60CE5F6841}"/>
                    </a:ext>
                  </a:extLst>
                </p14:cNvPr>
                <p14:cNvContentPartPr/>
                <p14:nvPr/>
              </p14:nvContentPartPr>
              <p14:xfrm>
                <a:off x="11445336" y="5950296"/>
                <a:ext cx="75600" cy="207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3BD9F4C-2C85-495F-95B3-5F60CE5F684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441016" y="5945976"/>
                  <a:ext cx="84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E4EE1CC-2880-41B3-BAF9-5A9D015AB8B8}"/>
                    </a:ext>
                  </a:extLst>
                </p14:cNvPr>
                <p14:cNvContentPartPr/>
                <p14:nvPr/>
              </p14:nvContentPartPr>
              <p14:xfrm>
                <a:off x="11370096" y="5881536"/>
                <a:ext cx="162360" cy="90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E4EE1CC-2880-41B3-BAF9-5A9D015AB8B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365776" y="5877216"/>
                  <a:ext cx="171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278FE12-4D3D-478F-B0BC-E4967EDFAC29}"/>
                    </a:ext>
                  </a:extLst>
                </p14:cNvPr>
                <p14:cNvContentPartPr/>
                <p14:nvPr/>
              </p14:nvContentPartPr>
              <p14:xfrm>
                <a:off x="10819656" y="6299136"/>
                <a:ext cx="144720" cy="1742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278FE12-4D3D-478F-B0BC-E4967EDFAC2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815336" y="6294816"/>
                  <a:ext cx="153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D11319-C9F9-4B42-BF3B-6D23FA3247FF}"/>
                    </a:ext>
                  </a:extLst>
                </p14:cNvPr>
                <p14:cNvContentPartPr/>
                <p14:nvPr/>
              </p14:nvContentPartPr>
              <p14:xfrm>
                <a:off x="11030616" y="6313176"/>
                <a:ext cx="66960" cy="126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D11319-C9F9-4B42-BF3B-6D23FA3247F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026296" y="6308856"/>
                  <a:ext cx="75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5D7C07A-540E-4785-B548-05214A01215E}"/>
                    </a:ext>
                  </a:extLst>
                </p14:cNvPr>
                <p14:cNvContentPartPr/>
                <p14:nvPr/>
              </p14:nvContentPartPr>
              <p14:xfrm>
                <a:off x="11124216" y="6225696"/>
                <a:ext cx="32760" cy="210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5D7C07A-540E-4785-B548-05214A01215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119896" y="6221376"/>
                  <a:ext cx="41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1E86C30-8FC6-463A-8014-A7151D53D2B5}"/>
                    </a:ext>
                  </a:extLst>
                </p14:cNvPr>
                <p14:cNvContentPartPr/>
                <p14:nvPr/>
              </p14:nvContentPartPr>
              <p14:xfrm>
                <a:off x="11179296" y="6220656"/>
                <a:ext cx="19800" cy="213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1E86C30-8FC6-463A-8014-A7151D53D2B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174976" y="6216336"/>
                  <a:ext cx="28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B4A8B8C-5B85-4355-A583-2D8F2E34229B}"/>
                    </a:ext>
                  </a:extLst>
                </p14:cNvPr>
                <p14:cNvContentPartPr/>
                <p14:nvPr/>
              </p14:nvContentPartPr>
              <p14:xfrm>
                <a:off x="11315016" y="6299496"/>
                <a:ext cx="78840" cy="143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B4A8B8C-5B85-4355-A583-2D8F2E34229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310696" y="6295176"/>
                  <a:ext cx="87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4A13AF1-67DD-4BD5-8A5D-C50882A045FD}"/>
                    </a:ext>
                  </a:extLst>
                </p14:cNvPr>
                <p14:cNvContentPartPr/>
                <p14:nvPr/>
              </p14:nvContentPartPr>
              <p14:xfrm>
                <a:off x="11401776" y="6241896"/>
                <a:ext cx="446400" cy="344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4A13AF1-67DD-4BD5-8A5D-C50882A045F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397456" y="6237576"/>
                  <a:ext cx="45504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8EC0C07-903A-4CD2-B9D9-456C2CC6EF1F}"/>
              </a:ext>
            </a:extLst>
          </p:cNvPr>
          <p:cNvGrpSpPr/>
          <p:nvPr/>
        </p:nvGrpSpPr>
        <p:grpSpPr>
          <a:xfrm>
            <a:off x="2601497" y="3538656"/>
            <a:ext cx="1981519" cy="3253774"/>
            <a:chOff x="2601497" y="3538656"/>
            <a:chExt cx="1981519" cy="325377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0776920-FD84-48B2-B123-560FE8BC815B}"/>
                    </a:ext>
                  </a:extLst>
                </p14:cNvPr>
                <p14:cNvContentPartPr/>
                <p14:nvPr/>
              </p14:nvContentPartPr>
              <p14:xfrm>
                <a:off x="2601497" y="4400590"/>
                <a:ext cx="1009080" cy="1104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0776920-FD84-48B2-B123-560FE8BC815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583497" y="4382590"/>
                  <a:ext cx="10447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F4682BF-C1E7-4DE1-AE5B-41E75CA1E855}"/>
                    </a:ext>
                  </a:extLst>
                </p14:cNvPr>
                <p14:cNvContentPartPr/>
                <p14:nvPr/>
              </p14:nvContentPartPr>
              <p14:xfrm>
                <a:off x="2953937" y="5476270"/>
                <a:ext cx="684720" cy="771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F4682BF-C1E7-4DE1-AE5B-41E75CA1E85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936297" y="5458270"/>
                  <a:ext cx="72036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2B852A5-4555-4F15-B929-EE54CFFD5993}"/>
                    </a:ext>
                  </a:extLst>
                </p14:cNvPr>
                <p14:cNvContentPartPr/>
                <p14:nvPr/>
              </p14:nvContentPartPr>
              <p14:xfrm>
                <a:off x="3453257" y="5471590"/>
                <a:ext cx="102600" cy="68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2B852A5-4555-4F15-B929-EE54CFFD599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435617" y="5453590"/>
                  <a:ext cx="13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365FFF-8995-4652-9BEE-6DED6367C777}"/>
                    </a:ext>
                  </a:extLst>
                </p14:cNvPr>
                <p14:cNvContentPartPr/>
                <p14:nvPr/>
              </p14:nvContentPartPr>
              <p14:xfrm>
                <a:off x="2947817" y="6247750"/>
                <a:ext cx="1581840" cy="544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365FFF-8995-4652-9BEE-6DED6367C77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929817" y="6230110"/>
                  <a:ext cx="16174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45EDA0-9091-48D0-AC64-2EC1CCB7B092}"/>
                    </a:ext>
                  </a:extLst>
                </p14:cNvPr>
                <p14:cNvContentPartPr/>
                <p14:nvPr/>
              </p14:nvContentPartPr>
              <p14:xfrm>
                <a:off x="3496097" y="3819910"/>
                <a:ext cx="139680" cy="13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45EDA0-9091-48D0-AC64-2EC1CCB7B09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478097" y="3801910"/>
                  <a:ext cx="175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98E0B4-F3E2-4D06-A531-BC648E9F27AE}"/>
                    </a:ext>
                  </a:extLst>
                </p14:cNvPr>
                <p14:cNvContentPartPr/>
                <p14:nvPr/>
              </p14:nvContentPartPr>
              <p14:xfrm>
                <a:off x="3642257" y="3819910"/>
                <a:ext cx="299880" cy="109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98E0B4-F3E2-4D06-A531-BC648E9F27A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624617" y="3801910"/>
                  <a:ext cx="335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FA7DF8-C2E1-4A5D-86E6-13BD22810381}"/>
                    </a:ext>
                  </a:extLst>
                </p14:cNvPr>
                <p14:cNvContentPartPr/>
                <p14:nvPr/>
              </p14:nvContentPartPr>
              <p14:xfrm>
                <a:off x="3474497" y="4049950"/>
                <a:ext cx="98280" cy="11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FA7DF8-C2E1-4A5D-86E6-13BD2281038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456857" y="4031950"/>
                  <a:ext cx="133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060F4D-CFE3-41B4-B808-136A2848F401}"/>
                    </a:ext>
                  </a:extLst>
                </p14:cNvPr>
                <p14:cNvContentPartPr/>
                <p14:nvPr/>
              </p14:nvContentPartPr>
              <p14:xfrm>
                <a:off x="3576377" y="4009270"/>
                <a:ext cx="355320" cy="259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1060F4D-CFE3-41B4-B808-136A2848F40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558737" y="3991270"/>
                  <a:ext cx="390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7A9831-41F2-400A-B78D-6C4215F40DD1}"/>
                    </a:ext>
                  </a:extLst>
                </p14:cNvPr>
                <p14:cNvContentPartPr/>
                <p14:nvPr/>
              </p14:nvContentPartPr>
              <p14:xfrm>
                <a:off x="4010897" y="4005670"/>
                <a:ext cx="108360" cy="284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7A9831-41F2-400A-B78D-6C4215F40DD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93257" y="3988030"/>
                  <a:ext cx="144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124613-9C66-461F-B68A-18C51ECACD20}"/>
                    </a:ext>
                  </a:extLst>
                </p14:cNvPr>
                <p14:cNvContentPartPr/>
                <p14:nvPr/>
              </p14:nvContentPartPr>
              <p14:xfrm>
                <a:off x="4195577" y="4053190"/>
                <a:ext cx="100800" cy="143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124613-9C66-461F-B68A-18C51ECACD2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177577" y="4035550"/>
                  <a:ext cx="136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AEDAFA-B63A-4ECA-9D32-C77F50011B46}"/>
                    </a:ext>
                  </a:extLst>
                </p14:cNvPr>
                <p14:cNvContentPartPr/>
                <p14:nvPr/>
              </p14:nvContentPartPr>
              <p14:xfrm>
                <a:off x="4209977" y="4132390"/>
                <a:ext cx="78480" cy="13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AEDAFA-B63A-4ECA-9D32-C77F50011B4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91977" y="4114390"/>
                  <a:ext cx="114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4E54CB-296B-4153-BAF8-928434D88EBB}"/>
                    </a:ext>
                  </a:extLst>
                </p14:cNvPr>
                <p14:cNvContentPartPr/>
                <p14:nvPr/>
              </p14:nvContentPartPr>
              <p14:xfrm>
                <a:off x="2661257" y="4270990"/>
                <a:ext cx="443880" cy="123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4E54CB-296B-4153-BAF8-928434D88EB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43257" y="4252990"/>
                  <a:ext cx="479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FF2235-8930-47A3-957B-BACB469621D7}"/>
                    </a:ext>
                  </a:extLst>
                </p14:cNvPr>
                <p14:cNvContentPartPr/>
                <p14:nvPr/>
              </p14:nvContentPartPr>
              <p14:xfrm>
                <a:off x="3023417" y="4292230"/>
                <a:ext cx="105840" cy="13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FF2235-8930-47A3-957B-BACB469621D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005777" y="4274230"/>
                  <a:ext cx="141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67BD3D3-BBC3-49D2-A9DC-05B85AD21EFD}"/>
                    </a:ext>
                  </a:extLst>
                </p14:cNvPr>
                <p14:cNvContentPartPr/>
                <p14:nvPr/>
              </p14:nvContentPartPr>
              <p14:xfrm>
                <a:off x="3653777" y="4661950"/>
                <a:ext cx="100440" cy="80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67BD3D3-BBC3-49D2-A9DC-05B85AD21EF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636137" y="4644310"/>
                  <a:ext cx="136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D80F1F9-7CD4-44A8-AC88-5C57C5C78A32}"/>
                    </a:ext>
                  </a:extLst>
                </p14:cNvPr>
                <p14:cNvContentPartPr/>
                <p14:nvPr/>
              </p14:nvContentPartPr>
              <p14:xfrm>
                <a:off x="3226457" y="4665910"/>
                <a:ext cx="211680" cy="181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D80F1F9-7CD4-44A8-AC88-5C57C5C78A3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208457" y="4647910"/>
                  <a:ext cx="247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CB62BB-EB50-4169-BB4D-690424602D58}"/>
                    </a:ext>
                  </a:extLst>
                </p14:cNvPr>
                <p14:cNvContentPartPr/>
                <p14:nvPr/>
              </p14:nvContentPartPr>
              <p14:xfrm>
                <a:off x="3428777" y="4510750"/>
                <a:ext cx="144360" cy="39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CB62BB-EB50-4169-BB4D-690424602D5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410777" y="4493110"/>
                  <a:ext cx="180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87EFCB3-ECFA-4B88-8B41-D925988A36B2}"/>
                    </a:ext>
                  </a:extLst>
                </p14:cNvPr>
                <p14:cNvContentPartPr/>
                <p14:nvPr/>
              </p14:nvContentPartPr>
              <p14:xfrm>
                <a:off x="3502577" y="4439470"/>
                <a:ext cx="17640" cy="190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87EFCB3-ECFA-4B88-8B41-D925988A36B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484937" y="4421470"/>
                  <a:ext cx="53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795E3EC-B796-4F09-B348-1F6FE76B7EBA}"/>
                    </a:ext>
                  </a:extLst>
                </p14:cNvPr>
                <p14:cNvContentPartPr/>
                <p14:nvPr/>
              </p14:nvContentPartPr>
              <p14:xfrm>
                <a:off x="3703536" y="3538656"/>
                <a:ext cx="850320" cy="4129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795E3EC-B796-4F09-B348-1F6FE76B7EB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685536" y="3520656"/>
                  <a:ext cx="8859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8C3D767-BA02-4F02-8EF4-3A2C5A0F3D47}"/>
                    </a:ext>
                  </a:extLst>
                </p14:cNvPr>
                <p14:cNvContentPartPr/>
                <p14:nvPr/>
              </p14:nvContentPartPr>
              <p14:xfrm>
                <a:off x="3470976" y="3949416"/>
                <a:ext cx="1112040" cy="1824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8C3D767-BA02-4F02-8EF4-3A2C5A0F3D4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53336" y="3931416"/>
                  <a:ext cx="1147680" cy="18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71EACD2-9A3D-49FC-B409-83EBCA42B14B}"/>
                    </a:ext>
                  </a:extLst>
                </p14:cNvPr>
                <p14:cNvContentPartPr/>
                <p14:nvPr/>
              </p14:nvContentPartPr>
              <p14:xfrm>
                <a:off x="3551976" y="5469336"/>
                <a:ext cx="112680" cy="81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71EACD2-9A3D-49FC-B409-83EBCA42B14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533976" y="5451696"/>
                  <a:ext cx="148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363A12D-20ED-4CE9-9D7D-1A2ED295C79B}"/>
                    </a:ext>
                  </a:extLst>
                </p14:cNvPr>
                <p14:cNvContentPartPr/>
                <p14:nvPr/>
              </p14:nvContentPartPr>
              <p14:xfrm>
                <a:off x="3135096" y="5524776"/>
                <a:ext cx="148320" cy="2239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363A12D-20ED-4CE9-9D7D-1A2ED295C79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117456" y="5507136"/>
                  <a:ext cx="183960" cy="25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887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6134CF-3D97-4B8F-8201-EBF67A9C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94E6B-23F5-48B3-805C-1D5CB0DA0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Regression problems</a:t>
            </a:r>
          </a:p>
          <a:p>
            <a:pPr lvl="1"/>
            <a:r>
              <a:rPr lang="en-US" sz="2400" dirty="0"/>
              <a:t>Loss Functions for Regression</a:t>
            </a:r>
          </a:p>
          <a:p>
            <a:pPr lvl="1"/>
            <a:r>
              <a:rPr lang="en-US" sz="2400" dirty="0"/>
              <a:t>Stability Issues in matrix operations</a:t>
            </a:r>
          </a:p>
          <a:p>
            <a:pPr lvl="1"/>
            <a:r>
              <a:rPr lang="en-US" sz="2400" dirty="0"/>
              <a:t>Regularization to avoid over-fitting</a:t>
            </a:r>
          </a:p>
          <a:p>
            <a:pPr lvl="1"/>
            <a:r>
              <a:rPr lang="en-US" sz="2400" dirty="0"/>
              <a:t>Different regularization objectives</a:t>
            </a:r>
          </a:p>
          <a:p>
            <a:pPr lvl="1"/>
            <a:r>
              <a:rPr lang="en-US" sz="2400" dirty="0"/>
              <a:t>SGD to solve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0831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3F52-8F7A-4430-8382-C95ACA0C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(Gram-Schmidt)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53D41-57B5-43EC-9D80-8B9C58D872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0398" y="1275005"/>
                <a:ext cx="5374974" cy="4586046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r>
                  <a:rPr lang="en-US" dirty="0"/>
                  <a:t>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Q is an orthogonal matrix, and R is a triangular matrix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normal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, can be solved as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This is computationally efficient to solve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53D41-57B5-43EC-9D80-8B9C58D87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0398" y="1275005"/>
                <a:ext cx="5374974" cy="45860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4BF895-BB89-44F1-A14E-B7D228243D3A}"/>
                  </a:ext>
                </a:extLst>
              </p14:cNvPr>
              <p14:cNvContentPartPr/>
              <p14:nvPr/>
            </p14:nvContentPartPr>
            <p14:xfrm>
              <a:off x="7233617" y="1185070"/>
              <a:ext cx="242640" cy="32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4BF895-BB89-44F1-A14E-B7D228243D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4617" y="1176070"/>
                <a:ext cx="260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06318B-9D03-4179-8745-9B8194FCA8B7}"/>
                  </a:ext>
                </a:extLst>
              </p14:cNvPr>
              <p14:cNvContentPartPr/>
              <p14:nvPr/>
            </p14:nvContentPartPr>
            <p14:xfrm>
              <a:off x="7545377" y="1378030"/>
              <a:ext cx="14400" cy="129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06318B-9D03-4179-8745-9B8194FCA8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1057" y="1373710"/>
                <a:ext cx="230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123167-8E5B-46B2-9F1B-039A5744DDD4}"/>
                  </a:ext>
                </a:extLst>
              </p14:cNvPr>
              <p14:cNvContentPartPr/>
              <p14:nvPr/>
            </p14:nvContentPartPr>
            <p14:xfrm>
              <a:off x="7542857" y="1392430"/>
              <a:ext cx="20520" cy="12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123167-8E5B-46B2-9F1B-039A5744DD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4857" y="1374790"/>
                <a:ext cx="5616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41C04A3-3706-413C-9B26-DC4EBFF51FD0}"/>
              </a:ext>
            </a:extLst>
          </p:cNvPr>
          <p:cNvGrpSpPr/>
          <p:nvPr/>
        </p:nvGrpSpPr>
        <p:grpSpPr>
          <a:xfrm>
            <a:off x="7744457" y="1282270"/>
            <a:ext cx="159840" cy="92160"/>
            <a:chOff x="7744457" y="1282270"/>
            <a:chExt cx="1598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BBD82D-B81C-4C72-9986-D46C89AFA63C}"/>
                    </a:ext>
                  </a:extLst>
                </p14:cNvPr>
                <p14:cNvContentPartPr/>
                <p14:nvPr/>
              </p14:nvContentPartPr>
              <p14:xfrm>
                <a:off x="7749857" y="1282270"/>
                <a:ext cx="146520" cy="11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BBD82D-B81C-4C72-9986-D46C89AFA6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31857" y="1264270"/>
                  <a:ext cx="182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6CA611-7915-41FE-A197-20854104BDE5}"/>
                    </a:ext>
                  </a:extLst>
                </p14:cNvPr>
                <p14:cNvContentPartPr/>
                <p14:nvPr/>
              </p14:nvContentPartPr>
              <p14:xfrm>
                <a:off x="7744457" y="1361470"/>
                <a:ext cx="159840" cy="1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6CA611-7915-41FE-A197-20854104BD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26817" y="1343830"/>
                  <a:ext cx="19548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5EAECF-F142-4424-A112-F71148C8AAE6}"/>
                  </a:ext>
                </a:extLst>
              </p14:cNvPr>
              <p14:cNvContentPartPr/>
              <p14:nvPr/>
            </p14:nvContentPartPr>
            <p14:xfrm>
              <a:off x="8162417" y="1300270"/>
              <a:ext cx="24120" cy="1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5EAECF-F142-4424-A112-F71148C8AA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53777" y="1291630"/>
                <a:ext cx="4176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FD346CE-1195-4C10-BBE5-0D64CC307BC1}"/>
              </a:ext>
            </a:extLst>
          </p:cNvPr>
          <p:cNvGrpSpPr/>
          <p:nvPr/>
        </p:nvGrpSpPr>
        <p:grpSpPr>
          <a:xfrm>
            <a:off x="8111297" y="1129990"/>
            <a:ext cx="919080" cy="393480"/>
            <a:chOff x="8111297" y="1129990"/>
            <a:chExt cx="9190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ADB42A-B815-4B5D-A299-811F1503B450}"/>
                    </a:ext>
                  </a:extLst>
                </p14:cNvPr>
                <p14:cNvContentPartPr/>
                <p14:nvPr/>
              </p14:nvContentPartPr>
              <p14:xfrm>
                <a:off x="8111297" y="1155550"/>
                <a:ext cx="160200" cy="22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ADB42A-B815-4B5D-A299-811F1503B4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02297" y="1146910"/>
                  <a:ext cx="177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BC279D-E9A0-4299-A51D-86E2C624ADA9}"/>
                    </a:ext>
                  </a:extLst>
                </p14:cNvPr>
                <p14:cNvContentPartPr/>
                <p14:nvPr/>
              </p14:nvContentPartPr>
              <p14:xfrm>
                <a:off x="8317577" y="1297390"/>
                <a:ext cx="10800" cy="129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BC279D-E9A0-4299-A51D-86E2C624AD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08577" y="1288390"/>
                  <a:ext cx="28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DA98E1-4787-41A9-B885-DE3E18CA1DD9}"/>
                    </a:ext>
                  </a:extLst>
                </p14:cNvPr>
                <p14:cNvContentPartPr/>
                <p14:nvPr/>
              </p14:nvContentPartPr>
              <p14:xfrm>
                <a:off x="8400017" y="1129990"/>
                <a:ext cx="178560" cy="39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DA98E1-4787-41A9-B885-DE3E18CA1DD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91377" y="1121350"/>
                  <a:ext cx="196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657286-A6BB-437A-81D8-68432CD19258}"/>
                    </a:ext>
                  </a:extLst>
                </p14:cNvPr>
                <p14:cNvContentPartPr/>
                <p14:nvPr/>
              </p14:nvContentPartPr>
              <p14:xfrm>
                <a:off x="8610617" y="1191190"/>
                <a:ext cx="21240" cy="264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657286-A6BB-437A-81D8-68432CD192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01977" y="1182190"/>
                  <a:ext cx="38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03F180-1DA1-467B-8FCC-EA0EE528E2A4}"/>
                    </a:ext>
                  </a:extLst>
                </p14:cNvPr>
                <p14:cNvContentPartPr/>
                <p14:nvPr/>
              </p14:nvContentPartPr>
              <p14:xfrm>
                <a:off x="8674697" y="1182910"/>
                <a:ext cx="14040" cy="277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03F180-1DA1-467B-8FCC-EA0EE528E2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65697" y="1174270"/>
                  <a:ext cx="316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5FF294-D244-474C-A734-C60EE0440D72}"/>
                    </a:ext>
                  </a:extLst>
                </p14:cNvPr>
                <p14:cNvContentPartPr/>
                <p14:nvPr/>
              </p14:nvContentPartPr>
              <p14:xfrm>
                <a:off x="8741297" y="1241590"/>
                <a:ext cx="102600" cy="155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5FF294-D244-474C-A734-C60EE0440D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32297" y="1232590"/>
                  <a:ext cx="120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B0BC5B-9967-4C96-A935-416808C884E5}"/>
                    </a:ext>
                  </a:extLst>
                </p14:cNvPr>
                <p14:cNvContentPartPr/>
                <p14:nvPr/>
              </p14:nvContentPartPr>
              <p14:xfrm>
                <a:off x="8869817" y="1322230"/>
                <a:ext cx="41400" cy="10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B0BC5B-9967-4C96-A935-416808C884E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61177" y="1313590"/>
                  <a:ext cx="5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C08F73-4340-4D50-B336-3BB27DAA4BDC}"/>
                    </a:ext>
                  </a:extLst>
                </p14:cNvPr>
                <p14:cNvContentPartPr/>
                <p14:nvPr/>
              </p14:nvContentPartPr>
              <p14:xfrm>
                <a:off x="8968817" y="1207030"/>
                <a:ext cx="23760" cy="221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C08F73-4340-4D50-B336-3BB27DAA4B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59817" y="1198030"/>
                  <a:ext cx="41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999FDB-0A1A-4188-92D7-65B8ED7DD11A}"/>
                    </a:ext>
                  </a:extLst>
                </p14:cNvPr>
                <p14:cNvContentPartPr/>
                <p14:nvPr/>
              </p14:nvContentPartPr>
              <p14:xfrm>
                <a:off x="9023177" y="1213870"/>
                <a:ext cx="7200" cy="1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999FDB-0A1A-4188-92D7-65B8ED7DD1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14537" y="1204870"/>
                  <a:ext cx="248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9BAFA37-3E98-4EF6-8823-E24BA3B0F8AC}"/>
                  </a:ext>
                </a:extLst>
              </p14:cNvPr>
              <p14:cNvContentPartPr/>
              <p14:nvPr/>
            </p14:nvContentPartPr>
            <p14:xfrm>
              <a:off x="9474617" y="1310710"/>
              <a:ext cx="7560" cy="7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9BAFA37-3E98-4EF6-8823-E24BA3B0F8A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65977" y="1301710"/>
                <a:ext cx="252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8B00B3-9472-45A6-8891-41110E38A7EC}"/>
                  </a:ext>
                </a:extLst>
              </p14:cNvPr>
              <p14:cNvContentPartPr/>
              <p14:nvPr/>
            </p14:nvContentPartPr>
            <p14:xfrm>
              <a:off x="9386057" y="1422310"/>
              <a:ext cx="122400" cy="98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8B00B3-9472-45A6-8891-41110E38A7E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77057" y="1413670"/>
                <a:ext cx="14004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2C60D75-BD44-48B6-B1CF-622941C0A3F9}"/>
              </a:ext>
            </a:extLst>
          </p:cNvPr>
          <p:cNvGrpSpPr/>
          <p:nvPr/>
        </p:nvGrpSpPr>
        <p:grpSpPr>
          <a:xfrm>
            <a:off x="9819857" y="1161310"/>
            <a:ext cx="1002240" cy="295920"/>
            <a:chOff x="9819857" y="1161310"/>
            <a:chExt cx="10022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6AB0D9-09E6-4791-A0B5-9F61B35BF7C4}"/>
                    </a:ext>
                  </a:extLst>
                </p14:cNvPr>
                <p14:cNvContentPartPr/>
                <p14:nvPr/>
              </p14:nvContentPartPr>
              <p14:xfrm>
                <a:off x="9973217" y="1221790"/>
                <a:ext cx="168120" cy="235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6AB0D9-09E6-4791-A0B5-9F61B35BF7C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64577" y="1213150"/>
                  <a:ext cx="185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5BB7FF-5E98-4CE1-8D48-FA09BCF3998C}"/>
                    </a:ext>
                  </a:extLst>
                </p14:cNvPr>
                <p14:cNvContentPartPr/>
                <p14:nvPr/>
              </p14:nvContentPartPr>
              <p14:xfrm>
                <a:off x="10157897" y="1320430"/>
                <a:ext cx="31320" cy="120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5BB7FF-5E98-4CE1-8D48-FA09BCF399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48897" y="1311790"/>
                  <a:ext cx="48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425585-ADFD-43AF-822D-41FC120FCCFD}"/>
                    </a:ext>
                  </a:extLst>
                </p14:cNvPr>
                <p14:cNvContentPartPr/>
                <p14:nvPr/>
              </p14:nvContentPartPr>
              <p14:xfrm>
                <a:off x="9819857" y="1184350"/>
                <a:ext cx="16560" cy="22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425585-ADFD-43AF-822D-41FC120FCC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10857" y="1175350"/>
                  <a:ext cx="34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B55E8C-45FE-48AD-8FC5-A4B152E98651}"/>
                    </a:ext>
                  </a:extLst>
                </p14:cNvPr>
                <p14:cNvContentPartPr/>
                <p14:nvPr/>
              </p14:nvContentPartPr>
              <p14:xfrm>
                <a:off x="9876737" y="1190110"/>
                <a:ext cx="9000" cy="246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B55E8C-45FE-48AD-8FC5-A4B152E986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67737" y="1181470"/>
                  <a:ext cx="26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56F7E1-C62A-42A8-A1DE-D761BA71DCD9}"/>
                    </a:ext>
                  </a:extLst>
                </p14:cNvPr>
                <p14:cNvContentPartPr/>
                <p14:nvPr/>
              </p14:nvContentPartPr>
              <p14:xfrm>
                <a:off x="10247537" y="1208830"/>
                <a:ext cx="29520" cy="208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56F7E1-C62A-42A8-A1DE-D761BA71DCD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38537" y="1199830"/>
                  <a:ext cx="47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C62892-E04C-4DA4-82F8-0887E30CA2DF}"/>
                    </a:ext>
                  </a:extLst>
                </p14:cNvPr>
                <p14:cNvContentPartPr/>
                <p14:nvPr/>
              </p14:nvContentPartPr>
              <p14:xfrm>
                <a:off x="10297577" y="1210270"/>
                <a:ext cx="9360" cy="228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C62892-E04C-4DA4-82F8-0887E30CA2D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88937" y="1201630"/>
                  <a:ext cx="27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56DE32-9E1F-4C2C-A646-97E7C499BD3D}"/>
                    </a:ext>
                  </a:extLst>
                </p14:cNvPr>
                <p14:cNvContentPartPr/>
                <p14:nvPr/>
              </p14:nvContentPartPr>
              <p14:xfrm>
                <a:off x="10430057" y="1294150"/>
                <a:ext cx="121680" cy="2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56DE32-9E1F-4C2C-A646-97E7C499BD3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21417" y="1285150"/>
                  <a:ext cx="13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A088D9-B0F6-440B-9FD3-6B50268C9DB5}"/>
                    </a:ext>
                  </a:extLst>
                </p14:cNvPr>
                <p14:cNvContentPartPr/>
                <p14:nvPr/>
              </p14:nvContentPartPr>
              <p14:xfrm>
                <a:off x="10410977" y="1334110"/>
                <a:ext cx="163080" cy="1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A088D9-B0F6-440B-9FD3-6B50268C9D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01977" y="1325110"/>
                  <a:ext cx="180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672A4E-2012-4512-86FA-2355B1B367D1}"/>
                    </a:ext>
                  </a:extLst>
                </p14:cNvPr>
                <p14:cNvContentPartPr/>
                <p14:nvPr/>
              </p14:nvContentPartPr>
              <p14:xfrm>
                <a:off x="10628417" y="1161310"/>
                <a:ext cx="193680" cy="242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672A4E-2012-4512-86FA-2355B1B367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19777" y="1152670"/>
                  <a:ext cx="21132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34F1028-A30C-4EA3-B8EB-706BA131E294}"/>
              </a:ext>
            </a:extLst>
          </p:cNvPr>
          <p:cNvGrpSpPr/>
          <p:nvPr/>
        </p:nvGrpSpPr>
        <p:grpSpPr>
          <a:xfrm>
            <a:off x="6798737" y="1848550"/>
            <a:ext cx="1171440" cy="448200"/>
            <a:chOff x="6798737" y="1848550"/>
            <a:chExt cx="117144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CC4FB8-2F47-4480-BFC4-41D42CF23A71}"/>
                    </a:ext>
                  </a:extLst>
                </p14:cNvPr>
                <p14:cNvContentPartPr/>
                <p14:nvPr/>
              </p14:nvContentPartPr>
              <p14:xfrm>
                <a:off x="6828977" y="1897870"/>
                <a:ext cx="12240" cy="224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CC4FB8-2F47-4480-BFC4-41D42CF23A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20337" y="1889230"/>
                  <a:ext cx="29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284E4C-FA95-48E3-892C-670DDA2831BD}"/>
                    </a:ext>
                  </a:extLst>
                </p14:cNvPr>
                <p14:cNvContentPartPr/>
                <p14:nvPr/>
              </p14:nvContentPartPr>
              <p14:xfrm>
                <a:off x="6808097" y="1911190"/>
                <a:ext cx="178920" cy="19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284E4C-FA95-48E3-892C-670DDA2831B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99097" y="1902190"/>
                  <a:ext cx="196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CC7AD9-BEAF-40B5-957C-D69B03B11175}"/>
                    </a:ext>
                  </a:extLst>
                </p14:cNvPr>
                <p14:cNvContentPartPr/>
                <p14:nvPr/>
              </p14:nvContentPartPr>
              <p14:xfrm>
                <a:off x="6981977" y="1992190"/>
                <a:ext cx="248040" cy="304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CC7AD9-BEAF-40B5-957C-D69B03B1117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73337" y="1983190"/>
                  <a:ext cx="265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4CF1B96-9B0B-4140-BCCF-8FABA42829D2}"/>
                    </a:ext>
                  </a:extLst>
                </p14:cNvPr>
                <p14:cNvContentPartPr/>
                <p14:nvPr/>
              </p14:nvContentPartPr>
              <p14:xfrm>
                <a:off x="7357817" y="1888510"/>
                <a:ext cx="208800" cy="234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4CF1B96-9B0B-4140-BCCF-8FABA42829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49177" y="1879870"/>
                  <a:ext cx="226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8D3EC7-9825-46FB-96C7-898C10B64B2B}"/>
                    </a:ext>
                  </a:extLst>
                </p14:cNvPr>
                <p14:cNvContentPartPr/>
                <p14:nvPr/>
              </p14:nvContentPartPr>
              <p14:xfrm>
                <a:off x="7520537" y="1848550"/>
                <a:ext cx="308520" cy="37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8D3EC7-9825-46FB-96C7-898C10B64B2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11897" y="1839550"/>
                  <a:ext cx="3261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E82D27F-D851-4DB7-B33A-31B8478CE084}"/>
                    </a:ext>
                  </a:extLst>
                </p14:cNvPr>
                <p14:cNvContentPartPr/>
                <p14:nvPr/>
              </p14:nvContentPartPr>
              <p14:xfrm>
                <a:off x="6798737" y="2112430"/>
                <a:ext cx="1062000" cy="108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E82D27F-D851-4DB7-B33A-31B8478CE08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90097" y="2103430"/>
                  <a:ext cx="1079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CFC9C0-4359-4981-8543-20279409680A}"/>
                    </a:ext>
                  </a:extLst>
                </p14:cNvPr>
                <p14:cNvContentPartPr/>
                <p14:nvPr/>
              </p14:nvContentPartPr>
              <p14:xfrm>
                <a:off x="7946057" y="1946470"/>
                <a:ext cx="6120" cy="23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CFC9C0-4359-4981-8543-20279409680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37417" y="1937470"/>
                  <a:ext cx="23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0AA41D-8E59-4DFD-BFC6-3D7D3B5CA02A}"/>
                    </a:ext>
                  </a:extLst>
                </p14:cNvPr>
                <p14:cNvContentPartPr/>
                <p14:nvPr/>
              </p14:nvContentPartPr>
              <p14:xfrm>
                <a:off x="7952897" y="2054470"/>
                <a:ext cx="17280" cy="20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0AA41D-8E59-4DFD-BFC6-3D7D3B5CA02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43897" y="2045830"/>
                  <a:ext cx="349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6CF56E-0598-485F-9A75-11D0B7879AA4}"/>
              </a:ext>
            </a:extLst>
          </p:cNvPr>
          <p:cNvGrpSpPr/>
          <p:nvPr/>
        </p:nvGrpSpPr>
        <p:grpSpPr>
          <a:xfrm>
            <a:off x="7415417" y="2347150"/>
            <a:ext cx="533880" cy="294840"/>
            <a:chOff x="7415417" y="2347150"/>
            <a:chExt cx="53388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05B7D0-2118-4BFD-9AE8-564C8B989926}"/>
                    </a:ext>
                  </a:extLst>
                </p14:cNvPr>
                <p14:cNvContentPartPr/>
                <p14:nvPr/>
              </p14:nvContentPartPr>
              <p14:xfrm>
                <a:off x="7415417" y="2347150"/>
                <a:ext cx="17676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05B7D0-2118-4BFD-9AE8-564C8B9899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06777" y="2338150"/>
                  <a:ext cx="194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D95B44D-779A-405A-AC70-D252A777CE9D}"/>
                    </a:ext>
                  </a:extLst>
                </p14:cNvPr>
                <p14:cNvContentPartPr/>
                <p14:nvPr/>
              </p14:nvContentPartPr>
              <p14:xfrm>
                <a:off x="7434857" y="2472430"/>
                <a:ext cx="11232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D95B44D-779A-405A-AC70-D252A777CE9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26217" y="2463790"/>
                  <a:ext cx="129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ED5970-E389-48F0-BEDE-98B87BE2EE57}"/>
                    </a:ext>
                  </a:extLst>
                </p14:cNvPr>
                <p14:cNvContentPartPr/>
                <p14:nvPr/>
              </p14:nvContentPartPr>
              <p14:xfrm>
                <a:off x="7622777" y="2492950"/>
                <a:ext cx="106200" cy="14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ED5970-E389-48F0-BEDE-98B87BE2EE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14137" y="2484310"/>
                  <a:ext cx="123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70965D-8D9B-4879-9C26-00F8A4ACDBAE}"/>
                    </a:ext>
                  </a:extLst>
                </p14:cNvPr>
                <p14:cNvContentPartPr/>
                <p14:nvPr/>
              </p14:nvContentPartPr>
              <p14:xfrm>
                <a:off x="7834457" y="2487550"/>
                <a:ext cx="114840" cy="34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70965D-8D9B-4879-9C26-00F8A4ACDB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25457" y="2478550"/>
                  <a:ext cx="132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40623E-097D-4FCC-B149-D2C28FE2555E}"/>
                    </a:ext>
                  </a:extLst>
                </p14:cNvPr>
                <p14:cNvContentPartPr/>
                <p14:nvPr/>
              </p14:nvContentPartPr>
              <p14:xfrm>
                <a:off x="7838777" y="2548390"/>
                <a:ext cx="107640" cy="12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40623E-097D-4FCC-B149-D2C28FE255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30137" y="2539750"/>
                  <a:ext cx="1252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CE734D-B62E-4695-9939-B959579F8800}"/>
              </a:ext>
            </a:extLst>
          </p:cNvPr>
          <p:cNvGrpSpPr/>
          <p:nvPr/>
        </p:nvGrpSpPr>
        <p:grpSpPr>
          <a:xfrm>
            <a:off x="8304977" y="2373070"/>
            <a:ext cx="679680" cy="225360"/>
            <a:chOff x="8304977" y="2373070"/>
            <a:chExt cx="67968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9F295E-D049-4ECD-A910-C697F858202F}"/>
                    </a:ext>
                  </a:extLst>
                </p14:cNvPr>
                <p14:cNvContentPartPr/>
                <p14:nvPr/>
              </p14:nvContentPartPr>
              <p14:xfrm>
                <a:off x="8304977" y="2373070"/>
                <a:ext cx="189720" cy="163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9F295E-D049-4ECD-A910-C697F85820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95977" y="2364070"/>
                  <a:ext cx="207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E3AD5E4-AF2F-4F0B-9262-94D3AD4F588D}"/>
                    </a:ext>
                  </a:extLst>
                </p14:cNvPr>
                <p14:cNvContentPartPr/>
                <p14:nvPr/>
              </p14:nvContentPartPr>
              <p14:xfrm>
                <a:off x="8546177" y="2487910"/>
                <a:ext cx="105840" cy="11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E3AD5E4-AF2F-4F0B-9262-94D3AD4F588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37537" y="2479270"/>
                  <a:ext cx="123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B59B2F-B32D-4A6A-9B25-CBE5B90AAED1}"/>
                    </a:ext>
                  </a:extLst>
                </p14:cNvPr>
                <p14:cNvContentPartPr/>
                <p14:nvPr/>
              </p14:nvContentPartPr>
              <p14:xfrm>
                <a:off x="8817257" y="2447590"/>
                <a:ext cx="167400" cy="26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B59B2F-B32D-4A6A-9B25-CBE5B90AAED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08617" y="2438950"/>
                  <a:ext cx="1850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FA14AD-14B8-4C7F-B587-DC847E7631EE}"/>
              </a:ext>
            </a:extLst>
          </p:cNvPr>
          <p:cNvGrpSpPr/>
          <p:nvPr/>
        </p:nvGrpSpPr>
        <p:grpSpPr>
          <a:xfrm>
            <a:off x="9312617" y="2198470"/>
            <a:ext cx="1182240" cy="405720"/>
            <a:chOff x="9312617" y="2198470"/>
            <a:chExt cx="118224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2760EB-FB72-4A36-AAB9-F32E29503FFF}"/>
                    </a:ext>
                  </a:extLst>
                </p14:cNvPr>
                <p14:cNvContentPartPr/>
                <p14:nvPr/>
              </p14:nvContentPartPr>
              <p14:xfrm>
                <a:off x="9361217" y="2299270"/>
                <a:ext cx="142200" cy="160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2760EB-FB72-4A36-AAB9-F32E29503F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52577" y="2290630"/>
                  <a:ext cx="159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FB93B28-B32E-4CB0-B4CE-FC04DF21915A}"/>
                    </a:ext>
                  </a:extLst>
                </p14:cNvPr>
                <p14:cNvContentPartPr/>
                <p14:nvPr/>
              </p14:nvContentPartPr>
              <p14:xfrm>
                <a:off x="9546977" y="2431750"/>
                <a:ext cx="91800" cy="96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FB93B28-B32E-4CB0-B4CE-FC04DF2191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38337" y="2423110"/>
                  <a:ext cx="10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EA4335-25FD-4526-A5F6-2A8CE2663B65}"/>
                    </a:ext>
                  </a:extLst>
                </p14:cNvPr>
                <p14:cNvContentPartPr/>
                <p14:nvPr/>
              </p14:nvContentPartPr>
              <p14:xfrm>
                <a:off x="9605657" y="2230870"/>
                <a:ext cx="150480" cy="1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EA4335-25FD-4526-A5F6-2A8CE2663B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97017" y="2222230"/>
                  <a:ext cx="168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023D11-B5E2-4C66-81DD-E644E3524DFA}"/>
                    </a:ext>
                  </a:extLst>
                </p14:cNvPr>
                <p14:cNvContentPartPr/>
                <p14:nvPr/>
              </p14:nvContentPartPr>
              <p14:xfrm>
                <a:off x="9687017" y="2240950"/>
                <a:ext cx="28440" cy="10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023D11-B5E2-4C66-81DD-E644E3524DF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78377" y="2232310"/>
                  <a:ext cx="46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935D2A-72AB-421F-AE85-AB080BA6E74F}"/>
                    </a:ext>
                  </a:extLst>
                </p14:cNvPr>
                <p14:cNvContentPartPr/>
                <p14:nvPr/>
              </p14:nvContentPartPr>
              <p14:xfrm>
                <a:off x="9787097" y="2318710"/>
                <a:ext cx="163440" cy="246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935D2A-72AB-421F-AE85-AB080BA6E74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778097" y="2310070"/>
                  <a:ext cx="181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A2C6A7-3A3B-4798-ADA2-4FD7B2AF8410}"/>
                    </a:ext>
                  </a:extLst>
                </p14:cNvPr>
                <p14:cNvContentPartPr/>
                <p14:nvPr/>
              </p14:nvContentPartPr>
              <p14:xfrm>
                <a:off x="9977897" y="2423110"/>
                <a:ext cx="30240" cy="12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A2C6A7-3A3B-4798-ADA2-4FD7B2AF841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69257" y="2414110"/>
                  <a:ext cx="47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CB3725-0EBC-42F3-A3B6-C7FD7ABA817F}"/>
                    </a:ext>
                  </a:extLst>
                </p14:cNvPr>
                <p14:cNvContentPartPr/>
                <p14:nvPr/>
              </p14:nvContentPartPr>
              <p14:xfrm>
                <a:off x="9312617" y="2198470"/>
                <a:ext cx="127080" cy="405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CB3725-0EBC-42F3-A3B6-C7FD7ABA817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03617" y="2189470"/>
                  <a:ext cx="144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23429E-24C8-46B3-A930-73E91C90D05D}"/>
                    </a:ext>
                  </a:extLst>
                </p14:cNvPr>
                <p14:cNvContentPartPr/>
                <p14:nvPr/>
              </p14:nvContentPartPr>
              <p14:xfrm>
                <a:off x="10099937" y="2220790"/>
                <a:ext cx="70920" cy="355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23429E-24C8-46B3-A930-73E91C90D05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91297" y="2211790"/>
                  <a:ext cx="885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5D0213C-2717-4F82-9D15-A560409C5EA9}"/>
                    </a:ext>
                  </a:extLst>
                </p14:cNvPr>
                <p14:cNvContentPartPr/>
                <p14:nvPr/>
              </p14:nvContentPartPr>
              <p14:xfrm>
                <a:off x="10286417" y="2285950"/>
                <a:ext cx="124200" cy="237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5D0213C-2717-4F82-9D15-A560409C5EA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77777" y="2277310"/>
                  <a:ext cx="141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F87A6B-6D39-48EE-9F55-E6D187BF45FF}"/>
                    </a:ext>
                  </a:extLst>
                </p14:cNvPr>
                <p14:cNvContentPartPr/>
                <p14:nvPr/>
              </p14:nvContentPartPr>
              <p14:xfrm>
                <a:off x="10473977" y="2405470"/>
                <a:ext cx="20880" cy="138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F87A6B-6D39-48EE-9F55-E6D187BF45F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465337" y="2396830"/>
                  <a:ext cx="385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789C43-CAAC-4A08-8D55-5074C6570D9D}"/>
              </a:ext>
            </a:extLst>
          </p:cNvPr>
          <p:cNvGrpSpPr/>
          <p:nvPr/>
        </p:nvGrpSpPr>
        <p:grpSpPr>
          <a:xfrm>
            <a:off x="7458977" y="2846470"/>
            <a:ext cx="572760" cy="283320"/>
            <a:chOff x="7458977" y="2846470"/>
            <a:chExt cx="57276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2CAF076-0C66-4BF0-9136-BB2A42714472}"/>
                    </a:ext>
                  </a:extLst>
                </p14:cNvPr>
                <p14:cNvContentPartPr/>
                <p14:nvPr/>
              </p14:nvContentPartPr>
              <p14:xfrm>
                <a:off x="7458977" y="2846470"/>
                <a:ext cx="174240" cy="283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2CAF076-0C66-4BF0-9136-BB2A4271447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49977" y="2837830"/>
                  <a:ext cx="191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A1C860C-E094-49D3-B783-932506EF7E63}"/>
                    </a:ext>
                  </a:extLst>
                </p14:cNvPr>
                <p14:cNvContentPartPr/>
                <p14:nvPr/>
              </p14:nvContentPartPr>
              <p14:xfrm>
                <a:off x="7662737" y="2984710"/>
                <a:ext cx="105840" cy="113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A1C860C-E094-49D3-B783-932506EF7E6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53737" y="2975710"/>
                  <a:ext cx="123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E66A26-9474-49AE-BA03-B350A63B3F8A}"/>
                    </a:ext>
                  </a:extLst>
                </p14:cNvPr>
                <p14:cNvContentPartPr/>
                <p14:nvPr/>
              </p14:nvContentPartPr>
              <p14:xfrm>
                <a:off x="7886297" y="2933590"/>
                <a:ext cx="145080" cy="4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E66A26-9474-49AE-BA03-B350A63B3F8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77657" y="2924950"/>
                  <a:ext cx="162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994585-58BB-4124-9CAB-B55F843FBFD1}"/>
                    </a:ext>
                  </a:extLst>
                </p14:cNvPr>
                <p14:cNvContentPartPr/>
                <p14:nvPr/>
              </p14:nvContentPartPr>
              <p14:xfrm>
                <a:off x="7894577" y="3019630"/>
                <a:ext cx="137160" cy="17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994585-58BB-4124-9CAB-B55F843FBF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85937" y="3010630"/>
                  <a:ext cx="1548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944D225-50F7-4A24-A09D-B129351E880B}"/>
              </a:ext>
            </a:extLst>
          </p:cNvPr>
          <p:cNvGrpSpPr/>
          <p:nvPr/>
        </p:nvGrpSpPr>
        <p:grpSpPr>
          <a:xfrm>
            <a:off x="8513777" y="2819110"/>
            <a:ext cx="1091520" cy="285480"/>
            <a:chOff x="8513777" y="2819110"/>
            <a:chExt cx="109152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38487D-C3CB-4531-A8D5-778152DCEF59}"/>
                    </a:ext>
                  </a:extLst>
                </p14:cNvPr>
                <p14:cNvContentPartPr/>
                <p14:nvPr/>
              </p14:nvContentPartPr>
              <p14:xfrm>
                <a:off x="8513777" y="2819110"/>
                <a:ext cx="153720" cy="210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38487D-C3CB-4531-A8D5-778152DCEF5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04777" y="2810470"/>
                  <a:ext cx="171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75069F-3C60-47FD-92E8-A202787D9A42}"/>
                    </a:ext>
                  </a:extLst>
                </p14:cNvPr>
                <p14:cNvContentPartPr/>
                <p14:nvPr/>
              </p14:nvContentPartPr>
              <p14:xfrm>
                <a:off x="8521697" y="2926750"/>
                <a:ext cx="141480" cy="15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75069F-3C60-47FD-92E8-A202787D9A4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12697" y="2918110"/>
                  <a:ext cx="159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42ED913-2B33-427B-AD85-2C50FCDB6314}"/>
                    </a:ext>
                  </a:extLst>
                </p14:cNvPr>
                <p14:cNvContentPartPr/>
                <p14:nvPr/>
              </p14:nvContentPartPr>
              <p14:xfrm>
                <a:off x="8728697" y="2942590"/>
                <a:ext cx="145080" cy="114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42ED913-2B33-427B-AD85-2C50FCDB631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20057" y="2933950"/>
                  <a:ext cx="162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F9BED6C-A714-4B7A-AE53-9FE2F463C268}"/>
                    </a:ext>
                  </a:extLst>
                </p14:cNvPr>
                <p14:cNvContentPartPr/>
                <p14:nvPr/>
              </p14:nvContentPartPr>
              <p14:xfrm>
                <a:off x="8933177" y="2834230"/>
                <a:ext cx="93960" cy="27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F9BED6C-A714-4B7A-AE53-9FE2F463C26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24537" y="2825590"/>
                  <a:ext cx="111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42589C-E8B5-40DC-B94D-0561664B4579}"/>
                    </a:ext>
                  </a:extLst>
                </p14:cNvPr>
                <p14:cNvContentPartPr/>
                <p14:nvPr/>
              </p14:nvContentPartPr>
              <p14:xfrm>
                <a:off x="9143057" y="2861230"/>
                <a:ext cx="18000" cy="194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42589C-E8B5-40DC-B94D-0561664B457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34417" y="2852230"/>
                  <a:ext cx="35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F73C537-37F3-4317-BE54-573BE4D8DCAF}"/>
                    </a:ext>
                  </a:extLst>
                </p14:cNvPr>
                <p14:cNvContentPartPr/>
                <p14:nvPr/>
              </p14:nvContentPartPr>
              <p14:xfrm>
                <a:off x="9174737" y="2870590"/>
                <a:ext cx="6120" cy="193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F73C537-37F3-4317-BE54-573BE4D8DCA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66097" y="2861950"/>
                  <a:ext cx="23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487009-6C82-44D4-A161-3C57282BD9CD}"/>
                    </a:ext>
                  </a:extLst>
                </p14:cNvPr>
                <p14:cNvContentPartPr/>
                <p14:nvPr/>
              </p14:nvContentPartPr>
              <p14:xfrm>
                <a:off x="9273017" y="2861230"/>
                <a:ext cx="954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487009-6C82-44D4-A161-3C57282BD9C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64377" y="2852230"/>
                  <a:ext cx="113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61ACC3-09AD-46DE-AE77-CD18F4EC81F9}"/>
                    </a:ext>
                  </a:extLst>
                </p14:cNvPr>
                <p14:cNvContentPartPr/>
                <p14:nvPr/>
              </p14:nvContentPartPr>
              <p14:xfrm>
                <a:off x="9284177" y="2959870"/>
                <a:ext cx="73440" cy="1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61ACC3-09AD-46DE-AE77-CD18F4EC81F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75177" y="2950870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D6E762D-47D4-4036-BB4F-959D3AC36ED8}"/>
                    </a:ext>
                  </a:extLst>
                </p14:cNvPr>
                <p14:cNvContentPartPr/>
                <p14:nvPr/>
              </p14:nvContentPartPr>
              <p14:xfrm>
                <a:off x="9403337" y="2990830"/>
                <a:ext cx="101880" cy="80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D6E762D-47D4-4036-BB4F-959D3AC36ED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94337" y="2981830"/>
                  <a:ext cx="119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F9E0AB-A8EA-4187-84B6-FC7B56FFF801}"/>
                    </a:ext>
                  </a:extLst>
                </p14:cNvPr>
                <p14:cNvContentPartPr/>
                <p14:nvPr/>
              </p14:nvContentPartPr>
              <p14:xfrm>
                <a:off x="9558497" y="2836390"/>
                <a:ext cx="3960" cy="20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F9E0AB-A8EA-4187-84B6-FC7B56FFF80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49857" y="2827390"/>
                  <a:ext cx="21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883BA13-AFBC-4183-9576-5D4991E65110}"/>
                    </a:ext>
                  </a:extLst>
                </p14:cNvPr>
                <p14:cNvContentPartPr/>
                <p14:nvPr/>
              </p14:nvContentPartPr>
              <p14:xfrm>
                <a:off x="9600257" y="2846830"/>
                <a:ext cx="5040" cy="207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883BA13-AFBC-4183-9576-5D4991E6511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591617" y="2838190"/>
                  <a:ext cx="2268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6E10E8B-CF12-485E-8003-F0350E1F3598}"/>
              </a:ext>
            </a:extLst>
          </p:cNvPr>
          <p:cNvGrpSpPr/>
          <p:nvPr/>
        </p:nvGrpSpPr>
        <p:grpSpPr>
          <a:xfrm>
            <a:off x="7320377" y="3373150"/>
            <a:ext cx="605160" cy="327600"/>
            <a:chOff x="7320377" y="3373150"/>
            <a:chExt cx="60516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735699-DD93-46C4-AF97-B988F31A992D}"/>
                    </a:ext>
                  </a:extLst>
                </p14:cNvPr>
                <p14:cNvContentPartPr/>
                <p14:nvPr/>
              </p14:nvContentPartPr>
              <p14:xfrm>
                <a:off x="7320377" y="3373150"/>
                <a:ext cx="145440" cy="185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735699-DD93-46C4-AF97-B988F31A992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11737" y="3364510"/>
                  <a:ext cx="163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6C69B4-AC8D-4F11-BEDF-523333CCFD63}"/>
                    </a:ext>
                  </a:extLst>
                </p14:cNvPr>
                <p14:cNvContentPartPr/>
                <p14:nvPr/>
              </p14:nvContentPartPr>
              <p14:xfrm>
                <a:off x="7483817" y="3478990"/>
                <a:ext cx="66240" cy="107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6C69B4-AC8D-4F11-BEDF-523333CCFD6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75177" y="3470350"/>
                  <a:ext cx="83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B3F959-BB0E-4D60-A880-C9AC31300008}"/>
                    </a:ext>
                  </a:extLst>
                </p14:cNvPr>
                <p14:cNvContentPartPr/>
                <p14:nvPr/>
              </p14:nvContentPartPr>
              <p14:xfrm>
                <a:off x="7501457" y="3430030"/>
                <a:ext cx="18000" cy="2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B3F959-BB0E-4D60-A880-C9AC3130000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92817" y="3421390"/>
                  <a:ext cx="35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70B9E4-5E98-456A-B23E-E83B0BE26433}"/>
                    </a:ext>
                  </a:extLst>
                </p14:cNvPr>
                <p14:cNvContentPartPr/>
                <p14:nvPr/>
              </p14:nvContentPartPr>
              <p14:xfrm>
                <a:off x="7527377" y="3489070"/>
                <a:ext cx="105120" cy="211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70B9E4-5E98-456A-B23E-E83B0BE264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18737" y="3480070"/>
                  <a:ext cx="122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62D86F-3105-4CF0-B815-CCC168014A3D}"/>
                    </a:ext>
                  </a:extLst>
                </p14:cNvPr>
                <p14:cNvContentPartPr/>
                <p14:nvPr/>
              </p14:nvContentPartPr>
              <p14:xfrm>
                <a:off x="7599737" y="3373870"/>
                <a:ext cx="55800" cy="39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562D86F-3105-4CF0-B815-CCC168014A3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91097" y="3364870"/>
                  <a:ext cx="73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2C92496-3168-4C14-8BF1-44281B82419F}"/>
                    </a:ext>
                  </a:extLst>
                </p14:cNvPr>
                <p14:cNvContentPartPr/>
                <p14:nvPr/>
              </p14:nvContentPartPr>
              <p14:xfrm>
                <a:off x="7807457" y="3466030"/>
                <a:ext cx="117360" cy="2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2C92496-3168-4C14-8BF1-44281B8241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98817" y="3457390"/>
                  <a:ext cx="135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4B2E31A-5F31-4FBF-88D8-A3DB42DC1954}"/>
                    </a:ext>
                  </a:extLst>
                </p14:cNvPr>
                <p14:cNvContentPartPr/>
                <p14:nvPr/>
              </p14:nvContentPartPr>
              <p14:xfrm>
                <a:off x="7812137" y="3538750"/>
                <a:ext cx="113400" cy="7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4B2E31A-5F31-4FBF-88D8-A3DB42DC195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03137" y="3530110"/>
                  <a:ext cx="1310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91BE4A8-05C2-4147-BD8B-9DED49D2F691}"/>
              </a:ext>
            </a:extLst>
          </p:cNvPr>
          <p:cNvGrpSpPr/>
          <p:nvPr/>
        </p:nvGrpSpPr>
        <p:grpSpPr>
          <a:xfrm>
            <a:off x="8242697" y="3260110"/>
            <a:ext cx="612360" cy="409320"/>
            <a:chOff x="8242697" y="3260110"/>
            <a:chExt cx="61236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7D76F8E-2E2F-4DED-A391-FFFDBA082D6E}"/>
                    </a:ext>
                  </a:extLst>
                </p14:cNvPr>
                <p14:cNvContentPartPr/>
                <p14:nvPr/>
              </p14:nvContentPartPr>
              <p14:xfrm>
                <a:off x="8242697" y="3343270"/>
                <a:ext cx="136440" cy="288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7D76F8E-2E2F-4DED-A391-FFFDBA082D6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34057" y="3334630"/>
                  <a:ext cx="154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05F8B1-0CEF-420D-9C60-30E7A5DD5FF3}"/>
                    </a:ext>
                  </a:extLst>
                </p14:cNvPr>
                <p14:cNvContentPartPr/>
                <p14:nvPr/>
              </p14:nvContentPartPr>
              <p14:xfrm>
                <a:off x="8442857" y="3527230"/>
                <a:ext cx="49680" cy="103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05F8B1-0CEF-420D-9C60-30E7A5DD5FF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33857" y="3518590"/>
                  <a:ext cx="67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E48D1E-6350-4EA4-A3F8-13F01B086763}"/>
                    </a:ext>
                  </a:extLst>
                </p14:cNvPr>
                <p14:cNvContentPartPr/>
                <p14:nvPr/>
              </p14:nvContentPartPr>
              <p14:xfrm>
                <a:off x="8437457" y="3468910"/>
                <a:ext cx="41040" cy="24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E48D1E-6350-4EA4-A3F8-13F01B08676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28457" y="3459910"/>
                  <a:ext cx="58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7B947A3-B61F-4CC5-9911-7F5A23624996}"/>
                    </a:ext>
                  </a:extLst>
                </p14:cNvPr>
                <p14:cNvContentPartPr/>
                <p14:nvPr/>
              </p14:nvContentPartPr>
              <p14:xfrm>
                <a:off x="8464817" y="3260110"/>
                <a:ext cx="124200" cy="5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7B947A3-B61F-4CC5-9911-7F5A2362499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56177" y="3251470"/>
                  <a:ext cx="141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A96703D-5EEC-401C-878E-C56593923BB5}"/>
                    </a:ext>
                  </a:extLst>
                </p14:cNvPr>
                <p14:cNvContentPartPr/>
                <p14:nvPr/>
              </p14:nvContentPartPr>
              <p14:xfrm>
                <a:off x="8515937" y="3272350"/>
                <a:ext cx="3924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A96703D-5EEC-401C-878E-C56593923BB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06937" y="3263710"/>
                  <a:ext cx="56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1116B7-B69E-46B8-8611-B92D323B79DB}"/>
                    </a:ext>
                  </a:extLst>
                </p14:cNvPr>
                <p14:cNvContentPartPr/>
                <p14:nvPr/>
              </p14:nvContentPartPr>
              <p14:xfrm>
                <a:off x="8653817" y="3391870"/>
                <a:ext cx="121320" cy="129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1116B7-B69E-46B8-8611-B92D323B79D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45177" y="3382870"/>
                  <a:ext cx="138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8B9D1A-5AB8-4B06-A459-B934B6BC84E8}"/>
                    </a:ext>
                  </a:extLst>
                </p14:cNvPr>
                <p14:cNvContentPartPr/>
                <p14:nvPr/>
              </p14:nvContentPartPr>
              <p14:xfrm>
                <a:off x="8756417" y="3489790"/>
                <a:ext cx="66240" cy="179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8B9D1A-5AB8-4B06-A459-B934B6BC84E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47777" y="3481150"/>
                  <a:ext cx="83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67DC996-0FF3-4296-BE4C-02574120CCF4}"/>
                    </a:ext>
                  </a:extLst>
                </p14:cNvPr>
                <p14:cNvContentPartPr/>
                <p14:nvPr/>
              </p14:nvContentPartPr>
              <p14:xfrm>
                <a:off x="8802137" y="3403750"/>
                <a:ext cx="52920" cy="5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67DC996-0FF3-4296-BE4C-02574120CCF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93137" y="3395110"/>
                  <a:ext cx="705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78558CF-D984-4437-891C-4FB02FBBC7A0}"/>
              </a:ext>
            </a:extLst>
          </p:cNvPr>
          <p:cNvGrpSpPr/>
          <p:nvPr/>
        </p:nvGrpSpPr>
        <p:grpSpPr>
          <a:xfrm>
            <a:off x="7256657" y="4483030"/>
            <a:ext cx="245160" cy="236520"/>
            <a:chOff x="7256657" y="4483030"/>
            <a:chExt cx="24516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AD19722-0E1A-4966-954C-A8537A6EC46F}"/>
                    </a:ext>
                  </a:extLst>
                </p14:cNvPr>
                <p14:cNvContentPartPr/>
                <p14:nvPr/>
              </p14:nvContentPartPr>
              <p14:xfrm>
                <a:off x="7256657" y="4483030"/>
                <a:ext cx="137520" cy="147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AD19722-0E1A-4966-954C-A8537A6EC4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248017" y="4474030"/>
                  <a:ext cx="155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147CF3F-A732-495D-8A80-4964162C2DD2}"/>
                    </a:ext>
                  </a:extLst>
                </p14:cNvPr>
                <p14:cNvContentPartPr/>
                <p14:nvPr/>
              </p14:nvContentPartPr>
              <p14:xfrm>
                <a:off x="7407137" y="4608670"/>
                <a:ext cx="94680" cy="110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147CF3F-A732-495D-8A80-4964162C2DD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98497" y="4599670"/>
                  <a:ext cx="112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C0D5D11-C9B3-4C98-91CB-B0BC77CDD4DE}"/>
              </a:ext>
            </a:extLst>
          </p:cNvPr>
          <p:cNvGrpSpPr/>
          <p:nvPr/>
        </p:nvGrpSpPr>
        <p:grpSpPr>
          <a:xfrm>
            <a:off x="6452057" y="4154350"/>
            <a:ext cx="571680" cy="1338480"/>
            <a:chOff x="6452057" y="4154350"/>
            <a:chExt cx="571680" cy="13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9DFAC52-6327-4E05-AF4E-0DC5D31DF991}"/>
                    </a:ext>
                  </a:extLst>
                </p14:cNvPr>
                <p14:cNvContentPartPr/>
                <p14:nvPr/>
              </p14:nvContentPartPr>
              <p14:xfrm>
                <a:off x="6452057" y="4154350"/>
                <a:ext cx="367920" cy="1338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9DFAC52-6327-4E05-AF4E-0DC5D31DF99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43057" y="4145350"/>
                  <a:ext cx="385560" cy="13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3F383B-62AE-4714-8570-9E7038670041}"/>
                    </a:ext>
                  </a:extLst>
                </p14:cNvPr>
                <p14:cNvContentPartPr/>
                <p14:nvPr/>
              </p14:nvContentPartPr>
              <p14:xfrm>
                <a:off x="6798377" y="4484110"/>
                <a:ext cx="178920" cy="182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3F383B-62AE-4714-8570-9E703867004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789377" y="4475470"/>
                  <a:ext cx="196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BF5DFD-6B2B-48F5-9BF6-F2D16C62A7A6}"/>
                    </a:ext>
                  </a:extLst>
                </p14:cNvPr>
                <p14:cNvContentPartPr/>
                <p14:nvPr/>
              </p14:nvContentPartPr>
              <p14:xfrm>
                <a:off x="7001057" y="4603630"/>
                <a:ext cx="22680" cy="156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BF5DFD-6B2B-48F5-9BF6-F2D16C62A7A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992417" y="4594990"/>
                  <a:ext cx="40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1C960A2-4418-4EAB-8E04-E391B75FDCEB}"/>
                    </a:ext>
                  </a:extLst>
                </p14:cNvPr>
                <p14:cNvContentPartPr/>
                <p14:nvPr/>
              </p14:nvContentPartPr>
              <p14:xfrm>
                <a:off x="6920777" y="4189270"/>
                <a:ext cx="23040" cy="226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1C960A2-4418-4EAB-8E04-E391B75FDCE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12137" y="4180270"/>
                  <a:ext cx="40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F3FDCB-65F2-4285-ACC0-68DB2139109D}"/>
                    </a:ext>
                  </a:extLst>
                </p14:cNvPr>
                <p14:cNvContentPartPr/>
                <p14:nvPr/>
              </p14:nvContentPartPr>
              <p14:xfrm>
                <a:off x="6909977" y="4816750"/>
                <a:ext cx="23760" cy="543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F3FDCB-65F2-4285-ACC0-68DB213910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01337" y="4808110"/>
                  <a:ext cx="41400" cy="56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2F57460-E71F-4BC2-B23C-C07C1EA449CF}"/>
                  </a:ext>
                </a:extLst>
              </p14:cNvPr>
              <p14:cNvContentPartPr/>
              <p14:nvPr/>
            </p14:nvContentPartPr>
            <p14:xfrm>
              <a:off x="7298057" y="4134190"/>
              <a:ext cx="12240" cy="224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2F57460-E71F-4BC2-B23C-C07C1EA449C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289057" y="4125550"/>
                <a:ext cx="298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3FB9486-51AD-4E1F-9E02-E094A4E08E0B}"/>
                  </a:ext>
                </a:extLst>
              </p14:cNvPr>
              <p14:cNvContentPartPr/>
              <p14:nvPr/>
            </p14:nvContentPartPr>
            <p14:xfrm>
              <a:off x="7290137" y="4795510"/>
              <a:ext cx="20880" cy="4352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3FB9486-51AD-4E1F-9E02-E094A4E08E0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281137" y="4786510"/>
                <a:ext cx="3852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A8E0777-EA14-4FE0-8B60-5408F14862BB}"/>
              </a:ext>
            </a:extLst>
          </p:cNvPr>
          <p:cNvGrpSpPr/>
          <p:nvPr/>
        </p:nvGrpSpPr>
        <p:grpSpPr>
          <a:xfrm>
            <a:off x="7783337" y="4077670"/>
            <a:ext cx="730800" cy="1182960"/>
            <a:chOff x="7783337" y="4077670"/>
            <a:chExt cx="730800" cy="11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EB53020-4620-4966-80DD-ABBED16735CB}"/>
                    </a:ext>
                  </a:extLst>
                </p14:cNvPr>
                <p14:cNvContentPartPr/>
                <p14:nvPr/>
              </p14:nvContentPartPr>
              <p14:xfrm>
                <a:off x="7824737" y="4475110"/>
                <a:ext cx="80640" cy="149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EB53020-4620-4966-80DD-ABBED16735C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815737" y="4466110"/>
                  <a:ext cx="98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17EE03-A19B-4A62-8B59-A3586945E24F}"/>
                    </a:ext>
                  </a:extLst>
                </p14:cNvPr>
                <p14:cNvContentPartPr/>
                <p14:nvPr/>
              </p14:nvContentPartPr>
              <p14:xfrm>
                <a:off x="7934177" y="4579870"/>
                <a:ext cx="111960" cy="128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17EE03-A19B-4A62-8B59-A3586945E24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25537" y="4571230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741FDC-031B-4B79-8148-F91F4EC71FD9}"/>
                    </a:ext>
                  </a:extLst>
                </p14:cNvPr>
                <p14:cNvContentPartPr/>
                <p14:nvPr/>
              </p14:nvContentPartPr>
              <p14:xfrm>
                <a:off x="7862537" y="4151470"/>
                <a:ext cx="11160" cy="217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741FDC-031B-4B79-8148-F91F4EC71FD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53897" y="4142470"/>
                  <a:ext cx="28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A8CB9D-FAB8-4E11-A346-EB68BDB07772}"/>
                    </a:ext>
                  </a:extLst>
                </p14:cNvPr>
                <p14:cNvContentPartPr/>
                <p14:nvPr/>
              </p14:nvContentPartPr>
              <p14:xfrm>
                <a:off x="7783337" y="4754110"/>
                <a:ext cx="41760" cy="452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A8CB9D-FAB8-4E11-A346-EB68BDB0777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74697" y="4745470"/>
                  <a:ext cx="594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FDEB28-87B1-4E20-8DD7-F48621A1EF65}"/>
                    </a:ext>
                  </a:extLst>
                </p14:cNvPr>
                <p14:cNvContentPartPr/>
                <p14:nvPr/>
              </p14:nvContentPartPr>
              <p14:xfrm>
                <a:off x="7992497" y="4077670"/>
                <a:ext cx="181440" cy="1182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FDEB28-87B1-4E20-8DD7-F48621A1EF6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83497" y="4069030"/>
                  <a:ext cx="199080" cy="12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AE61B5E-FE6B-49F6-A879-1BD0C225B79F}"/>
                    </a:ext>
                  </a:extLst>
                </p14:cNvPr>
                <p14:cNvContentPartPr/>
                <p14:nvPr/>
              </p14:nvContentPartPr>
              <p14:xfrm>
                <a:off x="8331977" y="4574470"/>
                <a:ext cx="170280" cy="23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AE61B5E-FE6B-49F6-A879-1BD0C225B79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22977" y="4565470"/>
                  <a:ext cx="187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4AB63B-B090-4F90-A610-DB731D05EC58}"/>
                    </a:ext>
                  </a:extLst>
                </p14:cNvPr>
                <p14:cNvContentPartPr/>
                <p14:nvPr/>
              </p14:nvContentPartPr>
              <p14:xfrm>
                <a:off x="8358977" y="4641430"/>
                <a:ext cx="155160" cy="1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4AB63B-B090-4F90-A610-DB731D05EC5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350337" y="4632790"/>
                  <a:ext cx="1728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1FC5E9C-099B-4DAE-BC4F-DD9C15E6BB5F}"/>
              </a:ext>
            </a:extLst>
          </p:cNvPr>
          <p:cNvGrpSpPr/>
          <p:nvPr/>
        </p:nvGrpSpPr>
        <p:grpSpPr>
          <a:xfrm>
            <a:off x="8671817" y="4021510"/>
            <a:ext cx="454680" cy="1160280"/>
            <a:chOff x="8671817" y="4021510"/>
            <a:chExt cx="454680" cy="11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C06EB65-EF5B-45C4-96B7-E73E5D87A652}"/>
                    </a:ext>
                  </a:extLst>
                </p14:cNvPr>
                <p14:cNvContentPartPr/>
                <p14:nvPr/>
              </p14:nvContentPartPr>
              <p14:xfrm>
                <a:off x="8671817" y="4021510"/>
                <a:ext cx="258120" cy="1160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C06EB65-EF5B-45C4-96B7-E73E5D87A65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63177" y="4012510"/>
                  <a:ext cx="275760" cy="11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C1E58D1-8426-4B54-B89D-8233122FBC77}"/>
                    </a:ext>
                  </a:extLst>
                </p14:cNvPr>
                <p14:cNvContentPartPr/>
                <p14:nvPr/>
              </p14:nvContentPartPr>
              <p14:xfrm>
                <a:off x="8922377" y="4337950"/>
                <a:ext cx="136080" cy="264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C1E58D1-8426-4B54-B89D-8233122FBC7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913377" y="4329310"/>
                  <a:ext cx="153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36EC7EF-23AF-437F-9648-9556D994FF3A}"/>
                    </a:ext>
                  </a:extLst>
                </p14:cNvPr>
                <p14:cNvContentPartPr/>
                <p14:nvPr/>
              </p14:nvContentPartPr>
              <p14:xfrm>
                <a:off x="9114617" y="4525510"/>
                <a:ext cx="11880" cy="129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36EC7EF-23AF-437F-9648-9556D994FF3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05617" y="4516870"/>
                  <a:ext cx="29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B52F4D-1714-496B-A81B-CC26F47FAAB6}"/>
                    </a:ext>
                  </a:extLst>
                </p14:cNvPr>
                <p14:cNvContentPartPr/>
                <p14:nvPr/>
              </p14:nvContentPartPr>
              <p14:xfrm>
                <a:off x="9025337" y="4099270"/>
                <a:ext cx="11520" cy="179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B52F4D-1714-496B-A81B-CC26F47FAAB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016697" y="4090630"/>
                  <a:ext cx="29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49099E7-2618-4580-B7EC-3A839E838983}"/>
                    </a:ext>
                  </a:extLst>
                </p14:cNvPr>
                <p14:cNvContentPartPr/>
                <p14:nvPr/>
              </p14:nvContentPartPr>
              <p14:xfrm>
                <a:off x="9003377" y="4696870"/>
                <a:ext cx="30600" cy="315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49099E7-2618-4580-B7EC-3A839E83898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994377" y="4688230"/>
                  <a:ext cx="4824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D647630-EBE6-4473-8647-F5F81F44C4AE}"/>
              </a:ext>
            </a:extLst>
          </p:cNvPr>
          <p:cNvGrpSpPr/>
          <p:nvPr/>
        </p:nvGrpSpPr>
        <p:grpSpPr>
          <a:xfrm>
            <a:off x="9814457" y="3894790"/>
            <a:ext cx="659880" cy="1138320"/>
            <a:chOff x="9814457" y="3894790"/>
            <a:chExt cx="659880" cy="11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19A12A6-485B-4A75-97EA-E14E92D21AFB}"/>
                    </a:ext>
                  </a:extLst>
                </p14:cNvPr>
                <p14:cNvContentPartPr/>
                <p14:nvPr/>
              </p14:nvContentPartPr>
              <p14:xfrm>
                <a:off x="9814457" y="4333630"/>
                <a:ext cx="145800" cy="214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19A12A6-485B-4A75-97EA-E14E92D21AF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05817" y="4324990"/>
                  <a:ext cx="163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FED165E-CF76-4A27-A0CC-9B894D29AC13}"/>
                    </a:ext>
                  </a:extLst>
                </p14:cNvPr>
                <p14:cNvContentPartPr/>
                <p14:nvPr/>
              </p14:nvContentPartPr>
              <p14:xfrm>
                <a:off x="9968177" y="4448110"/>
                <a:ext cx="95040" cy="131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FED165E-CF76-4A27-A0CC-9B894D29AC1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959177" y="4439110"/>
                  <a:ext cx="112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05F073D-1BCE-4647-B526-37D6E56D3F77}"/>
                    </a:ext>
                  </a:extLst>
                </p14:cNvPr>
                <p14:cNvContentPartPr/>
                <p14:nvPr/>
              </p14:nvContentPartPr>
              <p14:xfrm>
                <a:off x="9858377" y="3894790"/>
                <a:ext cx="58680" cy="302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05F073D-1BCE-4647-B526-37D6E56D3F7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49737" y="3885790"/>
                  <a:ext cx="76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D1FAB4-5D39-4054-B100-A3FBF46D362D}"/>
                    </a:ext>
                  </a:extLst>
                </p14:cNvPr>
                <p14:cNvContentPartPr/>
                <p14:nvPr/>
              </p14:nvContentPartPr>
              <p14:xfrm>
                <a:off x="9871337" y="4657630"/>
                <a:ext cx="10440" cy="339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D1FAB4-5D39-4054-B100-A3FBF46D362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62697" y="4648990"/>
                  <a:ext cx="280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9405AF9-EF1B-4DD1-8DEA-1AC5B39D2B3C}"/>
                    </a:ext>
                  </a:extLst>
                </p14:cNvPr>
                <p14:cNvContentPartPr/>
                <p14:nvPr/>
              </p14:nvContentPartPr>
              <p14:xfrm>
                <a:off x="10012097" y="3901990"/>
                <a:ext cx="185040" cy="1131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9405AF9-EF1B-4DD1-8DEA-1AC5B39D2B3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003097" y="3892990"/>
                  <a:ext cx="20268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E3A767-59FC-4887-86B0-20FCA1403C89}"/>
                    </a:ext>
                  </a:extLst>
                </p14:cNvPr>
                <p14:cNvContentPartPr/>
                <p14:nvPr/>
              </p14:nvContentPartPr>
              <p14:xfrm>
                <a:off x="10281377" y="3935470"/>
                <a:ext cx="192960" cy="1067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E3A767-59FC-4887-86B0-20FCA1403C8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72737" y="3926470"/>
                  <a:ext cx="210600" cy="10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F3F797E-7FFE-43D5-9189-C299A9CBF85C}"/>
              </a:ext>
            </a:extLst>
          </p:cNvPr>
          <p:cNvGrpSpPr/>
          <p:nvPr/>
        </p:nvGrpSpPr>
        <p:grpSpPr>
          <a:xfrm>
            <a:off x="10488377" y="3993070"/>
            <a:ext cx="254160" cy="244080"/>
            <a:chOff x="10488377" y="3993070"/>
            <a:chExt cx="2541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E41885E-BA94-447E-9BE5-77778A7FB552}"/>
                    </a:ext>
                  </a:extLst>
                </p14:cNvPr>
                <p14:cNvContentPartPr/>
                <p14:nvPr/>
              </p14:nvContentPartPr>
              <p14:xfrm>
                <a:off x="10488377" y="3993070"/>
                <a:ext cx="136440" cy="154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E41885E-BA94-447E-9BE5-77778A7FB55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479377" y="3984070"/>
                  <a:ext cx="154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DFF9D52-6D99-4218-A72B-4B2CDF0AFE87}"/>
                    </a:ext>
                  </a:extLst>
                </p14:cNvPr>
                <p14:cNvContentPartPr/>
                <p14:nvPr/>
              </p14:nvContentPartPr>
              <p14:xfrm>
                <a:off x="10653257" y="4102510"/>
                <a:ext cx="27720" cy="110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DFF9D52-6D99-4218-A72B-4B2CDF0AFE8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644617" y="4093510"/>
                  <a:ext cx="45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1DEDACB-8779-4A90-BD8B-0F0571ACB494}"/>
                    </a:ext>
                  </a:extLst>
                </p14:cNvPr>
                <p14:cNvContentPartPr/>
                <p14:nvPr/>
              </p14:nvContentPartPr>
              <p14:xfrm>
                <a:off x="10728857" y="4108990"/>
                <a:ext cx="13680" cy="128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1DEDACB-8779-4A90-BD8B-0F0571ACB49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719857" y="4100350"/>
                  <a:ext cx="3132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B423F6C-C68C-4946-A3B6-84BC2585EC4B}"/>
              </a:ext>
            </a:extLst>
          </p:cNvPr>
          <p:cNvGrpSpPr/>
          <p:nvPr/>
        </p:nvGrpSpPr>
        <p:grpSpPr>
          <a:xfrm>
            <a:off x="10971137" y="3983350"/>
            <a:ext cx="298440" cy="218520"/>
            <a:chOff x="10971137" y="3983350"/>
            <a:chExt cx="29844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63E1330-F702-41DE-B78F-3AF402E9780C}"/>
                    </a:ext>
                  </a:extLst>
                </p14:cNvPr>
                <p14:cNvContentPartPr/>
                <p14:nvPr/>
              </p14:nvContentPartPr>
              <p14:xfrm>
                <a:off x="10971137" y="3983350"/>
                <a:ext cx="110880" cy="15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63E1330-F702-41DE-B78F-3AF402E9780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962137" y="3974350"/>
                  <a:ext cx="128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F027407-6AD4-4BFE-BBA4-EF4C94326CAA}"/>
                    </a:ext>
                  </a:extLst>
                </p14:cNvPr>
                <p14:cNvContentPartPr/>
                <p14:nvPr/>
              </p14:nvContentPartPr>
              <p14:xfrm>
                <a:off x="11134577" y="4088470"/>
                <a:ext cx="7560" cy="107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F027407-6AD4-4BFE-BBA4-EF4C94326CA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125937" y="4079830"/>
                  <a:ext cx="25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A2B5C5-7A26-4000-9D5C-F3CE4E61A51C}"/>
                    </a:ext>
                  </a:extLst>
                </p14:cNvPr>
                <p14:cNvContentPartPr/>
                <p14:nvPr/>
              </p14:nvContentPartPr>
              <p14:xfrm>
                <a:off x="11168777" y="4112590"/>
                <a:ext cx="100800" cy="89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A2B5C5-7A26-4000-9D5C-F3CE4E61A51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159777" y="4103590"/>
                  <a:ext cx="11844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B364C55-4E70-4FF3-A082-67187FF30A92}"/>
                  </a:ext>
                </a:extLst>
              </p14:cNvPr>
              <p14:cNvContentPartPr/>
              <p14:nvPr/>
            </p14:nvContentPartPr>
            <p14:xfrm>
              <a:off x="10524017" y="4391230"/>
              <a:ext cx="130680" cy="188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B364C55-4E70-4FF3-A082-67187FF30A9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515017" y="4382230"/>
                <a:ext cx="1483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62D1211-8406-4889-8ADA-11ED025C0A98}"/>
                  </a:ext>
                </a:extLst>
              </p14:cNvPr>
              <p14:cNvContentPartPr/>
              <p14:nvPr/>
            </p14:nvContentPartPr>
            <p14:xfrm>
              <a:off x="10536617" y="4742950"/>
              <a:ext cx="121320" cy="1674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62D1211-8406-4889-8ADA-11ED025C0A98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527617" y="4733950"/>
                <a:ext cx="13896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96749CF-B6B2-4368-B6B1-ACFD69261C52}"/>
              </a:ext>
            </a:extLst>
          </p:cNvPr>
          <p:cNvGrpSpPr/>
          <p:nvPr/>
        </p:nvGrpSpPr>
        <p:grpSpPr>
          <a:xfrm>
            <a:off x="10943057" y="4357030"/>
            <a:ext cx="315000" cy="170280"/>
            <a:chOff x="10943057" y="4357030"/>
            <a:chExt cx="31500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03874B-E3B0-45B7-AA40-FB0B42681D9E}"/>
                    </a:ext>
                  </a:extLst>
                </p14:cNvPr>
                <p14:cNvContentPartPr/>
                <p14:nvPr/>
              </p14:nvContentPartPr>
              <p14:xfrm>
                <a:off x="10943057" y="4357030"/>
                <a:ext cx="101520" cy="98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03874B-E3B0-45B7-AA40-FB0B42681D9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934057" y="4348390"/>
                  <a:ext cx="119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11FB541-3924-4152-85CE-2CCACD8EBD5E}"/>
                    </a:ext>
                  </a:extLst>
                </p14:cNvPr>
                <p14:cNvContentPartPr/>
                <p14:nvPr/>
              </p14:nvContentPartPr>
              <p14:xfrm>
                <a:off x="11058977" y="4440190"/>
                <a:ext cx="63000" cy="87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11FB541-3924-4152-85CE-2CCACD8EBD5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049977" y="4431550"/>
                  <a:ext cx="80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B251A5D-3B07-4A6D-956D-3A46E9D2CC10}"/>
                    </a:ext>
                  </a:extLst>
                </p14:cNvPr>
                <p14:cNvContentPartPr/>
                <p14:nvPr/>
              </p14:nvContentPartPr>
              <p14:xfrm>
                <a:off x="11145377" y="4443790"/>
                <a:ext cx="112680" cy="81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B251A5D-3B07-4A6D-956D-3A46E9D2CC1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136737" y="4435150"/>
                  <a:ext cx="13032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1BC7F96-EC3F-4E48-A801-E9BA558F5C2B}"/>
                  </a:ext>
                </a:extLst>
              </p14:cNvPr>
              <p14:cNvContentPartPr/>
              <p14:nvPr/>
            </p14:nvContentPartPr>
            <p14:xfrm>
              <a:off x="11050337" y="4753030"/>
              <a:ext cx="118800" cy="141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1BC7F96-EC3F-4E48-A801-E9BA558F5C2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041337" y="4744390"/>
                <a:ext cx="13644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819D80B-D156-417E-A613-3BE89FED378C}"/>
              </a:ext>
            </a:extLst>
          </p:cNvPr>
          <p:cNvGrpSpPr/>
          <p:nvPr/>
        </p:nvGrpSpPr>
        <p:grpSpPr>
          <a:xfrm>
            <a:off x="11453177" y="3875710"/>
            <a:ext cx="478440" cy="1119960"/>
            <a:chOff x="11453177" y="3875710"/>
            <a:chExt cx="478440" cy="11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4B8D188-E116-4240-9161-F4562DDB91F6}"/>
                    </a:ext>
                  </a:extLst>
                </p14:cNvPr>
                <p14:cNvContentPartPr/>
                <p14:nvPr/>
              </p14:nvContentPartPr>
              <p14:xfrm>
                <a:off x="11453177" y="3941230"/>
                <a:ext cx="126360" cy="180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4B8D188-E116-4240-9161-F4562DDB91F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444177" y="3932590"/>
                  <a:ext cx="144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653149E-7BE4-4A29-9978-4423110933C8}"/>
                    </a:ext>
                  </a:extLst>
                </p14:cNvPr>
                <p14:cNvContentPartPr/>
                <p14:nvPr/>
              </p14:nvContentPartPr>
              <p14:xfrm>
                <a:off x="11600777" y="4044910"/>
                <a:ext cx="41400" cy="106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653149E-7BE4-4A29-9978-4423110933C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592137" y="4036270"/>
                  <a:ext cx="59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5377409-1B85-449B-B848-783FC85F9334}"/>
                    </a:ext>
                  </a:extLst>
                </p14:cNvPr>
                <p14:cNvContentPartPr/>
                <p14:nvPr/>
              </p14:nvContentPartPr>
              <p14:xfrm>
                <a:off x="11656577" y="4062550"/>
                <a:ext cx="83880" cy="110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5377409-1B85-449B-B848-783FC85F933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647577" y="4053550"/>
                  <a:ext cx="101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11A18B-0801-41D4-98E7-093275892114}"/>
                    </a:ext>
                  </a:extLst>
                </p14:cNvPr>
                <p14:cNvContentPartPr/>
                <p14:nvPr/>
              </p14:nvContentPartPr>
              <p14:xfrm>
                <a:off x="11455697" y="4365670"/>
                <a:ext cx="117360" cy="118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11A18B-0801-41D4-98E7-09327589211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446697" y="4357030"/>
                  <a:ext cx="135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7921D6F-30AF-4C8C-BF76-C42396AA31B4}"/>
                    </a:ext>
                  </a:extLst>
                </p14:cNvPr>
                <p14:cNvContentPartPr/>
                <p14:nvPr/>
              </p14:nvContentPartPr>
              <p14:xfrm>
                <a:off x="11596097" y="4446310"/>
                <a:ext cx="77400" cy="99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7921D6F-30AF-4C8C-BF76-C42396AA31B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87457" y="4437670"/>
                  <a:ext cx="95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F786793-8177-4F17-AC48-FA935C9BFFD0}"/>
                    </a:ext>
                  </a:extLst>
                </p14:cNvPr>
                <p14:cNvContentPartPr/>
                <p14:nvPr/>
              </p14:nvContentPartPr>
              <p14:xfrm>
                <a:off x="11715617" y="4466110"/>
                <a:ext cx="77040" cy="101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F786793-8177-4F17-AC48-FA935C9BFFD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06977" y="4457470"/>
                  <a:ext cx="94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66F2993-F4FA-4CD3-8988-2FCE2C033546}"/>
                    </a:ext>
                  </a:extLst>
                </p14:cNvPr>
                <p14:cNvContentPartPr/>
                <p14:nvPr/>
              </p14:nvContentPartPr>
              <p14:xfrm>
                <a:off x="11477297" y="4749430"/>
                <a:ext cx="122040" cy="136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66F2993-F4FA-4CD3-8988-2FCE2C03354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468657" y="4740790"/>
                  <a:ext cx="139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B97B239-9979-48FE-A050-DC9287427DBB}"/>
                    </a:ext>
                  </a:extLst>
                </p14:cNvPr>
                <p14:cNvContentPartPr/>
                <p14:nvPr/>
              </p14:nvContentPartPr>
              <p14:xfrm>
                <a:off x="11605097" y="4817110"/>
                <a:ext cx="79920" cy="120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B97B239-9979-48FE-A050-DC9287427DB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596097" y="4808470"/>
                  <a:ext cx="97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BDDD7DD-2237-46BC-8CB6-13FF8E057D2E}"/>
                    </a:ext>
                  </a:extLst>
                </p14:cNvPr>
                <p14:cNvContentPartPr/>
                <p14:nvPr/>
              </p14:nvContentPartPr>
              <p14:xfrm>
                <a:off x="11700857" y="4818910"/>
                <a:ext cx="68040" cy="103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BDDD7DD-2237-46BC-8CB6-13FF8E057D2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691857" y="4810270"/>
                  <a:ext cx="85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8C71467-6E9D-45E0-A0B8-DE0AA0426C47}"/>
                    </a:ext>
                  </a:extLst>
                </p14:cNvPr>
                <p14:cNvContentPartPr/>
                <p14:nvPr/>
              </p14:nvContentPartPr>
              <p14:xfrm>
                <a:off x="11749457" y="3875710"/>
                <a:ext cx="182160" cy="1119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8C71467-6E9D-45E0-A0B8-DE0AA0426C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740457" y="3867070"/>
                  <a:ext cx="199800" cy="11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49A7AAB-8CAF-434D-9360-A1DC0993A47E}"/>
              </a:ext>
            </a:extLst>
          </p:cNvPr>
          <p:cNvGrpSpPr/>
          <p:nvPr/>
        </p:nvGrpSpPr>
        <p:grpSpPr>
          <a:xfrm>
            <a:off x="7350257" y="5781190"/>
            <a:ext cx="1116720" cy="286200"/>
            <a:chOff x="7350257" y="5781190"/>
            <a:chExt cx="11167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ACCB685-3112-43A2-BB22-CA66E2DFECFF}"/>
                    </a:ext>
                  </a:extLst>
                </p14:cNvPr>
                <p14:cNvContentPartPr/>
                <p14:nvPr/>
              </p14:nvContentPartPr>
              <p14:xfrm>
                <a:off x="7350257" y="5925910"/>
                <a:ext cx="194400" cy="141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ACCB685-3112-43A2-BB22-CA66E2DFECF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341617" y="5916910"/>
                  <a:ext cx="212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BE68A55-06BD-4258-A742-D76679B3CC07}"/>
                    </a:ext>
                  </a:extLst>
                </p14:cNvPr>
                <p14:cNvContentPartPr/>
                <p14:nvPr/>
              </p14:nvContentPartPr>
              <p14:xfrm>
                <a:off x="7571297" y="5848510"/>
                <a:ext cx="120240" cy="184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BE68A55-06BD-4258-A742-D76679B3CC0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562297" y="5839870"/>
                  <a:ext cx="137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64275C-510D-4158-A6A2-8CB69E09F0EA}"/>
                    </a:ext>
                  </a:extLst>
                </p14:cNvPr>
                <p14:cNvContentPartPr/>
                <p14:nvPr/>
              </p14:nvContentPartPr>
              <p14:xfrm>
                <a:off x="7721057" y="5943190"/>
                <a:ext cx="105480" cy="104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64275C-510D-4158-A6A2-8CB69E09F0E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12057" y="5934190"/>
                  <a:ext cx="123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F9559A-9578-405C-96AE-2EAFF8A3AA2D}"/>
                    </a:ext>
                  </a:extLst>
                </p14:cNvPr>
                <p14:cNvContentPartPr/>
                <p14:nvPr/>
              </p14:nvContentPartPr>
              <p14:xfrm>
                <a:off x="7844897" y="5921590"/>
                <a:ext cx="88200" cy="13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F9559A-9578-405C-96AE-2EAFF8A3AA2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835897" y="5912590"/>
                  <a:ext cx="105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D666989-9F22-4E64-BC18-513C06883CE1}"/>
                    </a:ext>
                  </a:extLst>
                </p14:cNvPr>
                <p14:cNvContentPartPr/>
                <p14:nvPr/>
              </p14:nvContentPartPr>
              <p14:xfrm>
                <a:off x="7962257" y="5916910"/>
                <a:ext cx="90000" cy="123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D666989-9F22-4E64-BC18-513C06883CE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953617" y="5907910"/>
                  <a:ext cx="107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7D29C1-1CB5-4052-8A14-10BF53900336}"/>
                    </a:ext>
                  </a:extLst>
                </p14:cNvPr>
                <p14:cNvContentPartPr/>
                <p14:nvPr/>
              </p14:nvContentPartPr>
              <p14:xfrm>
                <a:off x="8017337" y="5781190"/>
                <a:ext cx="449640" cy="247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7D29C1-1CB5-4052-8A14-10BF5390033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008337" y="5772190"/>
                  <a:ext cx="46728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3623662-A924-4BC9-A956-A84E00955848}"/>
              </a:ext>
            </a:extLst>
          </p:cNvPr>
          <p:cNvGrpSpPr/>
          <p:nvPr/>
        </p:nvGrpSpPr>
        <p:grpSpPr>
          <a:xfrm>
            <a:off x="6098537" y="5807110"/>
            <a:ext cx="287280" cy="386280"/>
            <a:chOff x="6098537" y="5807110"/>
            <a:chExt cx="2872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D2C9025-648A-414A-9C94-2CBC176C3FEC}"/>
                    </a:ext>
                  </a:extLst>
                </p14:cNvPr>
                <p14:cNvContentPartPr/>
                <p14:nvPr/>
              </p14:nvContentPartPr>
              <p14:xfrm>
                <a:off x="6098537" y="5923390"/>
                <a:ext cx="135720" cy="270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D2C9025-648A-414A-9C94-2CBC176C3FE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089897" y="5914750"/>
                  <a:ext cx="153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E021E49-6D82-47A7-80FE-7A8526E3C79D}"/>
                    </a:ext>
                  </a:extLst>
                </p14:cNvPr>
                <p14:cNvContentPartPr/>
                <p14:nvPr/>
              </p14:nvContentPartPr>
              <p14:xfrm>
                <a:off x="6260897" y="6059830"/>
                <a:ext cx="72000" cy="10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E021E49-6D82-47A7-80FE-7A8526E3C79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251897" y="6050830"/>
                  <a:ext cx="89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A77AFA5-1940-4118-815A-A32EF6D35848}"/>
                    </a:ext>
                  </a:extLst>
                </p14:cNvPr>
                <p14:cNvContentPartPr/>
                <p14:nvPr/>
              </p14:nvContentPartPr>
              <p14:xfrm>
                <a:off x="6290777" y="5997910"/>
                <a:ext cx="10080" cy="14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A77AFA5-1940-4118-815A-A32EF6D3584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281777" y="5988910"/>
                  <a:ext cx="2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453BD7A-D823-4F4F-BE75-34BF1F2DC3EA}"/>
                    </a:ext>
                  </a:extLst>
                </p14:cNvPr>
                <p14:cNvContentPartPr/>
                <p14:nvPr/>
              </p14:nvContentPartPr>
              <p14:xfrm>
                <a:off x="6310937" y="5807110"/>
                <a:ext cx="74880" cy="124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453BD7A-D823-4F4F-BE75-34BF1F2DC3E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302297" y="5798110"/>
                  <a:ext cx="925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3489DCC-673C-41E4-A825-E717BD021593}"/>
                  </a:ext>
                </a:extLst>
              </p14:cNvPr>
              <p14:cNvContentPartPr/>
              <p14:nvPr/>
            </p14:nvContentPartPr>
            <p14:xfrm>
              <a:off x="6659777" y="5909710"/>
              <a:ext cx="371520" cy="1317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3489DCC-673C-41E4-A825-E717BD021593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651137" y="5900710"/>
                <a:ext cx="38916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C0C63D4-71E3-443F-BB56-4F5A27319920}"/>
              </a:ext>
            </a:extLst>
          </p:cNvPr>
          <p:cNvGrpSpPr/>
          <p:nvPr/>
        </p:nvGrpSpPr>
        <p:grpSpPr>
          <a:xfrm>
            <a:off x="9366257" y="3990190"/>
            <a:ext cx="235080" cy="1042200"/>
            <a:chOff x="9366257" y="3990190"/>
            <a:chExt cx="235080" cy="10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4ACF4EE-2FAB-4261-B25C-E7A5AB1F141C}"/>
                    </a:ext>
                  </a:extLst>
                </p14:cNvPr>
                <p14:cNvContentPartPr/>
                <p14:nvPr/>
              </p14:nvContentPartPr>
              <p14:xfrm>
                <a:off x="9366257" y="4345150"/>
                <a:ext cx="113760" cy="166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4ACF4EE-2FAB-4261-B25C-E7A5AB1F141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357257" y="4336510"/>
                  <a:ext cx="131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251CAFD-1F9D-4B1D-8DF4-D72D6FDABD0C}"/>
                    </a:ext>
                  </a:extLst>
                </p14:cNvPr>
                <p14:cNvContentPartPr/>
                <p14:nvPr/>
              </p14:nvContentPartPr>
              <p14:xfrm>
                <a:off x="9496217" y="4444510"/>
                <a:ext cx="105120" cy="102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251CAFD-1F9D-4B1D-8DF4-D72D6FDABD0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87577" y="4435510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E162DB2-216C-4CAF-AE4E-29E8794D291B}"/>
                    </a:ext>
                  </a:extLst>
                </p14:cNvPr>
                <p14:cNvContentPartPr/>
                <p14:nvPr/>
              </p14:nvContentPartPr>
              <p14:xfrm>
                <a:off x="9436097" y="3990190"/>
                <a:ext cx="38520" cy="243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E162DB2-216C-4CAF-AE4E-29E8794D291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427097" y="3981190"/>
                  <a:ext cx="56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688F369-0CBA-41A5-B1F6-560EF24410E6}"/>
                    </a:ext>
                  </a:extLst>
                </p14:cNvPr>
                <p14:cNvContentPartPr/>
                <p14:nvPr/>
              </p14:nvContentPartPr>
              <p14:xfrm>
                <a:off x="9411617" y="4632070"/>
                <a:ext cx="32760" cy="400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688F369-0CBA-41A5-B1F6-560EF24410E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402617" y="4623070"/>
                  <a:ext cx="504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D3ED4C7-0CD0-4E1B-9DFB-1DCBBD0144E4}"/>
                    </a:ext>
                  </a:extLst>
                </p14:cNvPr>
                <p14:cNvContentPartPr/>
                <p14:nvPr/>
              </p14:nvContentPartPr>
              <p14:xfrm>
                <a:off x="9398657" y="4365670"/>
                <a:ext cx="80280" cy="209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D3ED4C7-0CD0-4E1B-9DFB-1DCBBD0144E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389657" y="4357030"/>
                  <a:ext cx="9792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482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D23E-12F2-449B-B340-D6B99D58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6" y="158312"/>
            <a:ext cx="10904919" cy="668406"/>
          </a:xfrm>
        </p:spPr>
        <p:txBody>
          <a:bodyPr/>
          <a:lstStyle/>
          <a:p>
            <a:r>
              <a:rPr lang="en-US" dirty="0"/>
              <a:t>Alternatives to compute Low Rank 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E68BF-0092-4749-882F-38E3F2977AD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88308" y="1064712"/>
                <a:ext cx="6112700" cy="57932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Let A be an </a:t>
                </a:r>
                <a:r>
                  <a:rPr lang="en-US" sz="2800" dirty="0" err="1"/>
                  <a:t>mxn</a:t>
                </a:r>
                <a:r>
                  <a:rPr lang="en-US" sz="2800" dirty="0"/>
                  <a:t> matrix of low numerical rank</a:t>
                </a:r>
              </a:p>
              <a:p>
                <a:r>
                  <a:rPr lang="en-US" sz="2800" dirty="0"/>
                  <a:t>Suppose that you can’t afford to compute the full SVD or you don’t have a good implementation</a:t>
                </a:r>
              </a:p>
              <a:p>
                <a:r>
                  <a:rPr lang="en-US" sz="2800" dirty="0"/>
                  <a:t>How can you compute a low-rank approximation to A?</a:t>
                </a:r>
              </a:p>
              <a:p>
                <a:pPr lvl="1"/>
                <a:r>
                  <a:rPr lang="en-US" sz="2400" dirty="0"/>
                  <a:t>Gram-Schmidt: Keep reducing a rank-1 component from A </a:t>
                </a:r>
              </a:p>
              <a:p>
                <a:pPr lvl="2"/>
                <a:r>
                  <a:rPr lang="en-US" sz="2000" dirty="0"/>
                  <a:t>Complexity: O(</a:t>
                </a:r>
                <a:r>
                  <a:rPr lang="en-US" sz="2000" dirty="0" err="1"/>
                  <a:t>mnk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400" dirty="0" err="1"/>
                  <a:t>Krylov</a:t>
                </a:r>
                <a:r>
                  <a:rPr lang="en-US" sz="2400" dirty="0"/>
                  <a:t> Methods: Restrict the matrix A to the k-dimensional “</a:t>
                </a:r>
                <a:r>
                  <a:rPr lang="en-US" sz="2400" dirty="0" err="1"/>
                  <a:t>Krylov</a:t>
                </a:r>
                <a:r>
                  <a:rPr lang="en-US" sz="2400" dirty="0"/>
                  <a:t> subspace”</a:t>
                </a:r>
              </a:p>
              <a:p>
                <a:pPr lvl="2"/>
                <a:r>
                  <a:rPr lang="en-US" sz="2000" dirty="0"/>
                  <a:t>Span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:r>
                  <a:rPr lang="en-US" sz="2000" dirty="0"/>
                  <a:t>Compute eigen-decomposition of resulting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E68BF-0092-4749-882F-38E3F2977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8308" y="1064712"/>
                <a:ext cx="6112700" cy="5793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4D0913-C0E2-4271-AB1A-B0F5FB4CF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8" y="1275005"/>
            <a:ext cx="5461450" cy="2709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7BCE9-0F1E-444A-9FA8-322177CFEEC6}"/>
                  </a:ext>
                </a:extLst>
              </p:cNvPr>
              <p:cNvSpPr txBox="1"/>
              <p:nvPr/>
            </p:nvSpPr>
            <p:spPr>
              <a:xfrm>
                <a:off x="6555184" y="4897677"/>
                <a:ext cx="5248508" cy="1631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Each of these approximations result in a factorization of the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Where Q is an approximate orthonormal basis for the column space of 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7BCE9-0F1E-444A-9FA8-322177CFE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84" y="4897677"/>
                <a:ext cx="5248508" cy="1631216"/>
              </a:xfrm>
              <a:prstGeom prst="rect">
                <a:avLst/>
              </a:prstGeom>
              <a:blipFill>
                <a:blip r:embed="rId4"/>
                <a:stretch>
                  <a:fillRect l="-1043" t="-1481" b="-51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F9324E-D1D0-4C22-AA4B-B089E77EC49D}"/>
                  </a:ext>
                </a:extLst>
              </p14:cNvPr>
              <p14:cNvContentPartPr/>
              <p14:nvPr/>
            </p14:nvContentPartPr>
            <p14:xfrm>
              <a:off x="9297857" y="2651239"/>
              <a:ext cx="212040" cy="131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F9324E-D1D0-4C22-AA4B-B089E77EC4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3537" y="2646919"/>
                <a:ext cx="220680" cy="1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83219FB-27C8-4922-8B99-355C362B3710}"/>
              </a:ext>
            </a:extLst>
          </p:cNvPr>
          <p:cNvGrpSpPr/>
          <p:nvPr/>
        </p:nvGrpSpPr>
        <p:grpSpPr>
          <a:xfrm>
            <a:off x="9687017" y="2547559"/>
            <a:ext cx="1696320" cy="310680"/>
            <a:chOff x="9687017" y="2547559"/>
            <a:chExt cx="16963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1C6734-74A7-4E0F-B7D1-B0D4C9294EFF}"/>
                    </a:ext>
                  </a:extLst>
                </p14:cNvPr>
                <p14:cNvContentPartPr/>
                <p14:nvPr/>
              </p14:nvContentPartPr>
              <p14:xfrm>
                <a:off x="9715097" y="2592919"/>
                <a:ext cx="117720" cy="19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1C6734-74A7-4E0F-B7D1-B0D4C9294E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10777" y="2588599"/>
                  <a:ext cx="126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6AD48C-B79A-468C-B0C7-A68EB04AB21C}"/>
                    </a:ext>
                  </a:extLst>
                </p14:cNvPr>
                <p14:cNvContentPartPr/>
                <p14:nvPr/>
              </p14:nvContentPartPr>
              <p14:xfrm>
                <a:off x="9687017" y="2683999"/>
                <a:ext cx="112320" cy="6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6AD48C-B79A-468C-B0C7-A68EB04AB2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2697" y="2679679"/>
                  <a:ext cx="1209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E13AE6-EF60-46CF-BA18-AB66F66F9A6F}"/>
                    </a:ext>
                  </a:extLst>
                </p14:cNvPr>
                <p14:cNvContentPartPr/>
                <p14:nvPr/>
              </p14:nvContentPartPr>
              <p14:xfrm>
                <a:off x="9842897" y="2669599"/>
                <a:ext cx="131760" cy="1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E13AE6-EF60-46CF-BA18-AB66F66F9A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38577" y="2665279"/>
                  <a:ext cx="140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87A3A8-DEDF-4AAB-B869-7068BAA6EDFB}"/>
                    </a:ext>
                  </a:extLst>
                </p14:cNvPr>
                <p14:cNvContentPartPr/>
                <p14:nvPr/>
              </p14:nvContentPartPr>
              <p14:xfrm>
                <a:off x="9869537" y="2718919"/>
                <a:ext cx="110160" cy="14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87A3A8-DEDF-4AAB-B869-7068BAA6EDF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65217" y="2714599"/>
                  <a:ext cx="118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C2EFD8-F5D8-485E-AC75-4F70F8C6FBD4}"/>
                    </a:ext>
                  </a:extLst>
                </p14:cNvPr>
                <p14:cNvContentPartPr/>
                <p14:nvPr/>
              </p14:nvContentPartPr>
              <p14:xfrm>
                <a:off x="10064297" y="2591479"/>
                <a:ext cx="139320" cy="18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C2EFD8-F5D8-485E-AC75-4F70F8C6FB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59977" y="2587159"/>
                  <a:ext cx="147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B89341-0BBE-43B4-A6BB-4580B66F688F}"/>
                    </a:ext>
                  </a:extLst>
                </p14:cNvPr>
                <p14:cNvContentPartPr/>
                <p14:nvPr/>
              </p14:nvContentPartPr>
              <p14:xfrm>
                <a:off x="10059977" y="2689399"/>
                <a:ext cx="113760" cy="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B89341-0BBE-43B4-A6BB-4580B66F68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55657" y="2685079"/>
                  <a:ext cx="122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47ADBA-C027-4C13-97DA-3BCB218844DE}"/>
                    </a:ext>
                  </a:extLst>
                </p14:cNvPr>
                <p14:cNvContentPartPr/>
                <p14:nvPr/>
              </p14:nvContentPartPr>
              <p14:xfrm>
                <a:off x="10236017" y="2678959"/>
                <a:ext cx="115560" cy="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47ADBA-C027-4C13-97DA-3BCB218844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31697" y="2674639"/>
                  <a:ext cx="1242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E0731D-8148-4AAE-A645-5AE02574717F}"/>
                    </a:ext>
                  </a:extLst>
                </p14:cNvPr>
                <p14:cNvContentPartPr/>
                <p14:nvPr/>
              </p14:nvContentPartPr>
              <p14:xfrm>
                <a:off x="10413137" y="2640799"/>
                <a:ext cx="154080" cy="21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E0731D-8148-4AAE-A645-5AE02574717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08817" y="2636479"/>
                  <a:ext cx="162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974191-684A-4505-8AD5-63D9F3FA2BDC}"/>
                    </a:ext>
                  </a:extLst>
                </p14:cNvPr>
                <p14:cNvContentPartPr/>
                <p14:nvPr/>
              </p14:nvContentPartPr>
              <p14:xfrm>
                <a:off x="10582337" y="2718919"/>
                <a:ext cx="99720" cy="136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974191-684A-4505-8AD5-63D9F3FA2B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78017" y="2714599"/>
                  <a:ext cx="108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214B4A-DD40-4FD6-9CD4-22E88F578257}"/>
                    </a:ext>
                  </a:extLst>
                </p14:cNvPr>
                <p14:cNvContentPartPr/>
                <p14:nvPr/>
              </p14:nvContentPartPr>
              <p14:xfrm>
                <a:off x="10754057" y="2568079"/>
                <a:ext cx="77400" cy="207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214B4A-DD40-4FD6-9CD4-22E88F5782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49737" y="2563759"/>
                  <a:ext cx="86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DC94FB-07F9-488F-BD40-D33F0B5B62B0}"/>
                    </a:ext>
                  </a:extLst>
                </p14:cNvPr>
                <p14:cNvContentPartPr/>
                <p14:nvPr/>
              </p14:nvContentPartPr>
              <p14:xfrm>
                <a:off x="10857737" y="2617759"/>
                <a:ext cx="126360" cy="203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DC94FB-07F9-488F-BD40-D33F0B5B62B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53417" y="2613439"/>
                  <a:ext cx="135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A4B1BA-0651-4FDD-A755-221368DF20CD}"/>
                    </a:ext>
                  </a:extLst>
                </p14:cNvPr>
                <p14:cNvContentPartPr/>
                <p14:nvPr/>
              </p14:nvContentPartPr>
              <p14:xfrm>
                <a:off x="10997417" y="2689399"/>
                <a:ext cx="87480" cy="139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A4B1BA-0651-4FDD-A755-221368DF20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93097" y="2685079"/>
                  <a:ext cx="96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B6FA6E-206D-470C-9D03-B3D203A10383}"/>
                    </a:ext>
                  </a:extLst>
                </p14:cNvPr>
                <p14:cNvContentPartPr/>
                <p14:nvPr/>
              </p14:nvContentPartPr>
              <p14:xfrm>
                <a:off x="11066177" y="2554039"/>
                <a:ext cx="133560" cy="1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B6FA6E-206D-470C-9D03-B3D203A103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61857" y="2549719"/>
                  <a:ext cx="142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ABE208-7977-4D0E-9910-DAEB4C208F49}"/>
                    </a:ext>
                  </a:extLst>
                </p14:cNvPr>
                <p14:cNvContentPartPr/>
                <p14:nvPr/>
              </p14:nvContentPartPr>
              <p14:xfrm>
                <a:off x="11126657" y="2559439"/>
                <a:ext cx="33840" cy="11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ABE208-7977-4D0E-9910-DAEB4C208F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122337" y="2555119"/>
                  <a:ext cx="42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BC2506-B7A7-4691-A05B-76019FB415D8}"/>
                    </a:ext>
                  </a:extLst>
                </p14:cNvPr>
                <p14:cNvContentPartPr/>
                <p14:nvPr/>
              </p14:nvContentPartPr>
              <p14:xfrm>
                <a:off x="11208377" y="2588599"/>
                <a:ext cx="95400" cy="146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BC2506-B7A7-4691-A05B-76019FB415D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204057" y="2584279"/>
                  <a:ext cx="104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6CCA30-4F6B-4149-AC83-3F4259A40E0D}"/>
                    </a:ext>
                  </a:extLst>
                </p14:cNvPr>
                <p14:cNvContentPartPr/>
                <p14:nvPr/>
              </p14:nvContentPartPr>
              <p14:xfrm>
                <a:off x="11197217" y="2678239"/>
                <a:ext cx="93960" cy="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6CCA30-4F6B-4149-AC83-3F4259A40E0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92897" y="2673919"/>
                  <a:ext cx="1026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25FBEC-DBE2-4987-8C86-F0F93FD50552}"/>
                    </a:ext>
                  </a:extLst>
                </p14:cNvPr>
                <p14:cNvContentPartPr/>
                <p14:nvPr/>
              </p14:nvContentPartPr>
              <p14:xfrm>
                <a:off x="11288657" y="2547559"/>
                <a:ext cx="94680" cy="27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25FBEC-DBE2-4987-8C86-F0F93FD505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84337" y="2543239"/>
                  <a:ext cx="1033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6980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BD62-D5EA-4C12-8E0C-0146F506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6" y="158311"/>
            <a:ext cx="10904919" cy="838637"/>
          </a:xfrm>
        </p:spPr>
        <p:txBody>
          <a:bodyPr/>
          <a:lstStyle/>
          <a:p>
            <a:r>
              <a:rPr lang="en-US" dirty="0"/>
              <a:t>Randomized Low Rank 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98E81-5563-4EF8-B530-9FC382B03A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15449" y="2267210"/>
                <a:ext cx="10904919" cy="4196219"/>
              </a:xfr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28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Solving the primitive problem via randomized sampling — intuition:</a:t>
                </a:r>
              </a:p>
              <a:p>
                <a:pPr marL="0" indent="0" algn="l">
                  <a:buNone/>
                </a:pPr>
                <a:r>
                  <a:rPr lang="en-US" sz="2800" b="0" i="0" u="none" strike="noStrike" baseline="0" dirty="0">
                    <a:solidFill>
                      <a:srgbClr val="3333B3"/>
                    </a:solidFill>
                    <a:latin typeface="TeXGyreHeros-Regular"/>
                  </a:rPr>
                  <a:t>1. </a:t>
                </a: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Draw </a:t>
                </a:r>
                <a:r>
                  <a:rPr lang="en-US" sz="2800" b="0" i="0" u="none" strike="noStrike" baseline="0" dirty="0">
                    <a:solidFill>
                      <a:srgbClr val="0000FF"/>
                    </a:solidFill>
                    <a:latin typeface="TeXGyreHeros-Regular"/>
                  </a:rPr>
                  <a:t>Gaussian random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.. , 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sz="2800" b="0" i="0" u="none" strike="noStrike" baseline="0" dirty="0">
                  <a:solidFill>
                    <a:srgbClr val="3333B3"/>
                  </a:solidFill>
                  <a:latin typeface="TeXGyreHeros-Regular"/>
                </a:endParaRPr>
              </a:p>
              <a:p>
                <a:pPr marL="0" indent="0" algn="l">
                  <a:buNone/>
                </a:pPr>
                <a:r>
                  <a:rPr lang="es-ES" sz="2800" b="0" i="0" u="none" strike="noStrike" baseline="0" dirty="0">
                    <a:solidFill>
                      <a:srgbClr val="3333B3"/>
                    </a:solidFill>
                    <a:latin typeface="TeXGyreHeros-Regular"/>
                  </a:rPr>
                  <a:t>2. </a:t>
                </a:r>
                <a:r>
                  <a:rPr lang="es-ES" sz="2800" b="0" i="0" u="none" strike="noStrike" baseline="0" dirty="0" err="1">
                    <a:solidFill>
                      <a:srgbClr val="000000"/>
                    </a:solidFill>
                    <a:latin typeface="TeXGyreHeros-Regular"/>
                  </a:rPr>
                  <a:t>Form</a:t>
                </a:r>
                <a:r>
                  <a:rPr lang="es-ES" sz="28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 </a:t>
                </a:r>
                <a:r>
                  <a:rPr lang="es-ES" sz="2800" b="0" i="0" u="none" strike="noStrike" baseline="0" dirty="0">
                    <a:solidFill>
                      <a:srgbClr val="0000FF"/>
                    </a:solidFill>
                    <a:latin typeface="TeXGyreHeros-Regular"/>
                  </a:rPr>
                  <a:t>“</a:t>
                </a:r>
                <a:r>
                  <a:rPr lang="es-ES" sz="2800" b="0" i="0" u="none" strike="noStrike" baseline="0" dirty="0" err="1">
                    <a:solidFill>
                      <a:srgbClr val="0000FF"/>
                    </a:solidFill>
                    <a:latin typeface="TeXGyreHeros-Regular"/>
                  </a:rPr>
                  <a:t>sample</a:t>
                </a:r>
                <a:r>
                  <a:rPr lang="es-ES" sz="2800" b="0" i="0" u="none" strike="noStrike" baseline="0" dirty="0">
                    <a:solidFill>
                      <a:srgbClr val="0000FF"/>
                    </a:solidFill>
                    <a:latin typeface="TeXGyreHeros-Regular"/>
                  </a:rPr>
                  <a:t>” </a:t>
                </a:r>
                <a:r>
                  <a:rPr lang="es-ES" sz="2800" b="0" i="0" u="none" strike="noStrike" baseline="0" dirty="0" err="1">
                    <a:solidFill>
                      <a:srgbClr val="0000FF"/>
                    </a:solidFill>
                    <a:latin typeface="TeXGyreHeros-Regular"/>
                  </a:rPr>
                  <a:t>vectors</a:t>
                </a:r>
                <a:r>
                  <a:rPr lang="es-ES" sz="2800" b="0" i="0" u="none" strike="noStrike" baseline="0" dirty="0">
                    <a:solidFill>
                      <a:srgbClr val="0000FF"/>
                    </a:solidFill>
                    <a:latin typeface="TeXGyreHeros-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s-ES" sz="2800" b="0" i="0" u="none" strike="noStrike" baseline="0" dirty="0">
                  <a:solidFill>
                    <a:srgbClr val="0000FF"/>
                  </a:solidFill>
                  <a:latin typeface="TeXGyreHeros-Regular"/>
                </a:endParaRPr>
              </a:p>
              <a:p>
                <a:pPr marL="0" indent="0" algn="l">
                  <a:buNone/>
                </a:pPr>
                <a:r>
                  <a:rPr lang="en-US" sz="2800" b="0" i="0" u="none" strike="noStrike" baseline="0" dirty="0">
                    <a:solidFill>
                      <a:srgbClr val="3333B3"/>
                    </a:solidFill>
                    <a:latin typeface="TeXGyreHeros-Regular"/>
                  </a:rPr>
                  <a:t>3. </a:t>
                </a: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Form </a:t>
                </a:r>
                <a:r>
                  <a:rPr lang="en-US" sz="2800" b="0" i="0" u="none" strike="noStrike" baseline="0" dirty="0">
                    <a:solidFill>
                      <a:srgbClr val="0000FF"/>
                    </a:solidFill>
                    <a:latin typeface="TeXGyreHeros-Regular"/>
                  </a:rPr>
                  <a:t>orthonormal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.. , 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such that</a:t>
                </a:r>
              </a:p>
              <a:p>
                <a:pPr marL="0" indent="0">
                  <a:buNone/>
                </a:pPr>
                <a:r>
                  <a:rPr lang="es-ES" sz="28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	</a:t>
                </a:r>
                <a:r>
                  <a:rPr lang="es-ES" sz="2800" b="0" i="0" u="none" strike="noStrike" baseline="0" dirty="0" err="1">
                    <a:solidFill>
                      <a:srgbClr val="000000"/>
                    </a:solidFill>
                    <a:latin typeface="TeXGyreHeros-Regular"/>
                  </a:rPr>
                  <a:t>Span</a:t>
                </a:r>
                <a:r>
                  <a:rPr lang="es-ES" sz="2800" b="0" i="0" u="none" strike="noStrike" baseline="0" dirty="0">
                    <a:solidFill>
                      <a:srgbClr val="000000"/>
                    </a:solidFill>
                    <a:latin typeface="CMSS1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.. , 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800" b="0" i="0" u="none" strike="noStrike" baseline="0" dirty="0">
                    <a:solidFill>
                      <a:srgbClr val="000000"/>
                    </a:solidFill>
                    <a:latin typeface="CMSS17"/>
                  </a:rPr>
                  <a:t>) = </a:t>
                </a:r>
                <a:r>
                  <a:rPr lang="es-ES" sz="2800" b="0" i="0" u="none" strike="noStrike" baseline="0" dirty="0" err="1">
                    <a:solidFill>
                      <a:srgbClr val="000000"/>
                    </a:solidFill>
                    <a:latin typeface="TeXGyreHeros-Regular"/>
                  </a:rPr>
                  <a:t>Span</a:t>
                </a:r>
                <a:r>
                  <a:rPr lang="es-ES" sz="2800" b="0" i="0" u="none" strike="noStrike" baseline="0" dirty="0">
                    <a:solidFill>
                      <a:srgbClr val="000000"/>
                    </a:solidFill>
                    <a:latin typeface="CMSS1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.. ,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2800" b="0" i="0" u="none" strike="noStrike" baseline="0" dirty="0">
                    <a:solidFill>
                      <a:srgbClr val="000000"/>
                    </a:solidFill>
                    <a:latin typeface="CMSS17"/>
                  </a:rPr>
                  <a:t>)</a:t>
                </a:r>
                <a:endParaRPr lang="es-ES" sz="2800" b="0" i="0" u="none" strike="noStrike" baseline="0" dirty="0">
                  <a:solidFill>
                    <a:srgbClr val="000000"/>
                  </a:solidFill>
                  <a:latin typeface="CMMI12"/>
                </a:endParaRPr>
              </a:p>
              <a:p>
                <a:pPr marL="0" indent="0" algn="l">
                  <a:buNone/>
                </a:pP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	For instance, Gram-Schmidt can be used — pivoting is rarely required.</a:t>
                </a:r>
              </a:p>
              <a:p>
                <a:pPr marL="0" indent="0" algn="l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TeXGyreHeros-Regular"/>
                  </a:rPr>
                  <a:t>If A has exact rank k, then Span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Range(A) with probability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98E81-5563-4EF8-B530-9FC382B03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15449" y="2267210"/>
                <a:ext cx="10904919" cy="4196219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CB95-B568-484D-8477-D265EA69C02F}"/>
                  </a:ext>
                </a:extLst>
              </p:cNvPr>
              <p:cNvSpPr txBox="1"/>
              <p:nvPr/>
            </p:nvSpPr>
            <p:spPr>
              <a:xfrm>
                <a:off x="590395" y="1189973"/>
                <a:ext cx="11011207" cy="8309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Range Finding (Basis) Problem: </a:t>
                </a:r>
                <a:r>
                  <a:rPr lang="en-US" sz="2400" dirty="0"/>
                  <a:t>Given an m x n matrix A and an integer k &lt; min(</a:t>
                </a:r>
                <a:r>
                  <a:rPr lang="en-US" sz="2400" dirty="0" err="1"/>
                  <a:t>m,n</a:t>
                </a:r>
                <a:r>
                  <a:rPr lang="en-US" sz="2400" dirty="0"/>
                  <a:t>).  Find an orthonormal m x k matrix Q such that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5CB95-B568-484D-8477-D265EA69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5" y="1189973"/>
                <a:ext cx="11011207" cy="830997"/>
              </a:xfrm>
              <a:prstGeom prst="rect">
                <a:avLst/>
              </a:prstGeom>
              <a:blipFill>
                <a:blip r:embed="rId3"/>
                <a:stretch>
                  <a:fillRect l="-830" t="-5036" b="-1438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4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420D-BEE3-4C95-B826-8660E876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D9EAD-20E2-4DB9-A55E-2AA9178BAE7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0397" y="1189974"/>
                <a:ext cx="11159017" cy="5411242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r>
                  <a:rPr lang="en-US" sz="2200" b="1" i="0" u="none" strike="noStrike" baseline="0" dirty="0">
                    <a:solidFill>
                      <a:srgbClr val="0000FF"/>
                    </a:solidFill>
                    <a:latin typeface="TeXGyreHeros-Bold"/>
                  </a:rPr>
                  <a:t>Goal: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Given an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m x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Y10"/>
                  </a:rPr>
                  <a:t>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n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matrix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A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, compute an approximate rank-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k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SVD  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borderBox>
                  </m:oMath>
                </a14:m>
                <a:endParaRPr lang="en-US" sz="2200" b="0" i="0" u="none" strike="noStrike" baseline="0" dirty="0">
                  <a:solidFill>
                    <a:srgbClr val="000000"/>
                  </a:solidFill>
                  <a:latin typeface="TeXGyreHeros-Regular"/>
                </a:endParaRPr>
              </a:p>
              <a:p>
                <a:pPr algn="l"/>
                <a:r>
                  <a:rPr lang="en-US" sz="2200" b="1" i="0" u="none" strike="noStrike" baseline="0" dirty="0">
                    <a:solidFill>
                      <a:srgbClr val="0000FF"/>
                    </a:solidFill>
                    <a:latin typeface="TeXGyreHeros-Bold"/>
                  </a:rPr>
                  <a:t>Algorithm:</a:t>
                </a:r>
              </a:p>
              <a:p>
                <a:pPr algn="l"/>
                <a:r>
                  <a:rPr lang="en-US" sz="2200" b="0" i="0" u="none" strike="noStrike" baseline="0" dirty="0">
                    <a:solidFill>
                      <a:srgbClr val="3333B3"/>
                    </a:solidFill>
                    <a:latin typeface="TeXGyreHeros-Regular"/>
                  </a:rPr>
                  <a:t>1.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Draw an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n x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Y10"/>
                  </a:rPr>
                  <a:t>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k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Gaussian random matrix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G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. 						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G = </a:t>
                </a:r>
                <a:r>
                  <a:rPr lang="en-US" sz="2200" b="0" i="0" u="none" strike="noStrike" baseline="0" dirty="0" err="1">
                    <a:solidFill>
                      <a:srgbClr val="006600"/>
                    </a:solidFill>
                    <a:latin typeface="SFTT2488"/>
                  </a:rPr>
                  <a:t>randn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(</a:t>
                </a:r>
                <a:r>
                  <a:rPr lang="en-US" sz="2200" b="0" i="0" u="none" strike="noStrike" baseline="0" dirty="0" err="1">
                    <a:solidFill>
                      <a:srgbClr val="006600"/>
                    </a:solidFill>
                    <a:latin typeface="SFTT2488"/>
                  </a:rPr>
                  <a:t>n,k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)</a:t>
                </a:r>
              </a:p>
              <a:p>
                <a:pPr algn="l"/>
                <a:r>
                  <a:rPr lang="en-US" sz="2200" b="0" i="0" u="none" strike="noStrike" baseline="0" dirty="0">
                    <a:solidFill>
                      <a:srgbClr val="3333B3"/>
                    </a:solidFill>
                    <a:latin typeface="TeXGyreHeros-Regular"/>
                  </a:rPr>
                  <a:t>2.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Form the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m x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Y10"/>
                  </a:rPr>
                  <a:t>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k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sample matrix </a:t>
                </a:r>
                <a:r>
                  <a:rPr lang="en-US" sz="2200" b="1" i="0" u="none" strike="noStrike" baseline="0" dirty="0">
                    <a:solidFill>
                      <a:srgbClr val="FF0000"/>
                    </a:solidFill>
                    <a:latin typeface="TeXGyreHeros-Bold"/>
                  </a:rPr>
                  <a:t>Y </a:t>
                </a:r>
                <a:r>
                  <a:rPr lang="en-US" sz="2200" b="0" i="0" u="none" strike="noStrike" baseline="0" dirty="0">
                    <a:solidFill>
                      <a:srgbClr val="FF0000"/>
                    </a:solidFill>
                    <a:latin typeface="CMSS17"/>
                  </a:rPr>
                  <a:t>= </a:t>
                </a:r>
                <a:r>
                  <a:rPr lang="en-US" sz="2200" b="1" i="0" u="none" strike="noStrike" baseline="0" dirty="0">
                    <a:solidFill>
                      <a:srgbClr val="FF0000"/>
                    </a:solidFill>
                    <a:latin typeface="TeXGyreHeros-Bold"/>
                  </a:rPr>
                  <a:t>AG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 							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Y = A * G</a:t>
                </a:r>
              </a:p>
              <a:p>
                <a:pPr algn="l"/>
                <a:r>
                  <a:rPr lang="en-US" sz="2200" b="0" i="0" u="none" strike="noStrike" baseline="0" dirty="0">
                    <a:solidFill>
                      <a:srgbClr val="3333B3"/>
                    </a:solidFill>
                    <a:latin typeface="TeXGyreHeros-Regular"/>
                  </a:rPr>
                  <a:t>3.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Form an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m x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Y10"/>
                  </a:rPr>
                  <a:t>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k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orthonormal matrix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Q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such that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Y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S17"/>
                  </a:rPr>
                  <a:t>=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QR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			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[Q, ~ ] = </a:t>
                </a:r>
                <a:r>
                  <a:rPr lang="en-US" sz="2200" b="0" i="0" u="none" strike="noStrike" baseline="0" dirty="0" err="1">
                    <a:solidFill>
                      <a:srgbClr val="006600"/>
                    </a:solidFill>
                    <a:latin typeface="SFTT2488"/>
                  </a:rPr>
                  <a:t>qr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(Y)</a:t>
                </a:r>
              </a:p>
              <a:p>
                <a:pPr algn="l"/>
                <a:r>
                  <a:rPr lang="en-US" sz="2200" b="0" i="0" u="none" strike="noStrike" baseline="0" dirty="0">
                    <a:solidFill>
                      <a:srgbClr val="3333B3"/>
                    </a:solidFill>
                    <a:latin typeface="TeXGyreHeros-Regular"/>
                  </a:rPr>
                  <a:t>4.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Form the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k x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Y10"/>
                  </a:rPr>
                  <a:t>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n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matrix </a:t>
                </a:r>
                <a:r>
                  <a:rPr lang="en-US" sz="2200" b="1" i="0" u="none" strike="noStrike" baseline="0" dirty="0">
                    <a:solidFill>
                      <a:srgbClr val="FF0000"/>
                    </a:solidFill>
                    <a:latin typeface="TeXGyreHeros-Bold"/>
                  </a:rPr>
                  <a:t>B </a:t>
                </a:r>
                <a:r>
                  <a:rPr lang="en-US" sz="2200" b="0" i="0" u="none" strike="noStrike" baseline="0" dirty="0">
                    <a:solidFill>
                      <a:srgbClr val="FF0000"/>
                    </a:solidFill>
                    <a:latin typeface="CMSS1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 									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B = Q’ * A</a:t>
                </a:r>
              </a:p>
              <a:p>
                <a:pPr algn="l"/>
                <a:r>
                  <a:rPr lang="en-US" sz="2200" b="0" i="0" u="none" strike="noStrike" baseline="0" dirty="0">
                    <a:solidFill>
                      <a:srgbClr val="3333B3"/>
                    </a:solidFill>
                    <a:latin typeface="TeXGyreHeros-Regular"/>
                  </a:rPr>
                  <a:t>5.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Compute the SVD of the small matrix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B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: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B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S17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m:rPr>
                        <m:sty m:val="p"/>
                      </m:rPr>
                      <a:rPr lang="en-US" sz="22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 				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[</a:t>
                </a:r>
                <a:r>
                  <a:rPr lang="en-US" sz="2200" b="0" i="0" u="none" strike="noStrike" baseline="0" dirty="0" err="1">
                    <a:solidFill>
                      <a:srgbClr val="006600"/>
                    </a:solidFill>
                    <a:latin typeface="SFTT2488"/>
                  </a:rPr>
                  <a:t>Uhat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, Sigma, V] = </a:t>
                </a:r>
                <a:r>
                  <a:rPr lang="en-US" sz="2200" b="0" i="0" u="none" strike="noStrike" baseline="0" dirty="0" err="1">
                    <a:solidFill>
                      <a:srgbClr val="006600"/>
                    </a:solidFill>
                    <a:latin typeface="SFTT2488"/>
                  </a:rPr>
                  <a:t>svd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(B,0)</a:t>
                </a:r>
              </a:p>
              <a:p>
                <a:pPr algn="l"/>
                <a:r>
                  <a:rPr lang="en-US" sz="2200" b="0" i="0" u="none" strike="noStrike" baseline="0" dirty="0">
                    <a:solidFill>
                      <a:srgbClr val="3333B3"/>
                    </a:solidFill>
                    <a:latin typeface="TeXGyreHeros-Regular"/>
                  </a:rPr>
                  <a:t>6.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Form the matrix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U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S17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acc>
                      <m:accPr>
                        <m:chr m:val="̂"/>
                        <m:ctrlPr>
                          <a:rPr lang="en-US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										</a:t>
                </a:r>
                <a:r>
                  <a:rPr lang="en-US" sz="2200" b="0" i="0" u="none" strike="noStrike" baseline="0" dirty="0">
                    <a:solidFill>
                      <a:srgbClr val="006600"/>
                    </a:solidFill>
                    <a:latin typeface="SFTT2488"/>
                  </a:rPr>
                  <a:t>U = Q * </a:t>
                </a:r>
                <a:r>
                  <a:rPr lang="en-US" sz="2200" b="0" i="0" u="none" strike="noStrike" baseline="0" dirty="0" err="1">
                    <a:solidFill>
                      <a:srgbClr val="006600"/>
                    </a:solidFill>
                    <a:latin typeface="SFTT2488"/>
                  </a:rPr>
                  <a:t>Uhat</a:t>
                </a:r>
                <a:endParaRPr lang="en-US" sz="2200" b="0" i="0" u="none" strike="noStrike" baseline="0" dirty="0">
                  <a:solidFill>
                    <a:srgbClr val="006600"/>
                  </a:solidFill>
                  <a:latin typeface="SFTT2488"/>
                </a:endParaRPr>
              </a:p>
              <a:p>
                <a:pPr algn="l"/>
                <a:r>
                  <a:rPr lang="en-US" sz="2200" b="1" i="0" u="none" strike="noStrike" baseline="0" dirty="0">
                    <a:solidFill>
                      <a:srgbClr val="0000FF"/>
                    </a:solidFill>
                    <a:latin typeface="TeXGyreHeros-Bold"/>
                  </a:rPr>
                  <a:t>Power iteration to improve the accuracy: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The computed factorization is close to optimally accurate when the singular values of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A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decay rapidly. When they do not, a small amount of power iteration should be incorporated, i.e. replace Step 2 by 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Y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1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p>
                              <m:sSupPr>
                                <m:ctrlPr>
                                  <a:rPr lang="en-US" sz="2200" b="1" i="1" u="none" strike="noStrike" baseline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1" u="none" strike="noStrike" baseline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200" b="1" i="1" u="none" strike="noStrike" baseline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2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200" b="1" i="0" u="none" strike="noStrike" baseline="0" dirty="0" err="1">
                    <a:solidFill>
                      <a:srgbClr val="000000"/>
                    </a:solidFill>
                    <a:latin typeface="TeXGyreHeros-Bold"/>
                  </a:rPr>
                  <a:t>AG</a:t>
                </a:r>
                <a:r>
                  <a:rPr lang="en-US" sz="2200" b="1" i="0" u="none" strike="noStrike" baseline="0" dirty="0">
                    <a:solidFill>
                      <a:srgbClr val="000000"/>
                    </a:solidFill>
                    <a:latin typeface="TeXGyreHeros-Bold"/>
                  </a:rPr>
                  <a:t>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for a small integer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t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, say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t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S17"/>
                  </a:rPr>
                  <a:t>=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1 or </a:t>
                </a:r>
                <a:r>
                  <a:rPr lang="en-US" sz="2200" b="0" i="1" u="none" strike="noStrike" baseline="0" dirty="0">
                    <a:solidFill>
                      <a:srgbClr val="000000"/>
                    </a:solidFill>
                    <a:latin typeface="TeXGyreHeros-Italic"/>
                  </a:rPr>
                  <a:t>t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CMSS17"/>
                  </a:rPr>
                  <a:t>= </a:t>
                </a:r>
                <a:r>
                  <a:rPr lang="en-US" sz="2200" b="0" i="0" u="none" strike="noStrike" baseline="0" dirty="0">
                    <a:solidFill>
                      <a:srgbClr val="000000"/>
                    </a:solidFill>
                    <a:latin typeface="TeXGyreHeros-Regular"/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D9EAD-20E2-4DB9-A55E-2AA9178BA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0397" y="1189974"/>
                <a:ext cx="11159017" cy="54112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0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Calculus and Optimization for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Regularized Linear Regression (a.k.a. Ridge Regression)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Getting closed-form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soln</a:t>
                </a:r>
                <a:r>
                  <a:rPr lang="en-IN" dirty="0">
                    <a:latin typeface="Abadi Extra Light" panose="020B0204020104020204" pitchFamily="34" charset="0"/>
                  </a:rPr>
                  <a:t> required simple calculus, but is expensive to compute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Especially when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very large (since we need to invert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matrix)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to solve this and other (possibly more difficult) optimization problems arising in ML efficiently?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What’s the basic calculus and optimization knowledge we need for ML?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D743A-9CE7-4B58-B598-CE5EFEE3A4A0}"/>
                  </a:ext>
                </a:extLst>
              </p:cNvPr>
              <p:cNvSpPr txBox="1"/>
              <p:nvPr/>
            </p:nvSpPr>
            <p:spPr>
              <a:xfrm>
                <a:off x="808669" y="1771767"/>
                <a:ext cx="11049628" cy="412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𝑟𝑖𝑑𝑔𝑒</m:t>
                        </m:r>
                      </m:sub>
                    </m:sSub>
                    <m:r>
                      <m:rPr>
                        <m:nor/>
                      </m:rPr>
                      <a: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min</m:t>
                        </m:r>
                      </m:e>
                      <m:sub>
                        <m:r>
                          <a:rPr kumimoji="0" lang="en-I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I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I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I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I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⊤</m:t>
                        </m:r>
                      </m:sup>
                    </m:sSup>
                    <m:r>
                      <a:rPr kumimoji="0" lang="en-I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kumimoji="0" lang="en-I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en-I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I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0" lang="en-I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I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kumimoji="0" lang="en-I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IN" sz="24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0" lang="en-I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kumimoji="0" lang="en-I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I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kumimoji="0" lang="en-IN" sz="2400" b="0" i="1" u="none" strike="noStrike" kern="1200" cap="none" spc="0" normalizeH="0" baseline="3000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ctrlPr>
                          <a:rPr kumimoji="0" lang="pt-BR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a:rPr kumimoji="0" lang="pt-BR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pt-BR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pt-BR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0" lang="pt-BR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pt-BR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pt-BR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0" lang="pt-BR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pt-BR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pt-BR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pt-BR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D743A-9CE7-4B58-B598-CE5EFEE3A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9" y="1771767"/>
                <a:ext cx="11049628" cy="412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C2F0DE2-3EC2-4ADE-A8E2-8363AA77684A}"/>
                  </a:ext>
                </a:extLst>
              </p:cNvPr>
              <p:cNvSpPr/>
              <p:nvPr/>
            </p:nvSpPr>
            <p:spPr>
              <a:xfrm>
                <a:off x="7457213" y="2421113"/>
                <a:ext cx="4147976" cy="333015"/>
              </a:xfrm>
              <a:prstGeom prst="wedgeRectCallout">
                <a:avLst>
                  <a:gd name="adj1" fmla="val 75"/>
                  <a:gd name="adj2" fmla="val -1045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Solution more compactly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I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𝑿</m:t>
                            </m:r>
                          </m:e>
                          <m:sup>
                            <m:r>
                              <a:rPr kumimoji="0" lang="en-I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⊤</m:t>
                            </m:r>
                          </m:sup>
                        </m:sSup>
                        <m:r>
                          <a:rPr kumimoji="0" lang="en-I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  <m:r>
                          <a:rPr kumimoji="0" lang="en-I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I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sSub>
                          <m:sSubPr>
                            <m:ctrlPr>
                              <a:rPr kumimoji="0" lang="en-IN" sz="1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1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IN" sz="1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𝐷</m:t>
                            </m:r>
                          </m:sub>
                        </m:sSub>
                        <m:r>
                          <a:rPr kumimoji="0" lang="en-I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I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0" lang="en-I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I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⊤</m:t>
                        </m:r>
                      </m:sup>
                    </m:sSup>
                    <m:r>
                      <a:rPr kumimoji="0" lang="en-IN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𝒚</m:t>
                    </m:r>
                  </m:oMath>
                </a14:m>
                <a:endPara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C2F0DE2-3EC2-4ADE-A8E2-8363AA776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13" y="2421113"/>
                <a:ext cx="4147976" cy="333015"/>
              </a:xfrm>
              <a:prstGeom prst="wedgeRectCallout">
                <a:avLst>
                  <a:gd name="adj1" fmla="val 75"/>
                  <a:gd name="adj2" fmla="val -104525"/>
                </a:avLst>
              </a:prstGeom>
              <a:blipFill>
                <a:blip r:embed="rId5"/>
                <a:stretch>
                  <a:fillRect l="-585" b="-1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B2262E7-1580-4A38-A48B-1917EC2C2021}"/>
                  </a:ext>
                </a:extLst>
              </p:cNvPr>
              <p:cNvSpPr/>
              <p:nvPr/>
            </p:nvSpPr>
            <p:spPr>
              <a:xfrm>
                <a:off x="1376958" y="2421113"/>
                <a:ext cx="5679582" cy="333015"/>
              </a:xfrm>
              <a:prstGeom prst="wedgeRectCallout">
                <a:avLst>
                  <a:gd name="adj1" fmla="val 4246"/>
                  <a:gd name="adj2" fmla="val -12163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Problem more compactly written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IN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I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min</m:t>
                        </m:r>
                      </m:e>
                      <m:sub>
                        <m:r>
                          <a:rPr kumimoji="0" lang="en-IN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sub>
                    </m:sSub>
                    <m:r>
                      <a:rPr kumimoji="0" lang="en-IN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en-IN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IN" sz="1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IN" sz="16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𝒚</m:t>
                            </m:r>
                            <m:r>
                              <a:rPr kumimoji="0" lang="en-IN" sz="1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n-IN" sz="16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𝑿𝒘</m:t>
                            </m:r>
                          </m:e>
                        </m:d>
                      </m:e>
                      <m:sub>
                        <m:r>
                          <a:rPr kumimoji="0" lang="en-I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I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I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I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sSubSup>
                      <m:sSubSupPr>
                        <m:ctrlPr>
                          <a:rPr kumimoji="0" lang="en-I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IN" sz="16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IN" sz="16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kumimoji="0" lang="en-I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I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endPara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B2262E7-1580-4A38-A48B-1917EC2C2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58" y="2421113"/>
                <a:ext cx="5679582" cy="333015"/>
              </a:xfrm>
              <a:prstGeom prst="wedgeRectCallout">
                <a:avLst>
                  <a:gd name="adj1" fmla="val 4246"/>
                  <a:gd name="adj2" fmla="val -121639"/>
                </a:avLst>
              </a:prstGeom>
              <a:blipFill>
                <a:blip r:embed="rId6"/>
                <a:stretch>
                  <a:fillRect l="-535" b="-111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78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06"/>
    </mc:Choice>
    <mc:Fallback xmlns="">
      <p:transition spd="slow" advTm="114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Consider learning to map an input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to the corresponding (say real-valued) output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Assume the output to be a linear weighted combination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input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be used 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Linear Regression</a:t>
                </a: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also be used as a “building block” for more complex models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Even classification (binary/multiclass/multi-output/multi-label) and various other ML/deep learning models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Even unsupervised learning problems (e.g., dimensionality reduction models)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7445F87-8B37-4BCE-A491-D7D47145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5" y="2613583"/>
            <a:ext cx="6668799" cy="170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54184-E0FE-4A6C-8A87-7180B9E58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527" y="261358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/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This defines a linear model with </a:t>
                </a: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parameters given by a “weight vector” </a:t>
                </a:r>
                <a14:m>
                  <m:oMath xmlns:m="http://schemas.openxmlformats.org/officeDocument/2006/math"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=[</m:t>
                    </m:r>
                    <m:sSub>
                      <m:sSub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sub>
                    </m:sSub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6"/>
                <a:stretch>
                  <a:fillRect l="-1550" t="-4348" b="-124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/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Each of these weights have a simple 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is the “weight” or importance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p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feature in making this prediction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blipFill>
                <a:blip r:embed="rId7"/>
                <a:stretch>
                  <a:fillRect l="-1217" r="-365" b="-1590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28C92F1-DF49-4C97-8300-0C9446561C08}"/>
              </a:ext>
            </a:extLst>
          </p:cNvPr>
          <p:cNvSpPr/>
          <p:nvPr/>
        </p:nvSpPr>
        <p:spPr>
          <a:xfrm>
            <a:off x="7858563" y="4458451"/>
            <a:ext cx="4215651" cy="888418"/>
          </a:xfrm>
          <a:prstGeom prst="wedgeRectCallout">
            <a:avLst>
              <a:gd name="adj1" fmla="val 76"/>
              <a:gd name="adj2" fmla="val -649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 “optimal” weights are unknown and have to be learned by solving an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optimization problem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, using some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training data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909"/>
    </mc:Choice>
    <mc:Fallback xmlns="">
      <p:transition spd="slow" advTm="268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Simple Linear Models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45536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In some regression problems, each output itself is a real-valued vector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Example: Given a full body image of a person, predict height, weight, hand size, and leg size (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=4)</m:t>
                    </m:r>
                  </m:oMath>
                </a14:m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Such problems are commonly known as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multi-output regression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We can assume a separate linear model for each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45536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8A7E13-3509-4AFD-9DF2-58E5FDAF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29" y="3593637"/>
            <a:ext cx="3016997" cy="15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81C68-CF57-46B0-86E5-37267DC56814}"/>
                  </a:ext>
                </a:extLst>
              </p:cNvPr>
              <p:cNvSpPr txBox="1"/>
              <p:nvPr/>
            </p:nvSpPr>
            <p:spPr>
              <a:xfrm>
                <a:off x="5857805" y="3741483"/>
                <a:ext cx="20765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Sup>
                        <m:sSubSup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  <m:sup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bSup>
                      <m:r>
                        <a:rPr kumimoji="0" lang="en-I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781C68-CF57-46B0-86E5-37267DC56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5" y="3741483"/>
                <a:ext cx="207659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A751E-A675-4A7C-8920-6145EEB28C57}"/>
                  </a:ext>
                </a:extLst>
              </p:cNvPr>
              <p:cNvSpPr txBox="1"/>
              <p:nvPr/>
            </p:nvSpPr>
            <p:spPr>
              <a:xfrm>
                <a:off x="5857805" y="4465383"/>
                <a:ext cx="16033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𝐖</m:t>
                      </m:r>
                      <m:r>
                        <a:rPr kumimoji="0" lang="en-I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I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A751E-A675-4A7C-8920-6145EEB28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5" y="4465383"/>
                <a:ext cx="160338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6B2D860-3E57-4C89-AFA8-F26490C09BC0}"/>
              </a:ext>
            </a:extLst>
          </p:cNvPr>
          <p:cNvSpPr/>
          <p:nvPr/>
        </p:nvSpPr>
        <p:spPr>
          <a:xfrm>
            <a:off x="6104964" y="5082496"/>
            <a:ext cx="142875" cy="140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42335-B2AB-452B-91DE-E5064D2BF4AF}"/>
              </a:ext>
            </a:extLst>
          </p:cNvPr>
          <p:cNvSpPr/>
          <p:nvPr/>
        </p:nvSpPr>
        <p:spPr>
          <a:xfrm>
            <a:off x="6653545" y="5063829"/>
            <a:ext cx="1407302" cy="140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B2347B-31B7-4F7F-862C-B772F703F5AD}"/>
              </a:ext>
            </a:extLst>
          </p:cNvPr>
          <p:cNvSpPr/>
          <p:nvPr/>
        </p:nvSpPr>
        <p:spPr>
          <a:xfrm>
            <a:off x="8160565" y="5080238"/>
            <a:ext cx="136839" cy="10117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EF1C3-DD41-4A93-AB43-90DC2CF1A089}"/>
                  </a:ext>
                </a:extLst>
              </p:cNvPr>
              <p:cNvSpPr txBox="1"/>
              <p:nvPr/>
            </p:nvSpPr>
            <p:spPr>
              <a:xfrm>
                <a:off x="7164859" y="5097475"/>
                <a:ext cx="36221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EF1C3-DD41-4A93-AB43-90DC2CF1A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59" y="5097475"/>
                <a:ext cx="362214" cy="279628"/>
              </a:xfrm>
              <a:prstGeom prst="rect">
                <a:avLst/>
              </a:prstGeom>
              <a:blipFill>
                <a:blip r:embed="rId7"/>
                <a:stretch>
                  <a:fillRect l="-8333" t="-2174" r="-6667" b="-1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2E26B-C79D-4ECB-B77A-A1337C7BF3A3}"/>
                  </a:ext>
                </a:extLst>
              </p:cNvPr>
              <p:cNvSpPr txBox="1"/>
              <p:nvPr/>
            </p:nvSpPr>
            <p:spPr>
              <a:xfrm>
                <a:off x="7176089" y="5404259"/>
                <a:ext cx="36221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2E26B-C79D-4ECB-B77A-A1337C7BF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9" y="5404259"/>
                <a:ext cx="362214" cy="280141"/>
              </a:xfrm>
              <a:prstGeom prst="rect">
                <a:avLst/>
              </a:prstGeom>
              <a:blipFill>
                <a:blip r:embed="rId8"/>
                <a:stretch>
                  <a:fillRect l="-8333" t="-2222" r="-6667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D32A33-D7F1-42CE-90B4-DC971B9C3CB3}"/>
                  </a:ext>
                </a:extLst>
              </p:cNvPr>
              <p:cNvSpPr txBox="1"/>
              <p:nvPr/>
            </p:nvSpPr>
            <p:spPr>
              <a:xfrm>
                <a:off x="7198257" y="6170303"/>
                <a:ext cx="395173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sub>
                        <m:sup>
                          <m:r>
                            <a:rPr kumimoji="0" lang="en-I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D32A33-D7F1-42CE-90B4-DC971B9C3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257" y="6170303"/>
                <a:ext cx="395173" cy="280270"/>
              </a:xfrm>
              <a:prstGeom prst="rect">
                <a:avLst/>
              </a:prstGeom>
              <a:blipFill>
                <a:blip r:embed="rId9"/>
                <a:stretch>
                  <a:fillRect l="-9231" t="-2174" r="-4615" b="-19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914916-1D36-4A4B-9E16-214B092EF54B}"/>
              </a:ext>
            </a:extLst>
          </p:cNvPr>
          <p:cNvCxnSpPr>
            <a:cxnSpLocks/>
          </p:cNvCxnSpPr>
          <p:nvPr/>
        </p:nvCxnSpPr>
        <p:spPr>
          <a:xfrm>
            <a:off x="6653545" y="5265929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439F10-AC8C-4919-AD66-90FE4AD6BC9D}"/>
              </a:ext>
            </a:extLst>
          </p:cNvPr>
          <p:cNvCxnSpPr>
            <a:cxnSpLocks/>
          </p:cNvCxnSpPr>
          <p:nvPr/>
        </p:nvCxnSpPr>
        <p:spPr>
          <a:xfrm>
            <a:off x="6686943" y="6323204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AB9F7-25EB-4E3C-A55C-89582384D743}"/>
              </a:ext>
            </a:extLst>
          </p:cNvPr>
          <p:cNvCxnSpPr>
            <a:cxnSpLocks/>
          </p:cNvCxnSpPr>
          <p:nvPr/>
        </p:nvCxnSpPr>
        <p:spPr>
          <a:xfrm>
            <a:off x="6664775" y="5570729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85EB64-1CB6-406A-80A8-90C34FA40A5B}"/>
              </a:ext>
            </a:extLst>
          </p:cNvPr>
          <p:cNvCxnSpPr>
            <a:cxnSpLocks/>
          </p:cNvCxnSpPr>
          <p:nvPr/>
        </p:nvCxnSpPr>
        <p:spPr>
          <a:xfrm>
            <a:off x="7527073" y="5265930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E5988-F671-44F7-8DC4-A5039C7FA3C6}"/>
              </a:ext>
            </a:extLst>
          </p:cNvPr>
          <p:cNvCxnSpPr>
            <a:cxnSpLocks/>
          </p:cNvCxnSpPr>
          <p:nvPr/>
        </p:nvCxnSpPr>
        <p:spPr>
          <a:xfrm>
            <a:off x="7527073" y="5570729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B2F19C-21FB-4567-A68A-1A83023B4CC1}"/>
              </a:ext>
            </a:extLst>
          </p:cNvPr>
          <p:cNvCxnSpPr>
            <a:cxnSpLocks/>
          </p:cNvCxnSpPr>
          <p:nvPr/>
        </p:nvCxnSpPr>
        <p:spPr>
          <a:xfrm>
            <a:off x="7549533" y="6323204"/>
            <a:ext cx="5113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FB3F50-5F8C-477E-9BF5-0ECA5D2FCE7C}"/>
              </a:ext>
            </a:extLst>
          </p:cNvPr>
          <p:cNvCxnSpPr>
            <a:cxnSpLocks/>
          </p:cNvCxnSpPr>
          <p:nvPr/>
        </p:nvCxnSpPr>
        <p:spPr>
          <a:xfrm>
            <a:off x="7322082" y="5684400"/>
            <a:ext cx="0" cy="48590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9AF6C-2A02-4326-B8F5-12A4896D419A}"/>
                  </a:ext>
                </a:extLst>
              </p:cNvPr>
              <p:cNvSpPr txBox="1"/>
              <p:nvPr/>
            </p:nvSpPr>
            <p:spPr>
              <a:xfrm>
                <a:off x="6087037" y="6514142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9AF6C-2A02-4326-B8F5-12A4896D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37" y="6514142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32258" r="-3225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554148-723D-4B17-91F9-8E6C9CE25E97}"/>
                  </a:ext>
                </a:extLst>
              </p:cNvPr>
              <p:cNvSpPr txBox="1"/>
              <p:nvPr/>
            </p:nvSpPr>
            <p:spPr>
              <a:xfrm>
                <a:off x="7216933" y="6482671"/>
                <a:ext cx="280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𝐖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554148-723D-4B17-91F9-8E6C9CE25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933" y="6482671"/>
                <a:ext cx="280526" cy="276999"/>
              </a:xfrm>
              <a:prstGeom prst="rect">
                <a:avLst/>
              </a:prstGeom>
              <a:blipFill>
                <a:blip r:embed="rId11"/>
                <a:stretch>
                  <a:fillRect l="-19565" r="-195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6C93AF-F094-4DC8-8291-6D89E7C65D1C}"/>
                  </a:ext>
                </a:extLst>
              </p:cNvPr>
              <p:cNvSpPr txBox="1"/>
              <p:nvPr/>
            </p:nvSpPr>
            <p:spPr>
              <a:xfrm>
                <a:off x="8134229" y="607074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6C93AF-F094-4DC8-8291-6D89E7C6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229" y="6070743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1F8B844-D5AB-44A7-BD57-C8EA54DA1FF8}"/>
                  </a:ext>
                </a:extLst>
              </p:cNvPr>
              <p:cNvSpPr/>
              <p:nvPr/>
            </p:nvSpPr>
            <p:spPr>
              <a:xfrm>
                <a:off x="8496304" y="3333750"/>
                <a:ext cx="3430451" cy="969403"/>
              </a:xfrm>
              <a:prstGeom prst="wedgeRectCallout">
                <a:avLst>
                  <a:gd name="adj1" fmla="val -67305"/>
                  <a:gd name="adj2" fmla="val 1969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Now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I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I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is a 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D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-dim weight vector for predicting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p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output </a:t>
                </a:r>
              </a:p>
            </p:txBody>
          </p:sp>
        </mc:Choice>
        <mc:Fallback xmlns="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1F8B844-D5AB-44A7-BD57-C8EA54DA1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4" y="3333750"/>
                <a:ext cx="3430451" cy="969403"/>
              </a:xfrm>
              <a:prstGeom prst="wedgeRectCallout">
                <a:avLst>
                  <a:gd name="adj1" fmla="val -67305"/>
                  <a:gd name="adj2" fmla="val 19695"/>
                </a:avLst>
              </a:prstGeom>
              <a:blipFill>
                <a:blip r:embed="rId13"/>
                <a:stretch>
                  <a:fillRect t="-4969" r="-1351" b="-124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BB2ADCE1-8995-4C7C-BB7E-C9DDE726B91C}"/>
                  </a:ext>
                </a:extLst>
              </p:cNvPr>
              <p:cNvSpPr/>
              <p:nvPr/>
            </p:nvSpPr>
            <p:spPr>
              <a:xfrm>
                <a:off x="7782730" y="4357344"/>
                <a:ext cx="3732995" cy="556111"/>
              </a:xfrm>
              <a:prstGeom prst="wedgeRectCallout">
                <a:avLst>
                  <a:gd name="adj1" fmla="val -61275"/>
                  <a:gd name="adj2" fmla="val -486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Here </a:t>
                </a:r>
                <a14:m>
                  <m:oMath xmlns:m="http://schemas.openxmlformats.org/officeDocument/2006/math">
                    <m:r>
                      <a:rPr kumimoji="0" lang="en-I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𝐖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is an </a:t>
                </a:r>
                <a:r>
                  <a:rPr kumimoji="0" lang="en-IN" sz="20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MxD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weight matrix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with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p>
                        <m:r>
                          <a:rPr kumimoji="0" lang="en-I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row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I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BB2ADCE1-8995-4C7C-BB7E-C9DDE726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30" y="4357344"/>
                <a:ext cx="3732995" cy="556111"/>
              </a:xfrm>
              <a:prstGeom prst="wedgeRectCallout">
                <a:avLst>
                  <a:gd name="adj1" fmla="val -61275"/>
                  <a:gd name="adj2" fmla="val -4869"/>
                </a:avLst>
              </a:prstGeom>
              <a:blipFill>
                <a:blip r:embed="rId14"/>
                <a:stretch>
                  <a:fillRect t="-18280" b="-311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5A24B4C1-BCD9-4B3E-851D-7B920738F57E}"/>
                  </a:ext>
                </a:extLst>
              </p:cNvPr>
              <p:cNvSpPr/>
              <p:nvPr/>
            </p:nvSpPr>
            <p:spPr>
              <a:xfrm>
                <a:off x="8562946" y="5237289"/>
                <a:ext cx="3219479" cy="1156327"/>
              </a:xfrm>
              <a:prstGeom prst="wedgeRectCallout">
                <a:avLst>
                  <a:gd name="adj1" fmla="val -37"/>
                  <a:gd name="adj2" fmla="val -820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Learning this model will require us to learn this weight matrix (or equivalently, the </a:t>
                </a: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weight vectors)</a:t>
                </a:r>
              </a:p>
            </p:txBody>
          </p:sp>
        </mc:Choice>
        <mc:Fallback xmlns="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5A24B4C1-BCD9-4B3E-851D-7B920738F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46" y="5237289"/>
                <a:ext cx="3219479" cy="1156327"/>
              </a:xfrm>
              <a:prstGeom prst="wedgeRectCallout">
                <a:avLst>
                  <a:gd name="adj1" fmla="val -37"/>
                  <a:gd name="adj2" fmla="val -82047"/>
                </a:avLst>
              </a:prstGeom>
              <a:blipFill>
                <a:blip r:embed="rId15"/>
                <a:stretch>
                  <a:fillRect l="-1887" r="-1321" b="-114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40550663-5B7C-4A5C-BDC7-C4193E5F96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385" y="571905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8EAE0CDB-77FC-4820-82B8-5F4BE5DAA4E3}"/>
                  </a:ext>
                </a:extLst>
              </p:cNvPr>
              <p:cNvSpPr/>
              <p:nvPr/>
            </p:nvSpPr>
            <p:spPr>
              <a:xfrm>
                <a:off x="1350749" y="5268081"/>
                <a:ext cx="4451927" cy="1491589"/>
              </a:xfrm>
              <a:prstGeom prst="wedgeRectCallout">
                <a:avLst>
                  <a:gd name="adj1" fmla="val -62782"/>
                  <a:gd name="adj2" fmla="val -29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Note: Learning </a:t>
                </a:r>
                <a14:m>
                  <m:oMath xmlns:m="http://schemas.openxmlformats.org/officeDocument/2006/math"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separate models may not be ideal these multiple outputs are somewhat correlated with each other. But this model can be extended to handle such situation (techniques are a bit advanced to be discussed right now – but if curious, you may look up more about </a:t>
                </a: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multitask learning </a:t>
                </a: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techniques)</a:t>
                </a:r>
                <a:endPara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8EAE0CDB-77FC-4820-82B8-5F4BE5DAA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49" y="5268081"/>
                <a:ext cx="4451927" cy="1491589"/>
              </a:xfrm>
              <a:prstGeom prst="wedgeRectCallout">
                <a:avLst>
                  <a:gd name="adj1" fmla="val -62782"/>
                  <a:gd name="adj2" fmla="val -2917"/>
                </a:avLst>
              </a:prstGeom>
              <a:blipFill>
                <a:blip r:embed="rId17"/>
                <a:stretch>
                  <a:fillRect t="-2834" r="-1329" b="-68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00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027"/>
    </mc:Choice>
    <mc:Fallback xmlns="">
      <p:transition spd="slow" advTm="318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5" grpId="0" animBg="1"/>
      <p:bldP spid="15" grpId="0" animBg="1"/>
      <p:bldP spid="16" grpId="0" animBg="1"/>
      <p:bldP spid="6" grpId="0"/>
      <p:bldP spid="18" grpId="0"/>
      <p:bldP spid="19" grpId="0"/>
      <p:bldP spid="23" grpId="0"/>
      <p:bldP spid="33" grpId="0"/>
      <p:bldP spid="34" grpId="0"/>
      <p:bldP spid="35" grpId="0" animBg="1"/>
      <p:bldP spid="36" grpId="0" animBg="1"/>
      <p:bldP spid="37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Simple Linear Models as Building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Linear models are also used in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multiclass classification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problems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classes, we can assume the following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Can think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as the score of the input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class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Once learned (using some optimization technique), these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weight vectors (one for each class) can sometimes have nice interpretations, especially when the inputs are images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/>
              <p:nvPr/>
            </p:nvSpPr>
            <p:spPr>
              <a:xfrm>
                <a:off x="3629025" y="2433637"/>
                <a:ext cx="4781758" cy="562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IN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argmax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∈{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1,2,…,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}</m:t>
                          </m:r>
                        </m:sub>
                      </m:sSub>
                      <m:r>
                        <a:rPr kumimoji="0" lang="en-I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Sup>
                        <m:sSubSup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bSup>
                      <m:r>
                        <a:rPr kumimoji="0" lang="en-IN" sz="3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</m:oMath>
                  </m:oMathPara>
                </a14:m>
                <a:endParaRPr kumimoji="0" lang="en-GB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FF8AA-BDCD-45C7-99C0-FFB7298B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25" y="2433637"/>
                <a:ext cx="4781758" cy="562398"/>
              </a:xfrm>
              <a:prstGeom prst="rect">
                <a:avLst/>
              </a:prstGeom>
              <a:blipFill>
                <a:blip r:embed="rId4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9CAA694-502F-498B-9A2E-58548ED2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8" y="4717563"/>
            <a:ext cx="10287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B5924C-EF19-4C2E-BC52-15A0019D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68" y="4746138"/>
            <a:ext cx="100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757B095-CC00-4616-9ECD-4A629502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72" y="4755663"/>
            <a:ext cx="1000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41B1FDB-75C4-4B4F-B2B5-BF2140A0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76" y="4777823"/>
            <a:ext cx="981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/>
              <p:nvPr/>
            </p:nvSpPr>
            <p:spPr>
              <a:xfrm>
                <a:off x="3579718" y="5760973"/>
                <a:ext cx="52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𝑐𝑎𝑟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E5DA1F-B486-4F95-9508-33A4606B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18" y="5760973"/>
                <a:ext cx="529440" cy="276999"/>
              </a:xfrm>
              <a:prstGeom prst="rect">
                <a:avLst/>
              </a:prstGeom>
              <a:blipFill>
                <a:blip r:embed="rId9"/>
                <a:stretch>
                  <a:fillRect l="-5747" r="-2299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/>
              <p:nvPr/>
            </p:nvSpPr>
            <p:spPr>
              <a:xfrm>
                <a:off x="4783910" y="5754696"/>
                <a:ext cx="63331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𝑓𝑟𝑜𝑔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93316-8B46-4BCE-81CD-4E4A7283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910" y="5754696"/>
                <a:ext cx="633314" cy="299569"/>
              </a:xfrm>
              <a:prstGeom prst="rect">
                <a:avLst/>
              </a:prstGeom>
              <a:blipFill>
                <a:blip r:embed="rId10"/>
                <a:stretch>
                  <a:fillRect l="-4808" r="-6731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/>
              <p:nvPr/>
            </p:nvSpPr>
            <p:spPr>
              <a:xfrm>
                <a:off x="6184085" y="5754696"/>
                <a:ext cx="715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h𝑜𝑟𝑠𝑒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5BC130-C354-496B-9E3C-93A3F7EC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85" y="5754696"/>
                <a:ext cx="715132" cy="276999"/>
              </a:xfrm>
              <a:prstGeom prst="rect">
                <a:avLst/>
              </a:prstGeom>
              <a:blipFill>
                <a:blip r:embed="rId11"/>
                <a:stretch>
                  <a:fillRect l="-4237" r="-2542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/>
              <p:nvPr/>
            </p:nvSpPr>
            <p:spPr>
              <a:xfrm>
                <a:off x="7565987" y="5746263"/>
                <a:ext cx="512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I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89F31-2FC8-4600-8871-DDDB54FD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87" y="5746263"/>
                <a:ext cx="512576" cy="276999"/>
              </a:xfrm>
              <a:prstGeom prst="rect">
                <a:avLst/>
              </a:prstGeom>
              <a:blipFill>
                <a:blip r:embed="rId12"/>
                <a:stretch>
                  <a:fillRect l="-5952" r="-3571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8F742B2-DBE0-4449-9C93-00FA57FCA7F9}"/>
              </a:ext>
            </a:extLst>
          </p:cNvPr>
          <p:cNvSpPr/>
          <p:nvPr/>
        </p:nvSpPr>
        <p:spPr>
          <a:xfrm>
            <a:off x="314551" y="4774714"/>
            <a:ext cx="2481942" cy="1913604"/>
          </a:xfrm>
          <a:prstGeom prst="wedgeRectCallout">
            <a:avLst>
              <a:gd name="adj1" fmla="val 68529"/>
              <a:gd name="adj2" fmla="val -117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 learned weight vectors of each of the 4 classes visualized as images – they kind of look like a “template” of what the images from that class should look like</a:t>
            </a:r>
          </a:p>
        </p:txBody>
      </p:sp>
      <p:pic>
        <p:nvPicPr>
          <p:cNvPr id="23" name="Picture 22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3EB349C7-0466-40F7-BB56-63EBDEB3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292" y="4463834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B664BBC-231C-489E-A3ED-F5E0F4705047}"/>
              </a:ext>
            </a:extLst>
          </p:cNvPr>
          <p:cNvSpPr/>
          <p:nvPr/>
        </p:nvSpPr>
        <p:spPr>
          <a:xfrm>
            <a:off x="8914985" y="4661893"/>
            <a:ext cx="2037975" cy="1178141"/>
          </a:xfrm>
          <a:prstGeom prst="wedgeRectCallout">
            <a:avLst>
              <a:gd name="adj1" fmla="val 63231"/>
              <a:gd name="adj2" fmla="val -155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These images sort of look like class prototypes if I were using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LwP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  <a:sym typeface="Wingdings" panose="05000000000000000000" pitchFamily="2" charset="2"/>
              </a:rPr>
              <a:t>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784462-190B-414D-A91B-BA6C552031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40507" y="5840034"/>
            <a:ext cx="1010687" cy="965223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820C74F-9AC1-4E0A-B111-499CF1DDAA5C}"/>
              </a:ext>
            </a:extLst>
          </p:cNvPr>
          <p:cNvSpPr/>
          <p:nvPr/>
        </p:nvSpPr>
        <p:spPr>
          <a:xfrm>
            <a:off x="8627823" y="5961631"/>
            <a:ext cx="2130600" cy="843625"/>
          </a:xfrm>
          <a:prstGeom prst="wedgeRectCallout">
            <a:avLst>
              <a:gd name="adj1" fmla="val 63847"/>
              <a:gd name="adj2" fmla="val 2146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Yeah, “sort of”.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  <a:sym typeface="Wingdings" panose="05000000000000000000" pitchFamily="2" charset="2"/>
              </a:rPr>
              <a:t>No wonder why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  <a:sym typeface="Wingdings" panose="05000000000000000000" pitchFamily="2" charset="2"/>
              </a:rPr>
              <a:t>LwP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  <a:sym typeface="Wingdings" panose="05000000000000000000" pitchFamily="2" charset="2"/>
              </a:rPr>
              <a:t> (with Euclidean distances) acts like a linear model. 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EE7F629-5418-4396-9392-950170A85726}"/>
              </a:ext>
            </a:extLst>
          </p:cNvPr>
          <p:cNvSpPr/>
          <p:nvPr/>
        </p:nvSpPr>
        <p:spPr>
          <a:xfrm>
            <a:off x="3078576" y="6122537"/>
            <a:ext cx="5481773" cy="562399"/>
          </a:xfrm>
          <a:prstGeom prst="wedgeRectCallout">
            <a:avLst>
              <a:gd name="adj1" fmla="val -55734"/>
              <a:gd name="adj2" fmla="val -173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That’s why the dot product of each of these weight vectors with an image from the correct class will be expected to be the largest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25"/>
    </mc:Choice>
    <mc:Fallback xmlns="">
      <p:transition spd="slow" advTm="398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/>
      <p:bldP spid="20" grpId="0"/>
      <p:bldP spid="21" grpId="0"/>
      <p:bldP spid="22" grpId="0" animBg="1"/>
      <p:bldP spid="24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Simple Linear Models as Building Blocks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Linear models are building blocks for </a:t>
            </a:r>
            <a:r>
              <a:rPr lang="en-IN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dimensionality reduction </a:t>
            </a:r>
            <a:r>
              <a:rPr lang="en-IN" sz="2400" dirty="0">
                <a:latin typeface="Abadi Extra Light" panose="020B0204020104020204" pitchFamily="34" charset="0"/>
              </a:rPr>
              <a:t>methods like PCA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Linear models are building blocks for even </a:t>
            </a:r>
            <a:r>
              <a:rPr lang="en-IN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deep learning </a:t>
            </a:r>
            <a:r>
              <a:rPr lang="en-IN" sz="2400" dirty="0">
                <a:latin typeface="Abadi Extra Light" panose="020B0204020104020204" pitchFamily="34" charset="0"/>
              </a:rPr>
              <a:t>model (each layer is like a multi-output linear model, followed by a nonlinearity)</a:t>
            </a:r>
          </a:p>
          <a:p>
            <a:pPr marL="0" indent="0">
              <a:buNone/>
            </a:pPr>
            <a:endParaRPr lang="en-IN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720327-95BA-4BD3-9077-14763604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44" y="1762401"/>
            <a:ext cx="3696999" cy="14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3FE50-87CE-4FA3-9AE2-C14C8296A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579" y="187214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E91DCD6-7F5E-400C-8897-2FB4DA6E004D}"/>
                  </a:ext>
                </a:extLst>
              </p:cNvPr>
              <p:cNvSpPr/>
              <p:nvPr/>
            </p:nvSpPr>
            <p:spPr>
              <a:xfrm>
                <a:off x="6296025" y="1872148"/>
                <a:ext cx="4337959" cy="1250487"/>
              </a:xfrm>
              <a:prstGeom prst="wedgeRectCallout">
                <a:avLst>
                  <a:gd name="adj1" fmla="val 61370"/>
                  <a:gd name="adj2" fmla="val -1966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This looks very similar to the multi-output model, except that the values of the </a:t>
                </a: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latent features are not known and have to be learned</a:t>
                </a: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E91DCD6-7F5E-400C-8897-2FB4DA6E0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25" y="1872148"/>
                <a:ext cx="4337959" cy="1250487"/>
              </a:xfrm>
              <a:prstGeom prst="wedgeRectCallout">
                <a:avLst>
                  <a:gd name="adj1" fmla="val 61370"/>
                  <a:gd name="adj2" fmla="val -19663"/>
                </a:avLst>
              </a:prstGeom>
              <a:blipFill>
                <a:blip r:embed="rId5"/>
                <a:stretch>
                  <a:fillRect l="-1255" t="-4348" b="-1062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22A16EE4-138E-4363-ACA0-FD508FFF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48" y="4173373"/>
            <a:ext cx="3361311" cy="260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309B23-7D7B-4637-BEA9-9A8D6896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595" y="4476727"/>
            <a:ext cx="1010687" cy="965223"/>
          </a:xfrm>
          <a:prstGeom prst="rect">
            <a:avLst/>
          </a:prstGeom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FBC0B41-D4B1-4CFE-95E9-12E1A407CC86}"/>
              </a:ext>
            </a:extLst>
          </p:cNvPr>
          <p:cNvSpPr/>
          <p:nvPr/>
        </p:nvSpPr>
        <p:spPr>
          <a:xfrm>
            <a:off x="5376356" y="4562474"/>
            <a:ext cx="4720942" cy="1829473"/>
          </a:xfrm>
          <a:prstGeom prst="wedgeRectCallout">
            <a:avLst>
              <a:gd name="adj1" fmla="val 63861"/>
              <a:gd name="adj2" fmla="val -2194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In a deep learning model, each layer learns a latent feature representation of the inputs using a model like a multi-output linear model, followed by a nonlinearity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 last (output) layer can have one or more 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More on this when we discuss deep learning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46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679"/>
    </mc:Choice>
    <mc:Fallback xmlns="">
      <p:transition spd="slow" advTm="3046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Learning Linear Models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C371FA-B167-4298-99C8-324FA471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537"/>
            <a:ext cx="7370589" cy="43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F6BFD3F-5DED-4766-8F3A-30CAA509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95" y="2741473"/>
            <a:ext cx="4448360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A948B-C3D4-4204-B2DD-0ACA7B41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93" y="5590463"/>
            <a:ext cx="10284031" cy="930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76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94"/>
    </mc:Choice>
    <mc:Fallback xmlns="">
      <p:transition spd="slow" advTm="512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Given: Training data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input-output pairs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Goal: Learn a model to predict the output for new test inputs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the function that approximates the I/O relationship to be a linear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Let’s write the total error or “loss” of this model over the training data as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/>
              <p:nvPr/>
            </p:nvSpPr>
            <p:spPr>
              <a:xfrm>
                <a:off x="1473019" y="3663330"/>
                <a:ext cx="67054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kumimoji="0" lang="en-I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IN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IN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IN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,2,…,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N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019" y="3663330"/>
                <a:ext cx="670542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FD665-1589-4411-93B9-8B9325660FAF}"/>
                  </a:ext>
                </a:extLst>
              </p:cNvPr>
              <p:cNvSpPr txBox="1"/>
              <p:nvPr/>
            </p:nvSpPr>
            <p:spPr>
              <a:xfrm>
                <a:off x="3490428" y="5124620"/>
                <a:ext cx="4646400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  <m:d>
                      <m:dPr>
                        <m:ctrlP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3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</m:d>
                    <m:r>
                      <a:rPr kumimoji="0" lang="en-I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p>
                      <m:e>
                        <m: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ℓ(</m:t>
                        </m:r>
                        <m:sSub>
                          <m:sSubPr>
                            <m:ctrlPr>
                              <a:rPr kumimoji="0" lang="en-I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I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I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</m:e>
                    </m:nary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kumimoji="0" lang="en-I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FD665-1589-4411-93B9-8B932566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28" y="5124620"/>
                <a:ext cx="4646400" cy="501035"/>
              </a:xfrm>
              <a:prstGeom prst="rect">
                <a:avLst/>
              </a:prstGeom>
              <a:blipFill>
                <a:blip r:embed="rId5"/>
                <a:stretch>
                  <a:fillRect t="-23171" r="-4331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33C9ACA-D149-43CE-883A-4CD785378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831" y="5298828"/>
            <a:ext cx="1004822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E864795-4D0C-4B10-9979-8C8804F8A012}"/>
              </a:ext>
            </a:extLst>
          </p:cNvPr>
          <p:cNvSpPr/>
          <p:nvPr/>
        </p:nvSpPr>
        <p:spPr>
          <a:xfrm>
            <a:off x="8226980" y="4979713"/>
            <a:ext cx="2758699" cy="1284337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34513-DDD9-41D6-8127-BA53D49C8300}"/>
                  </a:ext>
                </a:extLst>
              </p:cNvPr>
              <p:cNvSpPr txBox="1"/>
              <p:nvPr/>
            </p:nvSpPr>
            <p:spPr>
              <a:xfrm>
                <a:off x="8332631" y="5046826"/>
                <a:ext cx="265304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ℓ(</m:t>
                    </m:r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kumimoji="0" lang="en-I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I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measures the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prediction error or “loss” or “deviation” of the model on a single training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I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I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sub>
                    </m:sSub>
                    <m:r>
                      <a:rPr kumimoji="0" lang="en-IN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I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sub>
                    </m:sSub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34513-DDD9-41D6-8127-BA53D49C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631" y="5046826"/>
                <a:ext cx="2653048" cy="1107996"/>
              </a:xfrm>
              <a:prstGeom prst="rect">
                <a:avLst/>
              </a:prstGeom>
              <a:blipFill>
                <a:blip r:embed="rId7"/>
                <a:stretch>
                  <a:fillRect l="-5517" t="-7143" r="-6207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7F68490-6775-49FE-A01B-62D580C013AC}"/>
                  </a:ext>
                </a:extLst>
              </p:cNvPr>
              <p:cNvSpPr/>
              <p:nvPr/>
            </p:nvSpPr>
            <p:spPr>
              <a:xfrm>
                <a:off x="111347" y="5124620"/>
                <a:ext cx="3135031" cy="935008"/>
              </a:xfrm>
              <a:prstGeom prst="wedgeRectCallout">
                <a:avLst>
                  <a:gd name="adj1" fmla="val 58487"/>
                  <a:gd name="adj2" fmla="val -2897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Goal of learning is to find the </a:t>
                </a:r>
                <a14:m>
                  <m:oMath xmlns:m="http://schemas.openxmlformats.org/officeDocument/2006/math"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that minimizes this loss + does well on test data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7F68490-6775-49FE-A01B-62D580C01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7" y="5124620"/>
                <a:ext cx="3135031" cy="935008"/>
              </a:xfrm>
              <a:prstGeom prst="wedgeRectCallout">
                <a:avLst>
                  <a:gd name="adj1" fmla="val 58487"/>
                  <a:gd name="adj2" fmla="val -28979"/>
                </a:avLst>
              </a:prstGeom>
              <a:blipFill>
                <a:blip r:embed="rId8"/>
                <a:stretch>
                  <a:fillRect l="-1599" t="-7097" b="-14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044865F-3E0B-4037-A34C-C6218DDF970F}"/>
              </a:ext>
            </a:extLst>
          </p:cNvPr>
          <p:cNvSpPr/>
          <p:nvPr/>
        </p:nvSpPr>
        <p:spPr>
          <a:xfrm>
            <a:off x="3352028" y="5848506"/>
            <a:ext cx="4572772" cy="935008"/>
          </a:xfrm>
          <a:prstGeom prst="wedgeRectCallout">
            <a:avLst>
              <a:gd name="adj1" fmla="val -55717"/>
              <a:gd name="adj2" fmla="val -4206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Unlike models like KNN and DT, here we have an </a:t>
            </a:r>
            <a:r>
              <a:rPr kumimoji="0" lang="en-IN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explicit problem-specific objective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(loss function) that we wish to optimize for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E408375-DA52-4206-8CAA-82E3F378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65" y="1545416"/>
            <a:ext cx="396447" cy="16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74BFC7F-1531-4515-AF82-8BE0824A6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2" y="1541920"/>
            <a:ext cx="1627285" cy="16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C7F8759-A0C1-4B4E-96AE-E90A4CA7EB20}"/>
                  </a:ext>
                </a:extLst>
              </p:cNvPr>
              <p:cNvSpPr/>
              <p:nvPr/>
            </p:nvSpPr>
            <p:spPr>
              <a:xfrm>
                <a:off x="8443211" y="3554391"/>
                <a:ext cx="3258386" cy="935008"/>
              </a:xfrm>
              <a:prstGeom prst="wedgeRectCallout">
                <a:avLst>
                  <a:gd name="adj1" fmla="val -60989"/>
                  <a:gd name="adj2" fmla="val -823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Can also write all of them compactly using matrix-vector notation as </a:t>
                </a:r>
                <a14:m>
                  <m:oMath xmlns:m="http://schemas.openxmlformats.org/officeDocument/2006/math"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𝒚</m:t>
                    </m:r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≈</m:t>
                    </m:r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𝑿𝒘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C7F8759-A0C1-4B4E-96AE-E90A4CA7E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11" y="3554391"/>
                <a:ext cx="3258386" cy="935008"/>
              </a:xfrm>
              <a:prstGeom prst="wedgeRectCallout">
                <a:avLst>
                  <a:gd name="adj1" fmla="val -60989"/>
                  <a:gd name="adj2" fmla="val -8235"/>
                </a:avLst>
              </a:prstGeom>
              <a:blipFill>
                <a:blip r:embed="rId11"/>
                <a:stretch>
                  <a:fillRect t="-6452" b="-14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477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812"/>
    </mc:Choice>
    <mc:Fallback xmlns="">
      <p:transition spd="slow" advTm="347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5" grpId="0"/>
      <p:bldP spid="10" grpId="0" animBg="1"/>
      <p:bldP spid="11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Regression: Pictorially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Linear regression is like fitting a line or (hyper)plane to a set of points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line/plane must also predict outputs the unseen (test) inputs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B10F3B-633E-4387-8AC6-060989D2CF7E}"/>
              </a:ext>
            </a:extLst>
          </p:cNvPr>
          <p:cNvCxnSpPr>
            <a:cxnSpLocks/>
          </p:cNvCxnSpPr>
          <p:nvPr/>
        </p:nvCxnSpPr>
        <p:spPr>
          <a:xfrm>
            <a:off x="3449163" y="2707257"/>
            <a:ext cx="0" cy="2005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9CC39-08C3-40F2-8252-913DA437375C}"/>
              </a:ext>
            </a:extLst>
          </p:cNvPr>
          <p:cNvCxnSpPr>
            <a:cxnSpLocks/>
          </p:cNvCxnSpPr>
          <p:nvPr/>
        </p:nvCxnSpPr>
        <p:spPr>
          <a:xfrm flipH="1">
            <a:off x="3449163" y="4713013"/>
            <a:ext cx="221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78E5323-E68D-4E94-8F4B-C037C0F7582A}"/>
              </a:ext>
            </a:extLst>
          </p:cNvPr>
          <p:cNvSpPr/>
          <p:nvPr/>
        </p:nvSpPr>
        <p:spPr>
          <a:xfrm>
            <a:off x="3916603" y="4227131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FA27ED-83DE-4747-AB54-54E7E156CDFE}"/>
              </a:ext>
            </a:extLst>
          </p:cNvPr>
          <p:cNvSpPr/>
          <p:nvPr/>
        </p:nvSpPr>
        <p:spPr>
          <a:xfrm>
            <a:off x="4059216" y="399252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A2BA7D-81B3-4BDA-9D4C-594153078AF6}"/>
              </a:ext>
            </a:extLst>
          </p:cNvPr>
          <p:cNvSpPr/>
          <p:nvPr/>
        </p:nvSpPr>
        <p:spPr>
          <a:xfrm>
            <a:off x="4278727" y="399252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E7B1E2-D1A3-4C71-882E-DD48518B8672}"/>
              </a:ext>
            </a:extLst>
          </p:cNvPr>
          <p:cNvSpPr/>
          <p:nvPr/>
        </p:nvSpPr>
        <p:spPr>
          <a:xfrm>
            <a:off x="4350033" y="3722141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E1706B-DD22-4FA0-BE14-4255EB3188A2}"/>
              </a:ext>
            </a:extLst>
          </p:cNvPr>
          <p:cNvSpPr/>
          <p:nvPr/>
        </p:nvSpPr>
        <p:spPr>
          <a:xfrm>
            <a:off x="4589120" y="3520619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B24001-01B0-44BA-A5D8-EE6D9C13FD53}"/>
              </a:ext>
            </a:extLst>
          </p:cNvPr>
          <p:cNvSpPr/>
          <p:nvPr/>
        </p:nvSpPr>
        <p:spPr>
          <a:xfrm>
            <a:off x="4873939" y="3369617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7B2E6A-BE90-4BC1-87FB-7EF81C190021}"/>
              </a:ext>
            </a:extLst>
          </p:cNvPr>
          <p:cNvSpPr/>
          <p:nvPr/>
        </p:nvSpPr>
        <p:spPr>
          <a:xfrm>
            <a:off x="5016552" y="311587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703EB4-0E37-45D6-B8CF-8C9322AE338C}"/>
              </a:ext>
            </a:extLst>
          </p:cNvPr>
          <p:cNvSpPr/>
          <p:nvPr/>
        </p:nvSpPr>
        <p:spPr>
          <a:xfrm>
            <a:off x="5369296" y="2974493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97E1D5-6FF9-4B9B-997F-9B5A6C865431}"/>
              </a:ext>
            </a:extLst>
          </p:cNvPr>
          <p:cNvSpPr/>
          <p:nvPr/>
        </p:nvSpPr>
        <p:spPr>
          <a:xfrm>
            <a:off x="5186029" y="3191373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FC003F-735A-43C2-A357-6536498140F4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3703675" y="2974493"/>
            <a:ext cx="1736928" cy="155385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3CB683D-D303-4F69-9BE8-B897BF05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89" y="2428853"/>
            <a:ext cx="3066988" cy="23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232518-9E05-41EE-9496-B7BB97A3394D}"/>
              </a:ext>
            </a:extLst>
          </p:cNvPr>
          <p:cNvSpPr txBox="1"/>
          <p:nvPr/>
        </p:nvSpPr>
        <p:spPr>
          <a:xfrm>
            <a:off x="7828676" y="4614732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(Feature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131461-526C-4F14-A4F3-E7AAAC5A6125}"/>
              </a:ext>
            </a:extLst>
          </p:cNvPr>
          <p:cNvSpPr txBox="1"/>
          <p:nvPr/>
        </p:nvSpPr>
        <p:spPr>
          <a:xfrm>
            <a:off x="6331024" y="4614732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(Feature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11AEEC-ABCE-4BEF-AF75-58B01010AEB7}"/>
                  </a:ext>
                </a:extLst>
              </p:cNvPr>
              <p:cNvSpPr txBox="1"/>
              <p:nvPr/>
            </p:nvSpPr>
            <p:spPr>
              <a:xfrm rot="16200000">
                <a:off x="5491632" y="3284143"/>
                <a:ext cx="1281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(Output </a:t>
                </a: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11AEEC-ABCE-4BEF-AF75-58B01010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91632" y="3284143"/>
                <a:ext cx="1281866" cy="369332"/>
              </a:xfrm>
              <a:prstGeom prst="rect">
                <a:avLst/>
              </a:prstGeom>
              <a:blipFill>
                <a:blip r:embed="rId4"/>
                <a:stretch>
                  <a:fillRect l="-10000" r="-26667" b="-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2320EC2-1FCE-46A1-8EBB-7C38256A5789}"/>
              </a:ext>
            </a:extLst>
          </p:cNvPr>
          <p:cNvSpPr txBox="1"/>
          <p:nvPr/>
        </p:nvSpPr>
        <p:spPr>
          <a:xfrm>
            <a:off x="142613" y="6688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D8E0C9-48C9-4421-A95B-8B6174966E23}"/>
                  </a:ext>
                </a:extLst>
              </p:cNvPr>
              <p:cNvSpPr txBox="1"/>
              <p:nvPr/>
            </p:nvSpPr>
            <p:spPr>
              <a:xfrm>
                <a:off x="3424741" y="4706506"/>
                <a:ext cx="229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Input </a:t>
                </a: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(single feature)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D8E0C9-48C9-4421-A95B-8B6174966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41" y="4706506"/>
                <a:ext cx="2294795" cy="369332"/>
              </a:xfrm>
              <a:prstGeom prst="rect">
                <a:avLst/>
              </a:prstGeom>
              <a:blipFill>
                <a:blip r:embed="rId5"/>
                <a:stretch>
                  <a:fillRect l="-2394" t="-8197" r="-212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0DC714-9070-49CD-9785-86D7033D9D54}"/>
                  </a:ext>
                </a:extLst>
              </p:cNvPr>
              <p:cNvSpPr txBox="1"/>
              <p:nvPr/>
            </p:nvSpPr>
            <p:spPr>
              <a:xfrm rot="16200000">
                <a:off x="2610132" y="3506261"/>
                <a:ext cx="1281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(Output </a:t>
                </a:r>
                <a14:m>
                  <m:oMath xmlns:m="http://schemas.openxmlformats.org/officeDocument/2006/math"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0DC714-9070-49CD-9785-86D7033D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10132" y="3506261"/>
                <a:ext cx="1281866" cy="369332"/>
              </a:xfrm>
              <a:prstGeom prst="rect">
                <a:avLst/>
              </a:prstGeom>
              <a:blipFill>
                <a:blip r:embed="rId6"/>
                <a:stretch>
                  <a:fillRect l="-8197" r="-24590" b="-3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2">
            <a:extLst>
              <a:ext uri="{FF2B5EF4-FFF2-40B4-BE49-F238E27FC236}">
                <a16:creationId xmlns:a16="http://schemas.microsoft.com/office/drawing/2014/main" id="{AAAF2A2F-9B76-4376-9BA8-60BE7DCB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" y="360682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F706E9C-C56D-4273-BE46-C78667929A1A}"/>
              </a:ext>
            </a:extLst>
          </p:cNvPr>
          <p:cNvSpPr/>
          <p:nvPr/>
        </p:nvSpPr>
        <p:spPr>
          <a:xfrm>
            <a:off x="654168" y="2104432"/>
            <a:ext cx="2462861" cy="1479351"/>
          </a:xfrm>
          <a:prstGeom prst="wedgeRectCallout">
            <a:avLst>
              <a:gd name="adj1" fmla="val -46520"/>
              <a:gd name="adj2" fmla="val 822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What if a line/plane doesn’t model the input-output relationship very well, e.g., if their relationship is better modeled by a nonlinear curve or curved surface?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1F0E801-7718-4CB1-8451-1F5972BF4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0890" y="3001885"/>
            <a:ext cx="828404" cy="795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777A6A22-372B-4FFC-BE3A-7030801CF23A}"/>
                  </a:ext>
                </a:extLst>
              </p:cNvPr>
              <p:cNvSpPr/>
              <p:nvPr/>
            </p:nvSpPr>
            <p:spPr>
              <a:xfrm>
                <a:off x="9368972" y="3807750"/>
                <a:ext cx="2176979" cy="1272577"/>
              </a:xfrm>
              <a:prstGeom prst="wedgeRectCallout">
                <a:avLst>
                  <a:gd name="adj1" fmla="val 39863"/>
                  <a:gd name="adj2" fmla="val -893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No. We can even fit a curve using a linear model after suitably transforming the inputs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sSup>
                        <m:sSupPr>
                          <m:ctrlPr>
                            <a:rPr kumimoji="0" lang="en-I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I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⊤</m:t>
                          </m:r>
                        </m:sup>
                      </m:sSup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𝜙</m:t>
                      </m:r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777A6A22-372B-4FFC-BE3A-7030801CF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72" y="3807750"/>
                <a:ext cx="2176979" cy="1272577"/>
              </a:xfrm>
              <a:prstGeom prst="wedgeRectCallout">
                <a:avLst>
                  <a:gd name="adj1" fmla="val 39863"/>
                  <a:gd name="adj2" fmla="val -89398"/>
                </a:avLst>
              </a:prstGeom>
              <a:blipFill>
                <a:blip r:embed="rId9"/>
                <a:stretch>
                  <a:fillRect l="-1393" b="-340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B71AD510-211D-4CC0-B66F-CE2760D6B7FD}"/>
              </a:ext>
            </a:extLst>
          </p:cNvPr>
          <p:cNvSpPr/>
          <p:nvPr/>
        </p:nvSpPr>
        <p:spPr>
          <a:xfrm>
            <a:off x="1427931" y="3913431"/>
            <a:ext cx="1571534" cy="690051"/>
          </a:xfrm>
          <a:prstGeom prst="wedgeRectCallout">
            <a:avLst>
              <a:gd name="adj1" fmla="val 3938"/>
              <a:gd name="adj2" fmla="val -1013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Do linear models become useless in such cases?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peech Bubble: Rectangle 60">
                <a:extLst>
                  <a:ext uri="{FF2B5EF4-FFF2-40B4-BE49-F238E27FC236}">
                    <a16:creationId xmlns:a16="http://schemas.microsoft.com/office/drawing/2014/main" id="{750C1517-30E6-4F53-8505-D7C1B5E6BBB8}"/>
                  </a:ext>
                </a:extLst>
              </p:cNvPr>
              <p:cNvSpPr/>
              <p:nvPr/>
            </p:nvSpPr>
            <p:spPr>
              <a:xfrm>
                <a:off x="6600092" y="5224244"/>
                <a:ext cx="4712627" cy="708209"/>
              </a:xfrm>
              <a:prstGeom prst="wedgeRectCallout">
                <a:avLst>
                  <a:gd name="adj1" fmla="val 35441"/>
                  <a:gd name="adj2" fmla="val -699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The transformation </a:t>
                </a:r>
                <a14:m>
                  <m:oMath xmlns:m="http://schemas.openxmlformats.org/officeDocument/2006/math"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𝜙</m:t>
                    </m:r>
                    <m:d>
                      <m:d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e>
                    </m:d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can be predefined or learned (e.g., using 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kernel methods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or a deep neural network based feature extractor). More on this later</a:t>
                </a:r>
              </a:p>
            </p:txBody>
          </p:sp>
        </mc:Choice>
        <mc:Fallback xmlns="">
          <p:sp>
            <p:nvSpPr>
              <p:cNvPr id="61" name="Speech Bubble: Rectangle 60">
                <a:extLst>
                  <a:ext uri="{FF2B5EF4-FFF2-40B4-BE49-F238E27FC236}">
                    <a16:creationId xmlns:a16="http://schemas.microsoft.com/office/drawing/2014/main" id="{750C1517-30E6-4F53-8505-D7C1B5E6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92" y="5224244"/>
                <a:ext cx="4712627" cy="708209"/>
              </a:xfrm>
              <a:prstGeom prst="wedgeRectCallout">
                <a:avLst>
                  <a:gd name="adj1" fmla="val 35441"/>
                  <a:gd name="adj2" fmla="val -69927"/>
                </a:avLst>
              </a:prstGeom>
              <a:blipFill>
                <a:blip r:embed="rId10"/>
                <a:stretch>
                  <a:fillRect l="-645" b="-1549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79EE5CFD-0CDB-4F04-83A9-B0593D6A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15" y="1710292"/>
            <a:ext cx="1030520" cy="90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89CAE959-672F-4E5F-B28D-F93DD2E4A2FC}"/>
              </a:ext>
            </a:extLst>
          </p:cNvPr>
          <p:cNvSpPr/>
          <p:nvPr/>
        </p:nvSpPr>
        <p:spPr>
          <a:xfrm>
            <a:off x="10115374" y="2088546"/>
            <a:ext cx="604420" cy="126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D8A10CE-5E5E-423C-AE16-9CB954BB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10" y="1620101"/>
            <a:ext cx="1015600" cy="9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A8FF6B5-15DC-4C89-81D9-A8FB3C242FBC}"/>
              </a:ext>
            </a:extLst>
          </p:cNvPr>
          <p:cNvSpPr txBox="1"/>
          <p:nvPr/>
        </p:nvSpPr>
        <p:spPr>
          <a:xfrm>
            <a:off x="8897586" y="2569638"/>
            <a:ext cx="1610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Original (single) feature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Nonlinear curve needed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234D01-F676-4CC4-A99E-1018B96B9EC9}"/>
              </a:ext>
            </a:extLst>
          </p:cNvPr>
          <p:cNvSpPr txBox="1"/>
          <p:nvPr/>
        </p:nvSpPr>
        <p:spPr>
          <a:xfrm>
            <a:off x="10541514" y="2533909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     Two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Can fit a plane (linear)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2DB43A-17FF-4DA9-8AC4-07C26D883548}"/>
                  </a:ext>
                </a:extLst>
              </p:cNvPr>
              <p:cNvSpPr txBox="1"/>
              <p:nvPr/>
            </p:nvSpPr>
            <p:spPr>
              <a:xfrm>
                <a:off x="10815373" y="1272570"/>
                <a:ext cx="863377" cy="347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I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IN" sz="1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1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IN" sz="1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IN" sz="1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1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IN" sz="1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I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I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𝜙</m:t>
                      </m:r>
                      <m:r>
                        <a:rPr kumimoji="0" lang="en-I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I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I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2DB43A-17FF-4DA9-8AC4-07C26D88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373" y="1272570"/>
                <a:ext cx="863377" cy="3475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49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992"/>
    </mc:Choice>
    <mc:Fallback xmlns="">
      <p:transition spd="slow" advTm="4309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/>
      <p:bldP spid="40" grpId="0"/>
      <p:bldP spid="41" grpId="0"/>
      <p:bldP spid="51" grpId="0"/>
      <p:bldP spid="53" grpId="0"/>
      <p:bldP spid="55" grpId="0" animBg="1"/>
      <p:bldP spid="58" grpId="0" animBg="1"/>
      <p:bldP spid="60" grpId="0" animBg="1"/>
      <p:bldP spid="61" grpId="0" animBg="1"/>
      <p:bldP spid="52" grpId="0" animBg="1"/>
      <p:bldP spid="69" grpId="0"/>
      <p:bldP spid="70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8.7|13.3|38.1|41.8|37.8|15.8|30.8|13.3|3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3.7|25.4|33.4|15.1|56.2|56.1|1.8|11.4|3.8|7.2|2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.3|3.4|2.6|47.4|15.9|47.2|56.4|23.4|31.2|37.4|69.5|43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6.7|36.5|18.7|9.4|46|32.2|1.2|51.4|21.6|8.6|1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.4|8.7|1.8|17.1|21|13.5|14.9|39.1|92|151.3|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6.4|10.4|4.7|10.1|15.7|24.6|52.3|15.2|28.4|82.8|21|19.2|40|14.6|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|23.9|6.5|34.7|12.5|26.7|22.4|13.2|10.1|21.4|31.6|19.1|0.8|104.5|13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4|21.1|9|8.5|16.6|6|3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9.8|24.2|19.6|24.4|23.6|17.5|12.5|12.8|15.4|34.2|2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2|15.7|32.3|36.8|49.8|120.7|69|4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21|77.2|40.7|32.7|7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3|2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7|9.4|27.9|26.1|0.2|60.8|32.7|25|31.6|4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5|78.2|68.6|26.9|14.6|52.3|86.3|5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1.8|33.4|65.1|27.6|34.1|84.3|57|11.6|46.8|15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.8|9.4|51.8|23.7|13|8.4|17.3|57.9|45.8|26.8|13.8|2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31686</TotalTime>
  <Words>3431</Words>
  <Application>Microsoft Office PowerPoint</Application>
  <PresentationFormat>Widescreen</PresentationFormat>
  <Paragraphs>437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Abadi Extra Light</vt:lpstr>
      <vt:lpstr>Arial</vt:lpstr>
      <vt:lpstr>Calibri</vt:lpstr>
      <vt:lpstr>Calibri Light</vt:lpstr>
      <vt:lpstr>Cambria Math</vt:lpstr>
      <vt:lpstr>Century Gothic</vt:lpstr>
      <vt:lpstr>CMMI12</vt:lpstr>
      <vt:lpstr>CMSS17</vt:lpstr>
      <vt:lpstr>CMSY10</vt:lpstr>
      <vt:lpstr>SFTT2488</vt:lpstr>
      <vt:lpstr>TeXGyreHeros-Bold</vt:lpstr>
      <vt:lpstr>TeXGyreHeros-Italic</vt:lpstr>
      <vt:lpstr>TeXGyreHeros-Regular</vt:lpstr>
      <vt:lpstr>Wingdings</vt:lpstr>
      <vt:lpstr>Wingdings 2</vt:lpstr>
      <vt:lpstr>Quotable</vt:lpstr>
      <vt:lpstr>Office Theme</vt:lpstr>
      <vt:lpstr>Lecture 2: Regression</vt:lpstr>
      <vt:lpstr>Today’s Class</vt:lpstr>
      <vt:lpstr>Linear Models</vt:lpstr>
      <vt:lpstr>Simple Linear Models as Building Blocks</vt:lpstr>
      <vt:lpstr>Simple Linear Models as Building Blocks</vt:lpstr>
      <vt:lpstr>Simple Linear Models as Building Blocks</vt:lpstr>
      <vt:lpstr>Learning Linear Models</vt:lpstr>
      <vt:lpstr>Linear Regression</vt:lpstr>
      <vt:lpstr>Linear Regression: Pictorially</vt:lpstr>
      <vt:lpstr>Loss Functions for Regression</vt:lpstr>
      <vt:lpstr>Linear Regression with Squared Loss</vt:lpstr>
      <vt:lpstr>Proof: A bit of calculus/optim. (more on this later)</vt:lpstr>
      <vt:lpstr>Problem(s) with the Solution!</vt:lpstr>
      <vt:lpstr>Regularized Least Squares (a.k.a. Ridge Regression)</vt:lpstr>
      <vt:lpstr>A closer look at ℓ_2 regularization</vt:lpstr>
      <vt:lpstr>Other Ways to Control Overfitting</vt:lpstr>
      <vt:lpstr>Linear Regression as Solving System of Linear Eqs</vt:lpstr>
      <vt:lpstr>Linear Regression (Problem setup)</vt:lpstr>
      <vt:lpstr>Pseudo Inverse Method</vt:lpstr>
      <vt:lpstr>QR (Gram-Schmidt) Method</vt:lpstr>
      <vt:lpstr>Alternatives to compute Low Rank Approximations</vt:lpstr>
      <vt:lpstr>Randomized Low Rank Approximations</vt:lpstr>
      <vt:lpstr>Randomized SVD</vt:lpstr>
      <vt:lpstr>Calculus and Optimization for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GUPTA, GAGAN R</dc:creator>
  <cp:keywords>Medtronic Controlled</cp:keywords>
  <cp:lastModifiedBy>Gagan Gupta</cp:lastModifiedBy>
  <cp:revision>614</cp:revision>
  <cp:lastPrinted>2018-05-24T14:43:44Z</cp:lastPrinted>
  <dcterms:created xsi:type="dcterms:W3CDTF">2017-12-01T00:19:15Z</dcterms:created>
  <dcterms:modified xsi:type="dcterms:W3CDTF">2022-08-07T07:18:14Z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83bc0edf-4bed-4342-b625-a341467d6611</vt:lpwstr>
  </property>
  <property fmtid="{D5CDD505-2E9C-101B-9397-08002B2CF9AE}" pid="3" name="Classification">
    <vt:lpwstr>MedtronicControlled</vt:lpwstr>
  </property>
</Properties>
</file>