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7A4E7-6D11-664C-A2CB-50B34D287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363" y="1332481"/>
            <a:ext cx="9200797" cy="5253726"/>
          </a:xfrm>
        </p:spPr>
        <p:txBody>
          <a:bodyPr>
            <a:noAutofit/>
          </a:bodyPr>
          <a:lstStyle/>
          <a:p>
            <a:r>
              <a:rPr lang="en-IN" sz="5400" b="1"/>
              <a:t>   </a:t>
            </a:r>
            <a:r>
              <a:rPr lang="en-IN" sz="6600" b="1"/>
              <a:t>What is  THE </a:t>
            </a:r>
          </a:p>
          <a:p>
            <a:endParaRPr lang="en-IN" sz="6600" b="1"/>
          </a:p>
          <a:p>
            <a:r>
              <a:rPr lang="en-IN" sz="6600" b="1" u="sng">
                <a:solidFill>
                  <a:srgbClr val="00B050"/>
                </a:solidFill>
              </a:rPr>
              <a:t>Green</a:t>
            </a:r>
            <a:r>
              <a:rPr lang="en-IN" sz="6600" b="1"/>
              <a:t>   Chemistry ?</a:t>
            </a:r>
            <a:endParaRPr lang="en-US" sz="6600" b="1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F8E9DB3-8EBF-6E44-9335-97E659B1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99" y="445081"/>
            <a:ext cx="2396020" cy="30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D5CF-4D14-D748-8F58-B765AB42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/>
          <a:lstStyle/>
          <a:p>
            <a:pPr algn="r" rtl="1"/>
            <a:r>
              <a:rPr lang="en-IN"/>
              <a:t>Introduction to Green Chemistry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58E86A-DE7F-114C-9450-D29231E26E51}"/>
              </a:ext>
            </a:extLst>
          </p:cNvPr>
          <p:cNvSpPr txBox="1">
            <a:spLocks/>
          </p:cNvSpPr>
          <p:nvPr/>
        </p:nvSpPr>
        <p:spPr>
          <a:xfrm>
            <a:off x="1845642" y="2826138"/>
            <a:ext cx="8825659" cy="1205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Green Chemistry is an approach to chemistry that aims to maximize efficiency and minimize hazardous effects on human health and environment. The concept of green chemistry was coined b</a:t>
            </a:r>
            <a:r>
              <a:rPr lang="en-IN" sz="2000" b="1">
                <a:solidFill>
                  <a:srgbClr val="FF0000"/>
                </a:solidFill>
              </a:rPr>
              <a:t>y </a:t>
            </a:r>
            <a:r>
              <a:rPr lang="en-US" sz="2000" b="1" i="1">
                <a:solidFill>
                  <a:srgbClr val="FF0000"/>
                </a:solidFill>
              </a:rPr>
              <a:t>Paul T. Anastas.</a:t>
            </a:r>
            <a:endParaRPr lang="en-IN" sz="2000" b="1" i="1">
              <a:solidFill>
                <a:srgbClr val="FF0000"/>
              </a:solidFill>
            </a:endParaRPr>
          </a:p>
          <a:p>
            <a:r>
              <a:rPr lang="en-US" sz="2000" b="1">
                <a:solidFill>
                  <a:srgbClr val="FF0000"/>
                </a:solidFill>
              </a:rPr>
              <a:t>Definition : Green Chemistry is the use of chemistry for pollution prevention by environmentally conscious design of chemical products and processes that reduce or eliminate the use or generation of hazardous substances.</a:t>
            </a:r>
          </a:p>
        </p:txBody>
      </p:sp>
    </p:spTree>
    <p:extLst>
      <p:ext uri="{BB962C8B-B14F-4D97-AF65-F5344CB8AC3E}">
        <p14:creationId xmlns:p14="http://schemas.microsoft.com/office/powerpoint/2010/main" val="334624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4DB0-AD51-2745-BFE9-20E5BC79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73" y="244492"/>
            <a:ext cx="8761413" cy="1809241"/>
          </a:xfrm>
        </p:spPr>
        <p:txBody>
          <a:bodyPr/>
          <a:lstStyle/>
          <a:p>
            <a:pPr algn="ctr"/>
            <a:r>
              <a:rPr lang="en-US"/>
              <a:t>The role of Green chemistry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67B3-EB7B-7B44-AE74-73C2491E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227" y="2585162"/>
            <a:ext cx="8825659" cy="3508799"/>
          </a:xfrm>
        </p:spPr>
        <p:txBody>
          <a:bodyPr anchor="t">
            <a:noAutofit/>
          </a:bodyPr>
          <a:lstStyle/>
          <a:p>
            <a:r>
              <a:rPr lang="en-US" sz="2000" b="1">
                <a:solidFill>
                  <a:srgbClr val="00B0F0"/>
                </a:solidFill>
              </a:rPr>
              <a:t> Promoting innovative chemical technology to design, manufacture, and use chemical products that eliminate the generation of hazardous chemicals.</a:t>
            </a:r>
          </a:p>
          <a:p>
            <a:r>
              <a:rPr lang="en-US" sz="2000" b="1">
                <a:solidFill>
                  <a:srgbClr val="00B0F0"/>
                </a:solidFill>
              </a:rPr>
              <a:t>The capital expenditure required for the prevention of pollution is controlled by the use of green chemistry.</a:t>
            </a:r>
          </a:p>
          <a:p>
            <a:r>
              <a:rPr lang="en-US" sz="2000" b="1">
                <a:solidFill>
                  <a:srgbClr val="00B0F0"/>
                </a:solidFill>
              </a:rPr>
              <a:t>Green chemistry helps to protect the presence of ozone in the stratosphere.</a:t>
            </a:r>
            <a:endParaRPr lang="en-IN" sz="2000" b="1">
              <a:solidFill>
                <a:srgbClr val="00B0F0"/>
              </a:solidFill>
            </a:endParaRPr>
          </a:p>
          <a:p>
            <a:r>
              <a:rPr lang="en-US" sz="2000" b="1">
                <a:solidFill>
                  <a:srgbClr val="00B0F0"/>
                </a:solidFill>
              </a:rPr>
              <a:t>Global warming (The greenhouse effect) is controlled by green chemistry.</a:t>
            </a:r>
          </a:p>
        </p:txBody>
      </p:sp>
    </p:spTree>
    <p:extLst>
      <p:ext uri="{BB962C8B-B14F-4D97-AF65-F5344CB8AC3E}">
        <p14:creationId xmlns:p14="http://schemas.microsoft.com/office/powerpoint/2010/main" val="146443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401968-CA96-744F-B04F-65F12C2C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54" y="1447799"/>
            <a:ext cx="4071063" cy="3466489"/>
          </a:xfrm>
        </p:spPr>
        <p:txBody>
          <a:bodyPr/>
          <a:lstStyle/>
          <a:p>
            <a:r>
              <a:rPr lang="en-IN" sz="4400" b="1" i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The 12 principles of green chemistry</a:t>
            </a:r>
            <a:r>
              <a:rPr lang="en-IN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CD5F41-F0F4-F64D-830A-76478925E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455307" y="-17787"/>
            <a:ext cx="6818104" cy="6875787"/>
          </a:xfrm>
        </p:spPr>
      </p:pic>
    </p:spTree>
    <p:extLst>
      <p:ext uri="{BB962C8B-B14F-4D97-AF65-F5344CB8AC3E}">
        <p14:creationId xmlns:p14="http://schemas.microsoft.com/office/powerpoint/2010/main" val="15711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77B3748-17A9-7540-BA26-934FC9A0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06086" cy="67849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625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DCC1-6BA8-204B-AA02-6B8D6C90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12 principles of Green Chemistry</a:t>
            </a:r>
            <a:endParaRPr lang="en-IN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A3ED6-AF32-494E-80EE-34B9F5CB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77" y="2642027"/>
            <a:ext cx="8761413" cy="395297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6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Prevention :- It is better to prevent waste than to treat waste after it has been created.</a:t>
            </a:r>
            <a:endParaRPr lang="en-IN" sz="2600" b="1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0"/>
            <a:r>
              <a:rPr lang="en-US" sz="26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Atom Economy :- Synthetic methods should be designed to maximize the incorporation of all materials used in the process into the final product.</a:t>
            </a:r>
            <a:endParaRPr lang="en-IN" sz="2600" b="1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0"/>
            <a:r>
              <a:rPr lang="en-US" sz="26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Less Hazardous chemical syntheses :-  Produce synthetic substances that little toxic to human health and the environment.</a:t>
            </a:r>
            <a:endParaRPr lang="en-IN" sz="2600" b="1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0"/>
            <a:r>
              <a:rPr lang="en-US" sz="26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Designing Safer Chemicals :- Chemical products designed to affect their desired functions while minimizing their toxicity.</a:t>
            </a:r>
            <a:endParaRPr lang="en-IN" sz="2600" b="1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0"/>
            <a:r>
              <a:rPr lang="en-US" sz="26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Safer Solvents and Auxiliaries :- The auxiliary substances should be innocuous when used.</a:t>
            </a:r>
            <a:endParaRPr lang="en-IN" sz="2600" b="1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0"/>
            <a:r>
              <a:rPr lang="en-US" sz="26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Design for Energy Efficiency :- Synthetic methods should be conducted at ambient temperature and pressure. Energy requirements of chemical process should be recognized for their environmental impacts and should be minimized. </a:t>
            </a:r>
            <a:endParaRPr lang="en-IN" sz="2600" b="1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6F92A2-D22D-A74A-AC13-834EF64572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2253" y="2560714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Use of Renewable Feedstocks :- A feedstock should be renewable rather than depleting whenever practicable possible.</a:t>
            </a:r>
            <a:endParaRPr lang="en-IN" sz="2000" b="1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000" b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Reduce derivatives :- Unnecessary derivatization (physical/ chemical process) should be minimised or avoided, because thee additional reagents can generate waste.</a:t>
            </a:r>
            <a:endParaRPr lang="en-IN" sz="2000" b="1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000" b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Catalysis :- Catalytic reagents are superior to stoichiometric reagents.</a:t>
            </a:r>
            <a:endParaRPr lang="en-IN" sz="2000" b="1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000" b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Design for Degradation :- Chemicals products should be designed so that at the end of their   function they breakdown into innocuous degradation products and do not persist in the environment.</a:t>
            </a:r>
            <a:endParaRPr lang="en-IN" sz="2000" b="1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indent="0">
              <a:buFont typeface="Wingdings 3" charset="2"/>
              <a:buNone/>
            </a:pPr>
            <a:endParaRPr lang="en-IN" sz="2000" b="1"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E6661-BC6A-314E-95D0-EA22F16E990B}"/>
              </a:ext>
            </a:extLst>
          </p:cNvPr>
          <p:cNvSpPr txBox="1"/>
          <p:nvPr/>
        </p:nvSpPr>
        <p:spPr>
          <a:xfrm>
            <a:off x="1989554" y="955206"/>
            <a:ext cx="7839024" cy="65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12 principles of Green Chemistry</a:t>
            </a:r>
            <a:endParaRPr lang="en-IN" sz="36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A072-3627-2B46-AA0B-74AFCAEA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81" y="973668"/>
            <a:ext cx="8761413" cy="706964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12 principles of Green Chemistry</a:t>
            </a:r>
            <a:endParaRPr lang="en-IN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598F-C5A6-704E-9C71-5FC5A7FB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10" y="2725746"/>
            <a:ext cx="8825659" cy="3604784"/>
          </a:xfrm>
        </p:spPr>
        <p:txBody>
          <a:bodyPr>
            <a:normAutofit/>
          </a:bodyPr>
          <a:lstStyle/>
          <a:p>
            <a:pPr lvl="0"/>
            <a:r>
              <a:rPr lang="en-US" sz="20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Real-time analysis for Pollution Prevention :- Analytical methodologies need to be further developed to allow for real-time, in-process monitoring and control prior to the formation of hazardous substances.</a:t>
            </a:r>
            <a:endParaRPr lang="en-IN" sz="2000" b="1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0"/>
            <a:r>
              <a:rPr lang="en-US" sz="20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Inherently Safer Chemistry for Accident Prevention :- Substances used in chemical process should be chosen to minimize the potential for chemical accidents, including releases,explosions, and fires.</a:t>
            </a:r>
            <a:endParaRPr lang="en-IN" sz="2000" b="1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5C6566C-DB74-CD44-9339-7A54A1BD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1" y="-148670"/>
            <a:ext cx="12056036" cy="7006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3954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PowerPoint Presentation</vt:lpstr>
      <vt:lpstr>Introduction to Green Chemistry</vt:lpstr>
      <vt:lpstr>The role of Green chemistry</vt:lpstr>
      <vt:lpstr>The 12 principles of green chemistry </vt:lpstr>
      <vt:lpstr>PowerPoint Presentation</vt:lpstr>
      <vt:lpstr>The 12 principles of Green Chemistry</vt:lpstr>
      <vt:lpstr>PowerPoint Presentation</vt:lpstr>
      <vt:lpstr>The 12 principles of Green Chemistry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kkumbhar817@gmail.com</dc:creator>
  <cp:lastModifiedBy>kkumbhar817@gmail.com</cp:lastModifiedBy>
  <cp:revision>12</cp:revision>
  <dcterms:created xsi:type="dcterms:W3CDTF">2021-12-12T14:37:34Z</dcterms:created>
  <dcterms:modified xsi:type="dcterms:W3CDTF">2021-12-13T02:21:49Z</dcterms:modified>
</cp:coreProperties>
</file>