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7E54-AE1C-E04E-A745-934C1F87C0D9}"/>
              </a:ext>
            </a:extLst>
          </p:cNvPr>
          <p:cNvSpPr>
            <a:spLocks noGrp="1"/>
          </p:cNvSpPr>
          <p:nvPr>
            <p:ph type="ctrTitle"/>
          </p:nvPr>
        </p:nvSpPr>
        <p:spPr>
          <a:xfrm>
            <a:off x="1106057" y="2099733"/>
            <a:ext cx="8825658" cy="2677648"/>
          </a:xfrm>
        </p:spPr>
        <p:txBody>
          <a:bodyPr/>
          <a:lstStyle/>
          <a:p>
            <a:r>
              <a:rPr lang="en-IN"/>
              <a:t>What are alternative energy sources?</a:t>
            </a:r>
            <a:endParaRPr lang="en-US"/>
          </a:p>
        </p:txBody>
      </p:sp>
      <p:sp>
        <p:nvSpPr>
          <p:cNvPr id="3" name="Subtitle 2">
            <a:extLst>
              <a:ext uri="{FF2B5EF4-FFF2-40B4-BE49-F238E27FC236}">
                <a16:creationId xmlns:a16="http://schemas.microsoft.com/office/drawing/2014/main" id="{B051CA39-9E43-7A45-B774-4FB379EC91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59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8D8F-69B5-694C-B22B-13323DDD0E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7BD294-B339-6649-941F-5340B6C6BD1C}"/>
              </a:ext>
            </a:extLst>
          </p:cNvPr>
          <p:cNvSpPr>
            <a:spLocks noGrp="1"/>
          </p:cNvSpPr>
          <p:nvPr>
            <p:ph idx="1"/>
          </p:nvPr>
        </p:nvSpPr>
        <p:spPr>
          <a:xfrm>
            <a:off x="1154954" y="2603500"/>
            <a:ext cx="8825659" cy="3416300"/>
          </a:xfrm>
        </p:spPr>
        <p:txBody>
          <a:bodyPr/>
          <a:lstStyle/>
          <a:p>
            <a:r>
              <a:rPr lang="en-IN"/>
              <a:t>And diesel) and includes all renewable and nuclear energy sources.
Although nuclear energy is not as bad for the environment as fossil fuels, it still isn’t classified as a renewable energy source because nuclear material cannot be replenished within a human’s lifetime. Nuclear energy is produced by using elements like uranium and thorium, which cannot be replenished and have a finite amount in existence. 
There is a surprising number of forms of alternative energy, some well known, while others are relatively unheard of. They are:</a:t>
            </a:r>
            <a:endParaRPr lang="en-US"/>
          </a:p>
        </p:txBody>
      </p:sp>
    </p:spTree>
    <p:extLst>
      <p:ext uri="{BB962C8B-B14F-4D97-AF65-F5344CB8AC3E}">
        <p14:creationId xmlns:p14="http://schemas.microsoft.com/office/powerpoint/2010/main" val="83596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50D6-1C4A-4A4C-B00C-DF891F124247}"/>
              </a:ext>
            </a:extLst>
          </p:cNvPr>
          <p:cNvSpPr>
            <a:spLocks noGrp="1"/>
          </p:cNvSpPr>
          <p:nvPr>
            <p:ph type="title"/>
          </p:nvPr>
        </p:nvSpPr>
        <p:spPr/>
        <p:txBody>
          <a:bodyPr/>
          <a:lstStyle/>
          <a:p>
            <a:r>
              <a:rPr lang="en-IN"/>
              <a:t>1.	Wind energy</a:t>
            </a:r>
            <a:endParaRPr lang="en-US"/>
          </a:p>
        </p:txBody>
      </p:sp>
      <p:sp>
        <p:nvSpPr>
          <p:cNvPr id="3" name="Content Placeholder 2">
            <a:extLst>
              <a:ext uri="{FF2B5EF4-FFF2-40B4-BE49-F238E27FC236}">
                <a16:creationId xmlns:a16="http://schemas.microsoft.com/office/drawing/2014/main" id="{1C1B37A8-374A-6645-8734-C6D9B81CA066}"/>
              </a:ext>
            </a:extLst>
          </p:cNvPr>
          <p:cNvSpPr>
            <a:spLocks noGrp="1"/>
          </p:cNvSpPr>
          <p:nvPr>
            <p:ph idx="1"/>
          </p:nvPr>
        </p:nvSpPr>
        <p:spPr>
          <a:xfrm>
            <a:off x="1258863" y="2468032"/>
            <a:ext cx="8825659" cy="3416300"/>
          </a:xfrm>
        </p:spPr>
        <p:txBody>
          <a:bodyPr/>
          <a:lstStyle/>
          <a:p>
            <a:pPr marL="0" indent="0">
              <a:buNone/>
            </a:pPr>
            <a:r>
              <a:rPr lang="en-IN"/>
              <a:t> This is one of the cleanest and most accessible sources of energy. Wind power is sustainable and does not release carbon emissions as a by-product. It’s also entirely renewable, as there will always be wind. Energy sources such as fossil fuels often fluctuate in price. A typical wind farm repays its carbon footprint in around six months or even less 1, which provides decades of zero-emission energy that displaces fossil fuel energy.</a:t>
            </a:r>
            <a:endParaRPr lang="en-US"/>
          </a:p>
        </p:txBody>
      </p:sp>
    </p:spTree>
    <p:extLst>
      <p:ext uri="{BB962C8B-B14F-4D97-AF65-F5344CB8AC3E}">
        <p14:creationId xmlns:p14="http://schemas.microsoft.com/office/powerpoint/2010/main" val="192648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6109-480A-D444-9679-3CA1C4EE052D}"/>
              </a:ext>
            </a:extLst>
          </p:cNvPr>
          <p:cNvSpPr>
            <a:spLocks noGrp="1"/>
          </p:cNvSpPr>
          <p:nvPr>
            <p:ph type="title"/>
          </p:nvPr>
        </p:nvSpPr>
        <p:spPr/>
        <p:txBody>
          <a:bodyPr/>
          <a:lstStyle/>
          <a:p>
            <a:r>
              <a:rPr lang="en-IN"/>
              <a:t>2.	Solar energy</a:t>
            </a:r>
            <a:endParaRPr lang="en-US"/>
          </a:p>
        </p:txBody>
      </p:sp>
      <p:sp>
        <p:nvSpPr>
          <p:cNvPr id="3" name="Content Placeholder 2">
            <a:extLst>
              <a:ext uri="{FF2B5EF4-FFF2-40B4-BE49-F238E27FC236}">
                <a16:creationId xmlns:a16="http://schemas.microsoft.com/office/drawing/2014/main" id="{72FC115F-FD2B-3E4C-81F1-BEE815EEAE8C}"/>
              </a:ext>
            </a:extLst>
          </p:cNvPr>
          <p:cNvSpPr>
            <a:spLocks noGrp="1"/>
          </p:cNvSpPr>
          <p:nvPr>
            <p:ph idx="1"/>
          </p:nvPr>
        </p:nvSpPr>
        <p:spPr>
          <a:xfrm>
            <a:off x="1154954" y="2837364"/>
            <a:ext cx="8825659" cy="1993947"/>
          </a:xfrm>
        </p:spPr>
        <p:txBody>
          <a:bodyPr/>
          <a:lstStyle/>
          <a:p>
            <a:pPr marL="0" indent="0">
              <a:buNone/>
            </a:pPr>
            <a:r>
              <a:rPr lang="en-IN"/>
              <a:t>This is probably the most commonly known source of alternative energy, and for good reason. Solar energy is completely renewable, and the costs expended on installation can be made back through energy bill savings. The only potential setback of solar panels is that they are prone to deterioration over time and aren’t completely weather-safe in countries with erratic weather conditions.</a:t>
            </a:r>
            <a:endParaRPr lang="en-US"/>
          </a:p>
        </p:txBody>
      </p:sp>
      <p:sp>
        <p:nvSpPr>
          <p:cNvPr id="7" name="TextBox 6">
            <a:extLst>
              <a:ext uri="{FF2B5EF4-FFF2-40B4-BE49-F238E27FC236}">
                <a16:creationId xmlns:a16="http://schemas.microsoft.com/office/drawing/2014/main" id="{49E19846-4185-D347-BE30-329AD964F6EB}"/>
              </a:ext>
            </a:extLst>
          </p:cNvPr>
          <p:cNvSpPr txBox="1"/>
          <p:nvPr/>
        </p:nvSpPr>
        <p:spPr>
          <a:xfrm>
            <a:off x="-216987" y="4461979"/>
            <a:ext cx="6093962" cy="369332"/>
          </a:xfrm>
          <a:prstGeom prst="rect">
            <a:avLst/>
          </a:prstGeom>
          <a:noFill/>
        </p:spPr>
        <p:txBody>
          <a:bodyPr wrap="square">
            <a:spAutoFit/>
          </a:bodyPr>
          <a:lstStyle/>
          <a:p>
            <a:r>
              <a:rPr lang="en-IN" sz="1800" b="0" i="0" kern="1200">
                <a:solidFill>
                  <a:srgbClr val="404040"/>
                </a:solidFill>
                <a:effectLst/>
                <a:latin typeface="Century Gothic" panose="020B0502020202020204" pitchFamily="34" charset="0"/>
                <a:ea typeface="+mn-ea"/>
                <a:cs typeface="+mn-cs"/>
              </a:rPr>
              <a:t>:</a:t>
            </a:r>
            <a:endParaRPr lang="en-US"/>
          </a:p>
        </p:txBody>
      </p:sp>
    </p:spTree>
    <p:extLst>
      <p:ext uri="{BB962C8B-B14F-4D97-AF65-F5344CB8AC3E}">
        <p14:creationId xmlns:p14="http://schemas.microsoft.com/office/powerpoint/2010/main" val="19025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FD63-3BD4-9343-AF05-E6C17B4812FF}"/>
              </a:ext>
            </a:extLst>
          </p:cNvPr>
          <p:cNvSpPr>
            <a:spLocks noGrp="1"/>
          </p:cNvSpPr>
          <p:nvPr>
            <p:ph type="title"/>
          </p:nvPr>
        </p:nvSpPr>
        <p:spPr/>
        <p:txBody>
          <a:bodyPr/>
          <a:lstStyle/>
          <a:p>
            <a:r>
              <a:rPr lang="en-IN" sz="3600" b="0" i="0" kern="1200">
                <a:effectLst/>
                <a:latin typeface="Century Gothic" panose="020B0502020202020204" pitchFamily="34" charset="0"/>
                <a:ea typeface="+mn-ea"/>
                <a:cs typeface="+mn-cs"/>
              </a:rPr>
              <a:t>3.	Nuclear energy</a:t>
            </a:r>
            <a:endParaRPr lang="en-US"/>
          </a:p>
        </p:txBody>
      </p:sp>
      <p:sp>
        <p:nvSpPr>
          <p:cNvPr id="3" name="Content Placeholder 2">
            <a:extLst>
              <a:ext uri="{FF2B5EF4-FFF2-40B4-BE49-F238E27FC236}">
                <a16:creationId xmlns:a16="http://schemas.microsoft.com/office/drawing/2014/main" id="{AAB4B935-6EED-604D-B76B-52A40E962284}"/>
              </a:ext>
            </a:extLst>
          </p:cNvPr>
          <p:cNvSpPr>
            <a:spLocks noGrp="1"/>
          </p:cNvSpPr>
          <p:nvPr>
            <p:ph idx="1"/>
          </p:nvPr>
        </p:nvSpPr>
        <p:spPr>
          <a:xfrm>
            <a:off x="1044933" y="2566826"/>
            <a:ext cx="8825659" cy="3416300"/>
          </a:xfrm>
        </p:spPr>
        <p:txBody>
          <a:bodyPr/>
          <a:lstStyle/>
          <a:p>
            <a:pPr marL="0" indent="0">
              <a:buNone/>
            </a:pPr>
            <a:r>
              <a:rPr lang="en-IN"/>
              <a:t>This is taken from the core of an atom, which must be split to gain its energy, a process called fission. This is harnessed in a power plant, where rods of nuclear material adjust how much electricity is produced. The more rods that are present during the chain reaction, the slower and more controlled the reaction will be. Removing the rods will allow a stronger chain reaction and create more electricity </a:t>
            </a:r>
          </a:p>
          <a:p>
            <a:pPr marL="0" indent="0">
              <a:buNone/>
            </a:pPr>
            <a:r>
              <a:rPr lang="en-IN"/>
              <a:t> Whether or not nuclear energy should be considered renewable is a constant debate.</a:t>
            </a:r>
            <a:endParaRPr lang="en-US"/>
          </a:p>
        </p:txBody>
      </p:sp>
    </p:spTree>
    <p:extLst>
      <p:ext uri="{BB962C8B-B14F-4D97-AF65-F5344CB8AC3E}">
        <p14:creationId xmlns:p14="http://schemas.microsoft.com/office/powerpoint/2010/main" val="185028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F6-31E6-0E41-B803-0705567A597C}"/>
              </a:ext>
            </a:extLst>
          </p:cNvPr>
          <p:cNvSpPr>
            <a:spLocks noGrp="1"/>
          </p:cNvSpPr>
          <p:nvPr>
            <p:ph type="title"/>
          </p:nvPr>
        </p:nvSpPr>
        <p:spPr/>
        <p:txBody>
          <a:bodyPr/>
          <a:lstStyle/>
          <a:p>
            <a:r>
              <a:rPr lang="en-IN"/>
              <a:t>4.	Hydrogen gas</a:t>
            </a:r>
            <a:endParaRPr lang="en-US"/>
          </a:p>
        </p:txBody>
      </p:sp>
      <p:sp>
        <p:nvSpPr>
          <p:cNvPr id="3" name="Content Placeholder 2">
            <a:extLst>
              <a:ext uri="{FF2B5EF4-FFF2-40B4-BE49-F238E27FC236}">
                <a16:creationId xmlns:a16="http://schemas.microsoft.com/office/drawing/2014/main" id="{8D5CFE93-DB4A-4D42-8051-CBEFB4D64C80}"/>
              </a:ext>
            </a:extLst>
          </p:cNvPr>
          <p:cNvSpPr>
            <a:spLocks noGrp="1"/>
          </p:cNvSpPr>
          <p:nvPr>
            <p:ph idx="1"/>
          </p:nvPr>
        </p:nvSpPr>
        <p:spPr>
          <a:xfrm>
            <a:off x="1154954" y="2603500"/>
            <a:ext cx="8825659" cy="3416300"/>
          </a:xfrm>
        </p:spPr>
        <p:txBody>
          <a:bodyPr/>
          <a:lstStyle/>
          <a:p>
            <a:pPr marL="0" indent="0">
              <a:buNone/>
            </a:pPr>
            <a:r>
              <a:rPr lang="en-IN"/>
              <a:t>This is an important energy carrier and a potential alternative clean energy fuel with a notable stake in the global fuel market. However, today, hydrogen gas is largely produced from fossil fuels, which pose a threat to the environment. A more sustainable version of this energy source has been described as biohydrogen, and there are hopes it will be derived from organic, biodegradable waste in the future.</a:t>
            </a:r>
            <a:endParaRPr lang="en-US"/>
          </a:p>
        </p:txBody>
      </p:sp>
    </p:spTree>
    <p:extLst>
      <p:ext uri="{BB962C8B-B14F-4D97-AF65-F5344CB8AC3E}">
        <p14:creationId xmlns:p14="http://schemas.microsoft.com/office/powerpoint/2010/main" val="17250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FAF9-79C9-8D4A-8EE5-BF8858D2BB89}"/>
              </a:ext>
            </a:extLst>
          </p:cNvPr>
          <p:cNvSpPr>
            <a:spLocks noGrp="1"/>
          </p:cNvSpPr>
          <p:nvPr>
            <p:ph type="title"/>
          </p:nvPr>
        </p:nvSpPr>
        <p:spPr>
          <a:xfrm>
            <a:off x="1154954" y="973668"/>
            <a:ext cx="8761413" cy="706964"/>
          </a:xfrm>
        </p:spPr>
        <p:txBody>
          <a:bodyPr/>
          <a:lstStyle/>
          <a:p>
            <a:r>
              <a:rPr lang="en-IN"/>
              <a:t>5.	Tidal energy</a:t>
            </a:r>
            <a:endParaRPr lang="en-US"/>
          </a:p>
        </p:txBody>
      </p:sp>
      <p:sp>
        <p:nvSpPr>
          <p:cNvPr id="3" name="Content Placeholder 2">
            <a:extLst>
              <a:ext uri="{FF2B5EF4-FFF2-40B4-BE49-F238E27FC236}">
                <a16:creationId xmlns:a16="http://schemas.microsoft.com/office/drawing/2014/main" id="{21B953F3-F4B4-2D4A-AC5A-A37571DE258E}"/>
              </a:ext>
            </a:extLst>
          </p:cNvPr>
          <p:cNvSpPr>
            <a:spLocks noGrp="1"/>
          </p:cNvSpPr>
          <p:nvPr>
            <p:ph idx="1"/>
          </p:nvPr>
        </p:nvSpPr>
        <p:spPr/>
        <p:txBody>
          <a:bodyPr/>
          <a:lstStyle/>
          <a:p>
            <a:pPr marL="0" indent="0">
              <a:buNone/>
            </a:pPr>
            <a:r>
              <a:rPr lang="en-IN"/>
              <a:t> This method of energy production is still fairly new and has only produced a small amount of energy so far, so it will be a long time before we see real results from tidal energy.</a:t>
            </a:r>
            <a:endParaRPr lang="en-US"/>
          </a:p>
        </p:txBody>
      </p:sp>
      <p:sp>
        <p:nvSpPr>
          <p:cNvPr id="7" name="TextBox 6">
            <a:extLst>
              <a:ext uri="{FF2B5EF4-FFF2-40B4-BE49-F238E27FC236}">
                <a16:creationId xmlns:a16="http://schemas.microsoft.com/office/drawing/2014/main" id="{06EF22C3-302B-2940-9542-645F5A75A7FF}"/>
              </a:ext>
            </a:extLst>
          </p:cNvPr>
          <p:cNvSpPr txBox="1"/>
          <p:nvPr/>
        </p:nvSpPr>
        <p:spPr>
          <a:xfrm>
            <a:off x="3046981" y="3232109"/>
            <a:ext cx="6093962" cy="369332"/>
          </a:xfrm>
          <a:prstGeom prst="rect">
            <a:avLst/>
          </a:prstGeom>
          <a:noFill/>
        </p:spPr>
        <p:txBody>
          <a:bodyPr wrap="square">
            <a:spAutoFit/>
          </a:bodyPr>
          <a:lstStyle/>
          <a:p>
            <a:r>
              <a:rPr lang="en-IN" sz="1800" b="0" i="0" kern="1200">
                <a:solidFill>
                  <a:srgbClr val="404040"/>
                </a:solidFill>
                <a:effectLst/>
                <a:latin typeface="Century Gothic" panose="020B0502020202020204" pitchFamily="34" charset="0"/>
                <a:ea typeface="+mn-ea"/>
                <a:cs typeface="+mn-cs"/>
              </a:rPr>
              <a:t>:</a:t>
            </a:r>
            <a:endParaRPr lang="en-US"/>
          </a:p>
        </p:txBody>
      </p:sp>
    </p:spTree>
    <p:extLst>
      <p:ext uri="{BB962C8B-B14F-4D97-AF65-F5344CB8AC3E}">
        <p14:creationId xmlns:p14="http://schemas.microsoft.com/office/powerpoint/2010/main" val="185694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B4A-5909-6F41-AB12-764D65643F6E}"/>
              </a:ext>
            </a:extLst>
          </p:cNvPr>
          <p:cNvSpPr>
            <a:spLocks noGrp="1"/>
          </p:cNvSpPr>
          <p:nvPr>
            <p:ph type="title"/>
          </p:nvPr>
        </p:nvSpPr>
        <p:spPr/>
        <p:txBody>
          <a:bodyPr/>
          <a:lstStyle/>
          <a:p>
            <a:r>
              <a:rPr lang="en-IN"/>
              <a:t>6.	Biomass energy </a:t>
            </a:r>
            <a:endParaRPr lang="en-US"/>
          </a:p>
        </p:txBody>
      </p:sp>
      <p:sp>
        <p:nvSpPr>
          <p:cNvPr id="3" name="Content Placeholder 2">
            <a:extLst>
              <a:ext uri="{FF2B5EF4-FFF2-40B4-BE49-F238E27FC236}">
                <a16:creationId xmlns:a16="http://schemas.microsoft.com/office/drawing/2014/main" id="{C7B96A89-6B48-834B-B6C0-A8EFD623D7D2}"/>
              </a:ext>
            </a:extLst>
          </p:cNvPr>
          <p:cNvSpPr>
            <a:spLocks noGrp="1"/>
          </p:cNvSpPr>
          <p:nvPr>
            <p:ph idx="1"/>
          </p:nvPr>
        </p:nvSpPr>
        <p:spPr>
          <a:xfrm>
            <a:off x="1093831" y="2566826"/>
            <a:ext cx="8825659" cy="3416300"/>
          </a:xfrm>
        </p:spPr>
        <p:txBody>
          <a:bodyPr/>
          <a:lstStyle/>
          <a:p>
            <a:pPr marL="0" indent="0">
              <a:buNone/>
            </a:pPr>
            <a:r>
              <a:rPr lang="en-IN"/>
              <a:t>This type of energy can come in several forms. Biomass energy can include anything from burning wood to burning waste, as many countries do now. With biomass in the form of burning wood, the heat generated is often equivalent to that of a central heating system, and the costs involved tend to be lower than a household or building that uses fossil fuels. It’s not, however, a green energy source, even if it is technically renewable.</a:t>
            </a:r>
            <a:endParaRPr lang="en-US"/>
          </a:p>
        </p:txBody>
      </p:sp>
    </p:spTree>
    <p:extLst>
      <p:ext uri="{BB962C8B-B14F-4D97-AF65-F5344CB8AC3E}">
        <p14:creationId xmlns:p14="http://schemas.microsoft.com/office/powerpoint/2010/main" val="214375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71FF-0149-F345-80FF-207A9CA2EA65}"/>
              </a:ext>
            </a:extLst>
          </p:cNvPr>
          <p:cNvSpPr>
            <a:spLocks noGrp="1"/>
          </p:cNvSpPr>
          <p:nvPr>
            <p:ph type="title"/>
          </p:nvPr>
        </p:nvSpPr>
        <p:spPr/>
        <p:txBody>
          <a:bodyPr/>
          <a:lstStyle/>
          <a:p>
            <a:r>
              <a:rPr lang="en-IN"/>
              <a:t>7.	Biofuels</a:t>
            </a:r>
            <a:endParaRPr lang="en-US"/>
          </a:p>
        </p:txBody>
      </p:sp>
      <p:sp>
        <p:nvSpPr>
          <p:cNvPr id="3" name="Content Placeholder 2">
            <a:extLst>
              <a:ext uri="{FF2B5EF4-FFF2-40B4-BE49-F238E27FC236}">
                <a16:creationId xmlns:a16="http://schemas.microsoft.com/office/drawing/2014/main" id="{8949B9BD-B804-4D48-9A8F-28F3653F1252}"/>
              </a:ext>
            </a:extLst>
          </p:cNvPr>
          <p:cNvSpPr>
            <a:spLocks noGrp="1"/>
          </p:cNvSpPr>
          <p:nvPr>
            <p:ph idx="1"/>
          </p:nvPr>
        </p:nvSpPr>
        <p:spPr/>
        <p:txBody>
          <a:bodyPr/>
          <a:lstStyle/>
          <a:p>
            <a:pPr marL="0" indent="0">
              <a:buNone/>
            </a:pPr>
            <a:r>
              <a:rPr lang="en-IN"/>
              <a:t>Biofuels are somewhat similar to biomass, but biofuels use biological matter (animal and plant) to create energy. Biofuel is renewable when plants are used because, of course, plants can always be grown. However, they do require dedicated machinery for extraction, which can indirectly contribute to increased emissions even if biofuels themselves don’t. In 2020, total biofuels consumption accounted for about 5% of total U.S. Transportation sector energy consumption3.</a:t>
            </a:r>
            <a:endParaRPr lang="en-US"/>
          </a:p>
        </p:txBody>
      </p:sp>
    </p:spTree>
    <p:extLst>
      <p:ext uri="{BB962C8B-B14F-4D97-AF65-F5344CB8AC3E}">
        <p14:creationId xmlns:p14="http://schemas.microsoft.com/office/powerpoint/2010/main" val="2317755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What are alternative energy sources?</vt:lpstr>
      <vt:lpstr>PowerPoint Presentation</vt:lpstr>
      <vt:lpstr>1. Wind energy</vt:lpstr>
      <vt:lpstr>2. Solar energy</vt:lpstr>
      <vt:lpstr>3. Nuclear energy</vt:lpstr>
      <vt:lpstr>4. Hydrogen gas</vt:lpstr>
      <vt:lpstr>5. Tidal energy</vt:lpstr>
      <vt:lpstr>6. Biomass energy </vt:lpstr>
      <vt:lpstr>7. Biofuels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alternative energy sources?</dc:title>
  <dc:creator>kkumbhar817@gmail.com</dc:creator>
  <cp:lastModifiedBy>kkumbhar817@gmail.com</cp:lastModifiedBy>
  <cp:revision>1</cp:revision>
  <dcterms:created xsi:type="dcterms:W3CDTF">2021-12-15T15:40:58Z</dcterms:created>
  <dcterms:modified xsi:type="dcterms:W3CDTF">2021-12-15T15:55:22Z</dcterms:modified>
</cp:coreProperties>
</file>