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5" r:id="rId7"/>
    <p:sldId id="261" r:id="rId8"/>
    <p:sldId id="289" r:id="rId9"/>
    <p:sldId id="301" r:id="rId10"/>
    <p:sldId id="296" r:id="rId11"/>
    <p:sldId id="298" r:id="rId12"/>
    <p:sldId id="299" r:id="rId13"/>
    <p:sldId id="300" r:id="rId14"/>
    <p:sldId id="297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41" autoAdjust="0"/>
  </p:normalViewPr>
  <p:slideViewPr>
    <p:cSldViewPr snapToGrid="0">
      <p:cViewPr>
        <p:scale>
          <a:sx n="96" d="100"/>
          <a:sy n="96" d="100"/>
        </p:scale>
        <p:origin x="58" y="-5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-Data collected through the Kaggle API.</a:t>
            </a:r>
            <a:br>
              <a:rPr lang="en-US" dirty="0"/>
            </a:br>
            <a:r>
              <a:rPr lang="en-US" dirty="0"/>
              <a:t>- We get a .zip file, so we need to unzip it</a:t>
            </a:r>
          </a:p>
          <a:p>
            <a:r>
              <a:rPr lang="en-US" dirty="0"/>
              <a:t>- Then we store it in a </a:t>
            </a:r>
            <a:r>
              <a:rPr lang="en-US" dirty="0" err="1"/>
              <a:t>df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2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7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8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5808" y="3858768"/>
            <a:ext cx="4941771" cy="1122202"/>
          </a:xfrm>
        </p:spPr>
        <p:txBody>
          <a:bodyPr/>
          <a:lstStyle/>
          <a:p>
            <a:r>
              <a:rPr lang="en-US" sz="3600" dirty="0"/>
              <a:t>Sentiment Analysis </a:t>
            </a:r>
            <a:r>
              <a:rPr lang="en-US" dirty="0"/>
              <a:t>of Movie Reviews u</a:t>
            </a:r>
            <a:r>
              <a:rPr lang="en-US" sz="3600" dirty="0"/>
              <a:t>sing Deep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5808" y="5059142"/>
            <a:ext cx="5606235" cy="1200374"/>
          </a:xfrm>
        </p:spPr>
        <p:txBody>
          <a:bodyPr>
            <a:normAutofit/>
          </a:bodyPr>
          <a:lstStyle/>
          <a:p>
            <a:r>
              <a:rPr lang="en-US" dirty="0"/>
              <a:t>Team 10</a:t>
            </a:r>
          </a:p>
          <a:p>
            <a:r>
              <a:rPr lang="en-US" dirty="0"/>
              <a:t>-Suraj </a:t>
            </a:r>
            <a:r>
              <a:rPr lang="en-US" dirty="0" err="1"/>
              <a:t>Kalyampudi</a:t>
            </a:r>
            <a:r>
              <a:rPr lang="en-US" dirty="0"/>
              <a:t> ( 1002135272)</a:t>
            </a:r>
            <a:br>
              <a:rPr lang="en-US" dirty="0"/>
            </a:br>
            <a:r>
              <a:rPr lang="en-US" dirty="0"/>
              <a:t>-Sai Krishna Movva Jaya(1002119758)                                                                                 -Karan Vasudevamurthy ( 1002164438)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F845-A67F-D027-3BBE-DBF854AB16B0}"/>
              </a:ext>
            </a:extLst>
          </p:cNvPr>
          <p:cNvSpPr txBox="1"/>
          <p:nvPr/>
        </p:nvSpPr>
        <p:spPr>
          <a:xfrm>
            <a:off x="359198" y="4980970"/>
            <a:ext cx="353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guidance of:</a:t>
            </a:r>
          </a:p>
          <a:p>
            <a:r>
              <a:rPr lang="en-US" dirty="0"/>
              <a:t>Professor. Jesus A  Gonzalez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607C-49C3-672F-FD2B-2A0BF871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301" y="1458052"/>
            <a:ext cx="4179570" cy="1715531"/>
          </a:xfrm>
        </p:spPr>
        <p:txBody>
          <a:bodyPr/>
          <a:lstStyle/>
          <a:p>
            <a:r>
              <a:rPr lang="en-US" dirty="0"/>
              <a:t>What does this mean?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0278A-0192-81C1-A955-FFA628AE9EFA}"/>
              </a:ext>
            </a:extLst>
          </p:cNvPr>
          <p:cNvSpPr txBox="1"/>
          <p:nvPr/>
        </p:nvSpPr>
        <p:spPr>
          <a:xfrm>
            <a:off x="6846074" y="3428999"/>
            <a:ext cx="48025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is balanced.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contains equal number of semantics for reviews of both polarity.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The dataset contains redundant words and html syntaxes.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</a:rPr>
              <a:t>Punctuations/</a:t>
            </a:r>
            <a:r>
              <a:rPr lang="en-US" sz="1600" b="0" i="0" dirty="0" err="1">
                <a:solidFill>
                  <a:srgbClr val="3C4043"/>
                </a:solidFill>
                <a:effectLst/>
              </a:rPr>
              <a:t>stopwords</a:t>
            </a:r>
            <a:r>
              <a:rPr lang="en-US" sz="1600" b="0" i="0" dirty="0">
                <a:solidFill>
                  <a:srgbClr val="3C4043"/>
                </a:solidFill>
                <a:effectLst/>
              </a:rPr>
              <a:t> are present in a equal distribution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85865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1" y="4386779"/>
            <a:ext cx="3139440" cy="1325563"/>
          </a:xfrm>
        </p:spPr>
        <p:txBody>
          <a:bodyPr/>
          <a:lstStyle/>
          <a:p>
            <a:r>
              <a:rPr lang="en-US" dirty="0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27254" y="5179634"/>
            <a:ext cx="5626545" cy="119834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clean the data to remove any HTML tags and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remove the stop words and perform 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are then converted into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Train-Test split is 80-20.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0D8278-8D38-6CD3-4D3A-A7328B75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11" y="229071"/>
            <a:ext cx="6726619" cy="4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207419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and evaluate deep learning models like </a:t>
            </a:r>
            <a:r>
              <a:rPr lang="en-US" b="1" dirty="0"/>
              <a:t>RNN</a:t>
            </a:r>
            <a:r>
              <a:rPr lang="en-US" dirty="0"/>
              <a:t>, </a:t>
            </a:r>
            <a:r>
              <a:rPr lang="en-US" b="1" dirty="0"/>
              <a:t>LSTM</a:t>
            </a:r>
            <a:r>
              <a:rPr lang="en-US" dirty="0"/>
              <a:t>, and </a:t>
            </a:r>
            <a:r>
              <a:rPr lang="en-US" b="1" dirty="0"/>
              <a:t>CNN</a:t>
            </a:r>
            <a:r>
              <a:rPr lang="en-US" dirty="0"/>
              <a:t> for sentiment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Fine-tune model hyperparameters to improve performance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</a:t>
            </a:r>
            <a:r>
              <a:rPr lang="en-US" b="1" dirty="0"/>
              <a:t>transformers </a:t>
            </a:r>
            <a:r>
              <a:rPr lang="en-US" dirty="0"/>
              <a:t>to see how they perform against other deep learning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TEAM 10</a:t>
            </a:r>
          </a:p>
          <a:p>
            <a:r>
              <a:rPr lang="en-US" dirty="0"/>
              <a:t>-Suraj </a:t>
            </a:r>
            <a:r>
              <a:rPr lang="en-US" dirty="0" err="1"/>
              <a:t>Kalyampudi</a:t>
            </a:r>
            <a:r>
              <a:rPr lang="en-US" dirty="0"/>
              <a:t> ( 1002135272)</a:t>
            </a:r>
            <a:br>
              <a:rPr lang="en-US" dirty="0"/>
            </a:br>
            <a:r>
              <a:rPr lang="en-US" dirty="0"/>
              <a:t>-Sai Krishna Movva Jaya(1002119758)                                                                                 -Karan Vasudevamurthy ( 1002164438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5" y="376172"/>
            <a:ext cx="3171825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2080727"/>
            <a:ext cx="4957806" cy="35176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the sentiment</a:t>
            </a:r>
            <a:r>
              <a:rPr lang="en-US" dirty="0"/>
              <a:t> of movie reviews (positive or negative) by leveraging </a:t>
            </a:r>
            <a:r>
              <a:rPr lang="en-US" b="1" dirty="0"/>
              <a:t>Deep Learning techniques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robust model</a:t>
            </a:r>
            <a:r>
              <a:rPr lang="en-US" dirty="0"/>
              <a:t> capable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Classifying sentiments</a:t>
            </a:r>
            <a:r>
              <a:rPr lang="en-US" dirty="0"/>
              <a:t> of reviews with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complex, context-dependent language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</a:t>
            </a:r>
            <a:r>
              <a:rPr lang="en-US" b="1" dirty="0"/>
              <a:t>key deep learning methods</a:t>
            </a:r>
            <a:r>
              <a:rPr lang="en-US" dirty="0"/>
              <a:t> (RNN, LSTM, etc.) to effectively </a:t>
            </a:r>
            <a:r>
              <a:rPr lang="en-US" b="1" dirty="0"/>
              <a:t>understand and predict</a:t>
            </a:r>
            <a:r>
              <a:rPr lang="en-US" dirty="0"/>
              <a:t> emotional tone in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 performance using </a:t>
            </a:r>
            <a:r>
              <a:rPr lang="en-US" b="1" dirty="0"/>
              <a:t>evaluation metrics</a:t>
            </a:r>
            <a:r>
              <a:rPr lang="en-US" dirty="0"/>
              <a:t> such as accuracy, precision, recall, and F1-score.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1615-519F-38A4-058B-E38E22D1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E940-568A-54AB-746F-FED1201AA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Kaggle</a:t>
            </a:r>
            <a:r>
              <a:rPr lang="en-US" dirty="0"/>
              <a:t> : IMDB-dataset </a:t>
            </a:r>
            <a:br>
              <a:rPr lang="en-US" dirty="0"/>
            </a:br>
            <a:r>
              <a:rPr lang="en-US" dirty="0"/>
              <a:t>https://www.kaggle.com/datasets/lakshmi25npathi/imdb-dataset-of-50k-movie-reviews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6897-C2AA-F6C5-8483-5201CE72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54EE-FAFB-0523-CA84-2A733DB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2174-113D-2E35-CAD0-02D4248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Collecting the data from the Kaggle website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Conducting Exploratory Data Analysis (EDA) on the initial dataset to gain insights into its structure, trends, and key features.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Applying data preprocessing steps to transform the dataset into the required format for model training and subsequent analysis.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910E23-6241-99F5-E403-C92D76DE55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D1551A-08ED-6D05-0D2E-3BDBB9CCC6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41488" y="5202993"/>
            <a:ext cx="5431971" cy="101869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collect the data, we have used the Kaggle’s API to provide secure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download the dataset, we have to unzip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unzipping it, we store the CSV file as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848127-FEA2-5D92-3003-41CFBBC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33"/>
          <a:stretch/>
        </p:blipFill>
        <p:spPr>
          <a:xfrm>
            <a:off x="5441488" y="209235"/>
            <a:ext cx="5910163" cy="48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1" y="4386779"/>
            <a:ext cx="313944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27254" y="5179634"/>
            <a:ext cx="5626545" cy="1198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7C3C0-7E91-E5DE-3980-42A320F0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"/>
          <a:stretch/>
        </p:blipFill>
        <p:spPr>
          <a:xfrm>
            <a:off x="3260035" y="1311390"/>
            <a:ext cx="850263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1" y="4386779"/>
            <a:ext cx="313944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27254" y="5179634"/>
            <a:ext cx="5626545" cy="1198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4F5981-4CF5-4576-5C36-D38B6799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6" r="679" b="2050"/>
          <a:stretch/>
        </p:blipFill>
        <p:spPr>
          <a:xfrm>
            <a:off x="3128346" y="1342807"/>
            <a:ext cx="8568023" cy="33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1" y="4386779"/>
            <a:ext cx="313944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27254" y="5179634"/>
            <a:ext cx="5626545" cy="1198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85ECB3-5680-60B1-E252-7A7B0EEE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5" b="1"/>
          <a:stretch/>
        </p:blipFill>
        <p:spPr>
          <a:xfrm>
            <a:off x="3142048" y="1530635"/>
            <a:ext cx="8611346" cy="33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1" y="4386779"/>
            <a:ext cx="313944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27254" y="5179634"/>
            <a:ext cx="5626545" cy="11983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39988-E0EA-1C54-EFF8-BCB4FC2C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6" r="874" b="1991"/>
          <a:stretch/>
        </p:blipFill>
        <p:spPr>
          <a:xfrm>
            <a:off x="3099474" y="1447136"/>
            <a:ext cx="8588943" cy="33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125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123</TotalTime>
  <Words>472</Words>
  <Application>Microsoft Office PowerPoint</Application>
  <PresentationFormat>Widescreen</PresentationFormat>
  <Paragraphs>87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Monoline</vt:lpstr>
      <vt:lpstr>Sentiment Analysis of Movie Reviews using Deep Learning </vt:lpstr>
      <vt:lpstr>OBJECTIVE</vt:lpstr>
      <vt:lpstr>Dataset</vt:lpstr>
      <vt:lpstr>Overview</vt:lpstr>
      <vt:lpstr>DATA COLLECTION</vt:lpstr>
      <vt:lpstr>Exploratory Data Analysis</vt:lpstr>
      <vt:lpstr>Exploratory Data Analysis</vt:lpstr>
      <vt:lpstr>Exploratory Data Analysis</vt:lpstr>
      <vt:lpstr>Exploratory Data Analysis</vt:lpstr>
      <vt:lpstr>What does this mean?</vt:lpstr>
      <vt:lpstr>DATA PRE PROCESSING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Vasudevamurthy</dc:creator>
  <cp:lastModifiedBy>Karan Vasudevamurthy</cp:lastModifiedBy>
  <cp:revision>1</cp:revision>
  <dcterms:created xsi:type="dcterms:W3CDTF">2024-09-27T15:30:29Z</dcterms:created>
  <dcterms:modified xsi:type="dcterms:W3CDTF">2024-09-27T17:33:50Z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