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wmf" ContentType="image/x-wmf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902320" y="1681200"/>
            <a:ext cx="1032120" cy="823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04/10/17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31E287-A692-420A-B676-3048F21B1086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04/10/17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7E8F55-74D6-4A63-AE1D-66AB1164A1F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04/10/17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25890C-4187-44BD-BF43-075D97CD1E1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664640" y="2571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50000"/>
              </a:lnSpc>
            </a:pP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y.c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5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 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s,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rin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ts.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ici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 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Collecting data from the user’s activities.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Rating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what a user feels about a product.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Filtering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filtering products based on ratings and other user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 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2235960" cy="13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Content Placeholder 4" descr=""/>
          <p:cNvPicPr/>
          <p:nvPr/>
        </p:nvPicPr>
        <p:blipFill>
          <a:blip r:embed="rId1"/>
          <a:stretch/>
        </p:blipFill>
        <p:spPr>
          <a:xfrm>
            <a:off x="-16920" y="2127240"/>
            <a:ext cx="12211920" cy="43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838520" cy="13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Content Placeholder 4" descr=""/>
          <p:cNvPicPr/>
          <p:nvPr/>
        </p:nvPicPr>
        <p:blipFill>
          <a:blip r:embed="rId1"/>
          <a:stretch/>
        </p:blipFill>
        <p:spPr>
          <a:xfrm>
            <a:off x="3140640" y="-564120"/>
            <a:ext cx="8587080" cy="859212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665280" y="2444040"/>
            <a:ext cx="2011320" cy="5169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 4.1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82880" y="159120"/>
            <a:ext cx="2745360" cy="160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Activity Diagram for medicine recommendation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3074400" y="0"/>
            <a:ext cx="9390240" cy="72486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515520" y="3541320"/>
            <a:ext cx="2129040" cy="5169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 4.2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2315520" cy="13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9" name="Content Placeholder 4" descr=""/>
          <p:cNvPicPr/>
          <p:nvPr/>
        </p:nvPicPr>
        <p:blipFill>
          <a:blip r:embed="rId1"/>
          <a:stretch/>
        </p:blipFill>
        <p:spPr>
          <a:xfrm>
            <a:off x="3587400" y="-615240"/>
            <a:ext cx="8535600" cy="800964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838080" y="2377440"/>
            <a:ext cx="1871280" cy="5169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 4.3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66320" y="365040"/>
            <a:ext cx="3557520" cy="375768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Diagram for prediction of medicine with symptoms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3945960" y="0"/>
            <a:ext cx="8439840" cy="685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43720" y="4821480"/>
            <a:ext cx="2393640" cy="5169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 4.4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Requirements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medicine according to symptoms.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medicine according to medicine name.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view alternatives for noxious medicines.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view the dosage requirements of each medicine.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recommender system will provide knowledge about medication with excellent efficiency and scalability.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Non-Functional Requirements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Reusability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Reliability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Correctness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2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79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7400" y="159120"/>
            <a:ext cx="10530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m-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1"/>
          <a:stretch/>
        </p:blipFill>
        <p:spPr>
          <a:xfrm>
            <a:off x="0" y="1484640"/>
            <a:ext cx="12191760" cy="53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Filtering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0" y="103032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 based filtering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0" y="1854360"/>
          <a:ext cx="6184800" cy="2704320"/>
        </p:xfrm>
        <a:graphic>
          <a:graphicData uri="http://schemas.openxmlformats.org/drawingml/2006/table">
            <a:tbl>
              <a:tblPr/>
              <a:tblGrid>
                <a:gridCol w="1030320"/>
                <a:gridCol w="1030320"/>
                <a:gridCol w="1030320"/>
                <a:gridCol w="1030320"/>
                <a:gridCol w="1031040"/>
                <a:gridCol w="1032480"/>
              </a:tblGrid>
              <a:tr h="38628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872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Expensive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9348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Generic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7256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Highly concentrated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872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Syrup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94560"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Ayurvedic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58680" rIns="5868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680" marR="58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64" name="CustomShape 4"/>
          <p:cNvSpPr/>
          <p:nvPr/>
        </p:nvSpPr>
        <p:spPr>
          <a:xfrm>
            <a:off x="0" y="4584960"/>
            <a:ext cx="49554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user1 Chooses MED1, We will count the properties that are same on other medicines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similar no of properties with other medicines 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5" name="Table 5"/>
          <p:cNvGraphicFramePr/>
          <p:nvPr/>
        </p:nvGraphicFramePr>
        <p:xfrm>
          <a:off x="0" y="5524560"/>
          <a:ext cx="6297480" cy="621360"/>
        </p:xfrm>
        <a:graphic>
          <a:graphicData uri="http://schemas.openxmlformats.org/drawingml/2006/table">
            <a:tbl>
              <a:tblPr/>
              <a:tblGrid>
                <a:gridCol w="1573920"/>
                <a:gridCol w="1573920"/>
                <a:gridCol w="1574640"/>
                <a:gridCol w="1575000"/>
              </a:tblGrid>
              <a:tr h="31068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1068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6"/>
          <p:cNvSpPr/>
          <p:nvPr/>
        </p:nvSpPr>
        <p:spPr>
          <a:xfrm>
            <a:off x="6233400" y="1325520"/>
            <a:ext cx="46101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Collaborative filtering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7" name="Table 7"/>
          <p:cNvGraphicFramePr/>
          <p:nvPr/>
        </p:nvGraphicFramePr>
        <p:xfrm>
          <a:off x="6323400" y="1854360"/>
          <a:ext cx="5868360" cy="2712600"/>
        </p:xfrm>
        <a:graphic>
          <a:graphicData uri="http://schemas.openxmlformats.org/drawingml/2006/table">
            <a:tbl>
              <a:tblPr/>
              <a:tblGrid>
                <a:gridCol w="977760"/>
                <a:gridCol w="977760"/>
                <a:gridCol w="977760"/>
                <a:gridCol w="977760"/>
                <a:gridCol w="978480"/>
                <a:gridCol w="978840"/>
              </a:tblGrid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MED5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216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??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??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??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??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68" name="CustomShape 8"/>
          <p:cNvSpPr/>
          <p:nvPr/>
        </p:nvSpPr>
        <p:spPr>
          <a:xfrm>
            <a:off x="0" y="6211800"/>
            <a:ext cx="6233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as MED5 is the one which is more similar to MED1 that med will be recommended afterwards.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Increasing Needs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Technological help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of patients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Uncertainty in health relating decisions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to correct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-25560"/>
            <a:ext cx="3968280" cy="27806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104000" y="0"/>
            <a:ext cx="4019760" cy="28166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8172360" y="0"/>
            <a:ext cx="4019760" cy="28166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4"/>
          <a:stretch/>
        </p:blipFill>
        <p:spPr>
          <a:xfrm>
            <a:off x="16200" y="4032000"/>
            <a:ext cx="4034160" cy="28260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5"/>
          <a:stretch/>
        </p:blipFill>
        <p:spPr>
          <a:xfrm>
            <a:off x="4175280" y="4047840"/>
            <a:ext cx="4032720" cy="28260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6"/>
          <a:stretch/>
        </p:blipFill>
        <p:spPr>
          <a:xfrm>
            <a:off x="8280000" y="4032000"/>
            <a:ext cx="380124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of patient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Symptoms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Diseases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Prescribe effective medicines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Detailed information about medicine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5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jec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tiv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friendly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Emergency conditions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 in the use of effective generic medicines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Effective health care delivery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Patients’ safety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952640" y="214200"/>
            <a:ext cx="8000640" cy="1571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lang="en-US" sz="60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881440" y="1928880"/>
            <a:ext cx="6400440" cy="4352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 tIns="0" bIns="0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</a:t>
            </a:r>
            <a:r>
              <a:rPr b="0" lang="en-US" sz="2800" spc="-1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28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well </a:t>
            </a:r>
            <a:r>
              <a:rPr b="0" lang="en-US" sz="28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the 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b="0" lang="en-US" sz="28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 </a:t>
            </a:r>
            <a:r>
              <a:rPr b="0" lang="en-US" sz="28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IT  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world.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600" spc="-1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organizations to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embrace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were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startup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firms.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Firms </a:t>
            </a:r>
            <a:r>
              <a:rPr b="0" lang="en-US" sz="2600" spc="-1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Google, </a:t>
            </a:r>
            <a:r>
              <a:rPr b="0" lang="en-US" sz="2600" spc="-4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eBay,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LinkedIn,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Facebook were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around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</a:t>
            </a:r>
            <a:r>
              <a:rPr b="0" lang="en-US" sz="2600" spc="-1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26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0" lang="en-US" sz="2600" spc="-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 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beginning.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600" spc="-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three V’s of Big Data-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Volume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Velocity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Variety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 supply of data.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processing of data.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Precise Recommendation Systems.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CPU consuming task.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52640" y="5429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3381480" y="1285920"/>
            <a:ext cx="5246640" cy="37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4400" spc="-1" strike="noStrike" u="sng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Sayings-”</a:t>
            </a:r>
            <a:r>
              <a:rPr b="0" i="1" lang="en-US" sz="2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information from internet is like taking a drink from the fire hydrant</a:t>
            </a:r>
            <a:r>
              <a:rPr b="0" lang="en-US" sz="2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Benefit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Revenue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Precise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503</TotalTime>
  <Application>LibreOffice/5.1.6.2$Linux_X86_64 LibreOffice_project/10m0$Build-2</Application>
  <Words>323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2017-10-02T11:00:14Z</dcterms:created>
  <dc:creator>karan makhija</dc:creator>
  <dc:description/>
  <dc:language>en-IN</dc:language>
  <cp:lastModifiedBy/>
  <dcterms:modified xsi:type="dcterms:W3CDTF">2017-10-04T10:27:30Z</dcterms:modified>
  <cp:revision>21</cp:revision>
  <dc:subject/>
  <dc:title>4. Project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