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80" d="100"/>
          <a:sy n="80" d="100"/>
        </p:scale>
        <p:origin x="93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2CE90-4130-488F-B1E7-45D8497FEA2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F1C8F6-7A38-40A0-B098-198A9ED0F7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5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1A66-AE62-41EB-A5C5-14CB1D81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on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C6AA-2D80-4752-8A99-4B188FAFD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-</a:t>
            </a:r>
            <a:r>
              <a:rPr lang="en-US" dirty="0"/>
              <a:t>Karan Mankar</a:t>
            </a:r>
          </a:p>
        </p:txBody>
      </p:sp>
    </p:spTree>
    <p:extLst>
      <p:ext uri="{BB962C8B-B14F-4D97-AF65-F5344CB8AC3E}">
        <p14:creationId xmlns:p14="http://schemas.microsoft.com/office/powerpoint/2010/main" val="69398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BB3-80EC-4431-87B1-1BD8F7BD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Total number of retweets per news article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402D8-4739-4D99-824A-407DA870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12" y="1447799"/>
            <a:ext cx="6047459" cy="4429125"/>
          </a:xfrm>
        </p:spPr>
      </p:pic>
    </p:spTree>
    <p:extLst>
      <p:ext uri="{BB962C8B-B14F-4D97-AF65-F5344CB8AC3E}">
        <p14:creationId xmlns:p14="http://schemas.microsoft.com/office/powerpoint/2010/main" val="372628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BB3-80EC-4431-87B1-1BD8F7BD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 vs Label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DAE2B-C70A-436A-A103-C51723FA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78" y="622003"/>
            <a:ext cx="7609930" cy="58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BB2F8-A9CE-490B-991C-BABB7806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37CB16-020D-4991-BF0C-66D46D99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Number of retweets vs label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35725-7669-4527-96AC-E3CA3949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37033"/>
            <a:ext cx="6798082" cy="36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FF0F0-CD1F-4074-89F2-330D3362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DCE233-73C7-428E-B96D-8574BBD0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Sentiment vs Label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BEB29-1406-4352-AB97-9E3EFCEA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20038"/>
            <a:ext cx="6798082" cy="36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8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47FC-7F70-4D00-8CB0-824F4A80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60D7-C089-4EA8-BB9C-6E3DCDDE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 of words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 raw text data into vectors for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Sparse Matrix of both tweet text and source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TF-IDF vectorization on tweet text and source 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1DE0-6D5E-4094-8838-E503F645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409825"/>
            <a:ext cx="483913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1650-551D-4154-AE72-0C19D721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4D44-1C80-4668-B9EB-C6FA757A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 models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Support Vector 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67882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0390-C590-433F-A23A-0D935359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B921391-A777-4088-B647-23E0E9CA3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19883"/>
              </p:ext>
            </p:extLst>
          </p:nvPr>
        </p:nvGraphicFramePr>
        <p:xfrm>
          <a:off x="1096963" y="1847850"/>
          <a:ext cx="8382000" cy="74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352558187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1867909461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1571623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0657127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76756028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0556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347D600-F3DC-4FD6-B68E-47F5B941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976562"/>
            <a:ext cx="5419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CB94-B01E-49CF-8B0B-4FD50B89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179229-529F-4D57-B840-11ADFF541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78154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54658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1901975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451487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6254958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3442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8692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C57CFD4-1A0E-498B-B9FA-0F99918D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028950"/>
            <a:ext cx="5200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F95B-4BE0-49AA-9F72-00FD8BA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03546-2204-487C-A69D-281B4384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682527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1698454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726540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370742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218919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2666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9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62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D2E266-15A8-4793-A793-AB3711BE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962275"/>
            <a:ext cx="5172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8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4F73-7516-48EB-94F1-B44326D5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B4962-DAA8-42EF-8846-A3D6A6FAF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82640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5190631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8756002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597030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31397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505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7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9252-A1D2-4BED-B62D-E8D964F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BC9D-C3C7-4F54-BCC8-6C51A865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Social media is a big part of our daily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Heavy reliance on microblogging sites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Present our views or opinions.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Follow influential personalities.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roblem of fake news to shape the public discourse is of growing concern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Exaggerated claims over the Hillary emails.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NHS bus that was roaming the streets of London (heavily publicized by the pro-Brexit camp using Twitter).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34F454F-F715-4F20-9B05-183B0CEC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2" y="1845734"/>
            <a:ext cx="1523635" cy="110701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5329D85-26F1-416E-893E-5A98EB37E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87" y="1894889"/>
            <a:ext cx="1009651" cy="1009651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B30C72F-32FC-4F08-805B-058D8C5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5" y="2899758"/>
            <a:ext cx="1685925" cy="105370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B03D126-F73B-4F81-9C0C-3EF6BC253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0" y="2982917"/>
            <a:ext cx="887383" cy="8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812D9-842E-449F-822E-9618FA4BD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The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1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507E-0F27-4B69-B872-8A1DCA90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78FE-E174-4D22-901A-13FEBF35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Information quality over social media is of increasing concern as our reliance on the web platforms grows.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Widely used to undertake crucial tasks such as coordinating relief effort in times of disaster.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Influencers coordinating medicine and oxygen information in India during the recent Second wave.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Fake news during such trying times can lead to irreparable losses and so detecting Fake news before being widely disseminated is of paramount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system to detect fake news is presented in this project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will analyze: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Tweet content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Retweet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Tweet source information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Sentiment of the tweet.</a:t>
            </a:r>
          </a:p>
        </p:txBody>
      </p:sp>
    </p:spTree>
    <p:extLst>
      <p:ext uri="{BB962C8B-B14F-4D97-AF65-F5344CB8AC3E}">
        <p14:creationId xmlns:p14="http://schemas.microsoft.com/office/powerpoint/2010/main" val="37640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D7B0-5DA2-4DC5-A2C6-869B738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B008-5C3B-4955-9ECB-6928F298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FakeBERT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Fake news detection in social media with a BERT-based deep learning approach</a:t>
            </a:r>
          </a:p>
          <a:p>
            <a:pPr marL="749808" lvl="1" indent="-457200">
              <a:buClrTx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FakeBERT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 uses Deep Learning techniques like:</a:t>
            </a:r>
          </a:p>
          <a:p>
            <a:pPr marL="932688" lvl="2" indent="-457200">
              <a:buClrTx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LSTM</a:t>
            </a:r>
          </a:p>
          <a:p>
            <a:pPr marL="932688" lvl="2" indent="-457200">
              <a:buClrTx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Convolution Neural Networks</a:t>
            </a:r>
          </a:p>
          <a:p>
            <a:pPr marL="932688" lvl="2" indent="-457200">
              <a:buClrTx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BERT transformer </a:t>
            </a:r>
          </a:p>
          <a:p>
            <a:pPr marL="749808" lvl="1" indent="-457200">
              <a:buClrTx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ccuracy gain of approximately 90% using data acknowledged as fake news and from reputable tabloids like the New York Times and Washington Post.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Fake News Detection Using Machine Learning Ensemble Methods</a:t>
            </a:r>
          </a:p>
          <a:p>
            <a:pPr marL="749808" lvl="1" indent="-457200">
              <a:buClrTx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Highlights the grave issue of lack of enough reliable open-sourced data </a:t>
            </a:r>
          </a:p>
          <a:p>
            <a:pPr marL="749808" lvl="1" indent="-457200">
              <a:buClrTx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Has created a dataset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MisInfoText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9808" lvl="1" indent="-457200">
              <a:buClrTx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Contribution for collecting data from various fact checking websites required.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1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7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1A48-351A-4809-B03F-9C10A96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BE89-E4B2-4CEE-8285-B9420E7B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 startAt="3"/>
            </a:pPr>
            <a:r>
              <a:rPr lang="en-US" b="1" dirty="0"/>
              <a:t>Fake News Stance Detection Using Deep Learning Architecture (CNN-LSTM)</a:t>
            </a:r>
          </a:p>
          <a:p>
            <a:pPr marL="578358" lvl="1" indent="-285750">
              <a:buClrTx/>
            </a:pPr>
            <a:r>
              <a:rPr lang="en-US" dirty="0"/>
              <a:t>AI-powered analytic tools such as stance-classification</a:t>
            </a:r>
          </a:p>
          <a:p>
            <a:pPr marL="578358" lvl="1" indent="-285750">
              <a:buClrTx/>
            </a:pPr>
            <a:r>
              <a:rPr lang="en-US" dirty="0"/>
              <a:t>Determine whether the headline of the news matches the body</a:t>
            </a:r>
          </a:p>
          <a:p>
            <a:pPr marL="578358" lvl="1" indent="-285750">
              <a:buClrTx/>
            </a:pPr>
            <a:r>
              <a:rPr lang="en-US" dirty="0"/>
              <a:t>Text processing to analyze the author’s writing style </a:t>
            </a:r>
          </a:p>
          <a:p>
            <a:pPr marL="578358" lvl="1" indent="-285750">
              <a:buClrTx/>
            </a:pPr>
            <a:r>
              <a:rPr lang="en-US" dirty="0"/>
              <a:t>Image forensics to detect photoshop use. </a:t>
            </a:r>
          </a:p>
          <a:p>
            <a:pPr marL="578358" lvl="1" indent="-285750">
              <a:buClrTx/>
            </a:pPr>
            <a:r>
              <a:rPr lang="en-US" dirty="0"/>
              <a:t>Real time anomaly detection to detect anomalies in text indicating a pre-determined text that the owner of the handle just posted after being told to.</a:t>
            </a:r>
          </a:p>
        </p:txBody>
      </p:sp>
    </p:spTree>
    <p:extLst>
      <p:ext uri="{BB962C8B-B14F-4D97-AF65-F5344CB8AC3E}">
        <p14:creationId xmlns:p14="http://schemas.microsoft.com/office/powerpoint/2010/main" val="7971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328-EA84-403A-A749-FA919C4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B21F-8EA7-4E67-8BB0-6F7CA986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Politifact</a:t>
            </a:r>
            <a:r>
              <a:rPr lang="en-US" dirty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Pheme</a:t>
            </a:r>
            <a:r>
              <a:rPr lang="en-US" dirty="0"/>
              <a:t> </a:t>
            </a:r>
            <a:r>
              <a:rPr lang="en-US" dirty="0" err="1"/>
              <a:t>RumourDataset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Politifact</a:t>
            </a:r>
            <a:r>
              <a:rPr lang="en-US" b="1" dirty="0"/>
              <a:t>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Consists of tweets, </a:t>
            </a:r>
            <a:r>
              <a:rPr lang="en-US" dirty="0" err="1"/>
              <a:t>urls</a:t>
            </a:r>
            <a:r>
              <a:rPr lang="en-US" dirty="0"/>
              <a:t> and </a:t>
            </a:r>
          </a:p>
          <a:p>
            <a:pPr marL="201168" lvl="1" indent="0">
              <a:buNone/>
            </a:pPr>
            <a:r>
              <a:rPr lang="en-US" dirty="0"/>
              <a:t>Retweet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Divided into two folders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0E9F5-4C98-4E34-BBC0-FFB249B7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4"/>
          <a:stretch/>
        </p:blipFill>
        <p:spPr>
          <a:xfrm>
            <a:off x="4119267" y="3028950"/>
            <a:ext cx="7434557" cy="22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1708-CDA5-4F73-9B63-7D88F1D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8BC5-0277-4965-B579-3BDFB63D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Pheme</a:t>
            </a:r>
            <a:r>
              <a:rPr lang="en-US" b="1" dirty="0"/>
              <a:t> </a:t>
            </a:r>
            <a:r>
              <a:rPr lang="en-US" b="1" dirty="0" err="1"/>
              <a:t>Rumour</a:t>
            </a:r>
            <a:r>
              <a:rPr lang="en-US" b="1" dirty="0"/>
              <a:t> Dataset: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EBE8-8C7B-4F18-AE52-F71A2368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55259"/>
            <a:ext cx="3590925" cy="43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3F3-3585-4E44-AB78-0B09207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5119-50F6-4795-B970-79BFC53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preparation was done separately for both the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Script for </a:t>
            </a:r>
            <a:r>
              <a:rPr lang="en-US" dirty="0" err="1"/>
              <a:t>Pheme</a:t>
            </a:r>
            <a:r>
              <a:rPr lang="en-US" dirty="0"/>
              <a:t> </a:t>
            </a:r>
            <a:r>
              <a:rPr lang="en-US" dirty="0" err="1"/>
              <a:t>Rumour</a:t>
            </a:r>
            <a:r>
              <a:rPr lang="en-US" dirty="0"/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Sentiment Analysis using </a:t>
            </a:r>
            <a:r>
              <a:rPr lang="en-US" dirty="0" err="1"/>
              <a:t>VaderSentiment</a:t>
            </a:r>
            <a:r>
              <a:rPr lang="en-US" dirty="0"/>
              <a:t> Library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Removal of </a:t>
            </a:r>
            <a:r>
              <a:rPr lang="en-US" dirty="0" err="1"/>
              <a:t>stopwords</a:t>
            </a:r>
            <a:r>
              <a:rPr lang="en-US" dirty="0"/>
              <a:t>, URLs, emojis, @-mentions, hashtags from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Conversion of </a:t>
            </a:r>
            <a:r>
              <a:rPr lang="en-US" dirty="0" err="1"/>
              <a:t>tweet_ids</a:t>
            </a:r>
            <a:r>
              <a:rPr lang="en-US" dirty="0"/>
              <a:t> to number of retweets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DA48-79E8-4860-8E9F-1BE40CBA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8" y="4043363"/>
            <a:ext cx="7081838" cy="22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4463-9F8E-42B8-88BA-AF25D320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740715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E462F4-66F9-48DB-AA14-DDA1A36B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Length of all the tweets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0942C-5DFD-4844-992A-5BCE303C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64695"/>
            <a:ext cx="6798082" cy="49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32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1478</TotalTime>
  <Words>591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Retrospect</vt:lpstr>
      <vt:lpstr>Fake News detection on Twitter</vt:lpstr>
      <vt:lpstr>Introduction</vt:lpstr>
      <vt:lpstr>Business Understanding</vt:lpstr>
      <vt:lpstr>Literature Review</vt:lpstr>
      <vt:lpstr>Literature Review</vt:lpstr>
      <vt:lpstr>Data Understanding</vt:lpstr>
      <vt:lpstr>Data Understanding</vt:lpstr>
      <vt:lpstr>Data Preparation</vt:lpstr>
      <vt:lpstr>   Exploratory Data Analysis </vt:lpstr>
      <vt:lpstr>Exploratory Data Analysis  Total number of retweets per news article   </vt:lpstr>
      <vt:lpstr>Exploratory Data Analysis  Length vs Label   </vt:lpstr>
      <vt:lpstr>Exploratory Data Analysis</vt:lpstr>
      <vt:lpstr>Exploratory Data Analysis</vt:lpstr>
      <vt:lpstr>Vectorization</vt:lpstr>
      <vt:lpstr>Modeling</vt:lpstr>
      <vt:lpstr>Naïve Bayes</vt:lpstr>
      <vt:lpstr>Support Vector Machines</vt:lpstr>
      <vt:lpstr>K Means Clustering</vt:lpstr>
      <vt:lpstr>Evaluation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on Twitter</dc:title>
  <dc:creator>Karan Mankar</dc:creator>
  <cp:lastModifiedBy>Karan Mankar</cp:lastModifiedBy>
  <cp:revision>28</cp:revision>
  <dcterms:created xsi:type="dcterms:W3CDTF">2021-05-20T20:43:54Z</dcterms:created>
  <dcterms:modified xsi:type="dcterms:W3CDTF">2021-05-21T21:22:53Z</dcterms:modified>
</cp:coreProperties>
</file>