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7" r:id="rId2"/>
    <p:sldId id="258" r:id="rId3"/>
    <p:sldId id="266" r:id="rId4"/>
    <p:sldId id="267" r:id="rId5"/>
    <p:sldId id="256" r:id="rId6"/>
    <p:sldId id="259" r:id="rId7"/>
    <p:sldId id="260" r:id="rId8"/>
    <p:sldId id="272" r:id="rId9"/>
    <p:sldId id="273" r:id="rId10"/>
    <p:sldId id="274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0D616-5118-457D-9F9A-8411B815FAB4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485FD-45E5-4D8A-B1EF-D6A5EA571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9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68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7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61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7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85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5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0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60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8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3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44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4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6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5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CB75EA-740E-4B8A-9B31-86DC8552D445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084B56-12E9-40F3-8AA3-E6ABD93BE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91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56A0-EF85-40E2-A8FF-F66327F4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902" y="2976910"/>
            <a:ext cx="12192000" cy="728134"/>
          </a:xfrm>
        </p:spPr>
        <p:txBody>
          <a:bodyPr numCol="2">
            <a:normAutofit fontScale="90000"/>
          </a:bodyPr>
          <a:lstStyle/>
          <a:p>
            <a:pPr algn="r"/>
            <a:r>
              <a:rPr lang="en-IN" sz="4800" dirty="0">
                <a:latin typeface="Agency FB" panose="020B0503020202020204" pitchFamily="34" charset="0"/>
              </a:rPr>
              <a:t>       Internet of Things </a:t>
            </a:r>
            <a:r>
              <a:rPr lang="en-IN" sz="4800" dirty="0">
                <a:solidFill>
                  <a:srgbClr val="FF0000"/>
                </a:solidFill>
                <a:latin typeface="Agency FB" panose="020B0503020202020204" pitchFamily="34" charset="0"/>
              </a:rPr>
              <a:t>( IoT )</a:t>
            </a:r>
            <a:br>
              <a:rPr lang="en-IN" sz="4800" dirty="0">
                <a:solidFill>
                  <a:srgbClr val="FF0000"/>
                </a:solidFill>
                <a:latin typeface="Agency FB" panose="020B0503020202020204" pitchFamily="34" charset="0"/>
              </a:rPr>
            </a:br>
            <a:endParaRPr lang="en-IN" sz="48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0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8003-B16B-4636-A731-DFAEA91D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838E4-5ED1-4EB5-8F8A-D54985A77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2432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B1F4-7771-46EA-AD9B-57B50A32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spc="300" dirty="0">
                <a:solidFill>
                  <a:schemeClr val="bg2">
                    <a:lumMod val="20000"/>
                    <a:lumOff val="80000"/>
                  </a:schemeClr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ADVANTAGES</a:t>
            </a:r>
            <a:r>
              <a:rPr lang="en-IN" b="1" spc="300" dirty="0">
                <a:solidFill>
                  <a:schemeClr val="bg2">
                    <a:lumMod val="20000"/>
                    <a:lumOff val="80000"/>
                  </a:schemeClr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ADA9-C9D9-4947-B6FF-7C80BB62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32112"/>
            <a:ext cx="10131425" cy="2254180"/>
          </a:xfrm>
        </p:spPr>
        <p:txBody>
          <a:bodyPr/>
          <a:lstStyle/>
          <a:p>
            <a:r>
              <a:rPr lang="en-IN" dirty="0"/>
              <a:t>One message is required to control the system</a:t>
            </a:r>
          </a:p>
          <a:p>
            <a:r>
              <a:rPr lang="en-IN" dirty="0"/>
              <a:t>Fast and high efficiency</a:t>
            </a:r>
          </a:p>
          <a:p>
            <a:r>
              <a:rPr lang="en-IN" dirty="0"/>
              <a:t>Great scalability</a:t>
            </a:r>
          </a:p>
          <a:p>
            <a:r>
              <a:rPr lang="en-IN" dirty="0"/>
              <a:t>Provide flexibility</a:t>
            </a:r>
          </a:p>
          <a:p>
            <a:r>
              <a:rPr lang="en-IN" dirty="0"/>
              <a:t>Increase manageability</a:t>
            </a:r>
          </a:p>
        </p:txBody>
      </p:sp>
    </p:spTree>
    <p:extLst>
      <p:ext uri="{BB962C8B-B14F-4D97-AF65-F5344CB8AC3E}">
        <p14:creationId xmlns:p14="http://schemas.microsoft.com/office/powerpoint/2010/main" val="302079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1CE-DB8C-4579-8766-461A013E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spc="3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disADVANTAGES</a:t>
            </a:r>
            <a:r>
              <a:rPr lang="en-IN" b="1" spc="300" dirty="0">
                <a:solidFill>
                  <a:schemeClr val="bg2">
                    <a:lumMod val="20000"/>
                    <a:lumOff val="80000"/>
                  </a:schemeClr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55D7-25A8-4403-B439-D04488B8E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880" y="1604433"/>
            <a:ext cx="10131425" cy="3649133"/>
          </a:xfrm>
        </p:spPr>
        <p:txBody>
          <a:bodyPr/>
          <a:lstStyle/>
          <a:p>
            <a:r>
              <a:rPr lang="en-IN" dirty="0"/>
              <a:t>Short range monitoring </a:t>
            </a:r>
          </a:p>
          <a:p>
            <a:r>
              <a:rPr lang="en-IN" dirty="0"/>
              <a:t>Low data speed </a:t>
            </a:r>
          </a:p>
          <a:p>
            <a:r>
              <a:rPr lang="en-IN" dirty="0"/>
              <a:t>More skills required</a:t>
            </a:r>
          </a:p>
          <a:p>
            <a:r>
              <a:rPr lang="en-IN" dirty="0"/>
              <a:t>Security risks</a:t>
            </a:r>
          </a:p>
        </p:txBody>
      </p:sp>
    </p:spTree>
    <p:extLst>
      <p:ext uri="{BB962C8B-B14F-4D97-AF65-F5344CB8AC3E}">
        <p14:creationId xmlns:p14="http://schemas.microsoft.com/office/powerpoint/2010/main" val="151170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34B2-E02F-4B25-8BA5-CC9BC750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spc="3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urmukhi" panose="01010101010101010101" pitchFamily="50" charset="0"/>
                <a:cs typeface="Adobe Gurmukhi" panose="01010101010101010101" pitchFamily="50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C724-FF96-4A71-A054-B5AB115C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Future interest is to create framework with multiple applications sharing the same physical resources that will facilitate the rapid deployment and low cost of the emerging smart home.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Cognitive internet of things in smart home.</a:t>
            </a:r>
          </a:p>
        </p:txBody>
      </p:sp>
    </p:spTree>
    <p:extLst>
      <p:ext uri="{BB962C8B-B14F-4D97-AF65-F5344CB8AC3E}">
        <p14:creationId xmlns:p14="http://schemas.microsoft.com/office/powerpoint/2010/main" val="325617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B296-F254-49AA-BDE8-9CDC7642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3654"/>
            <a:ext cx="7211367" cy="1008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spc="6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urmukhi" panose="01010101010101010101" pitchFamily="50" charset="0"/>
                <a:cs typeface="Adobe Gurmukhi" panose="01010101010101010101" pitchFamily="50" charset="0"/>
              </a:rPr>
              <a:t>PROJECT WORK BY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E9AD4-2581-432B-A74D-724415952807}"/>
              </a:ext>
            </a:extLst>
          </p:cNvPr>
          <p:cNvSpPr txBox="1"/>
          <p:nvPr/>
        </p:nvSpPr>
        <p:spPr>
          <a:xfrm>
            <a:off x="763675" y="2729801"/>
            <a:ext cx="6447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32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Mungara Karan</a:t>
            </a:r>
          </a:p>
          <a:p>
            <a:endParaRPr lang="en-IN" sz="32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32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Neha Nagar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IN" sz="32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32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Kanishka Pandey</a:t>
            </a:r>
          </a:p>
        </p:txBody>
      </p:sp>
    </p:spTree>
    <p:extLst>
      <p:ext uri="{BB962C8B-B14F-4D97-AF65-F5344CB8AC3E}">
        <p14:creationId xmlns:p14="http://schemas.microsoft.com/office/powerpoint/2010/main" val="321485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2042-36CD-4495-85AD-75453D327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4189"/>
            <a:ext cx="12192000" cy="1820487"/>
          </a:xfrm>
        </p:spPr>
        <p:txBody>
          <a:bodyPr>
            <a:normAutofit/>
          </a:bodyPr>
          <a:lstStyle/>
          <a:p>
            <a:r>
              <a:rPr lang="en-IN" sz="2800" dirty="0"/>
              <a:t>The </a:t>
            </a:r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Internet of things (IoT) </a:t>
            </a:r>
            <a:r>
              <a:rPr lang="en-IN" sz="2800" dirty="0"/>
              <a:t>is the network of physical devices, vehicles, home appliances and other items embedded with electronics, software, sensors, and connectivity which enables these objects to connect and exchange data .</a:t>
            </a:r>
          </a:p>
        </p:txBody>
      </p:sp>
    </p:spTree>
    <p:extLst>
      <p:ext uri="{BB962C8B-B14F-4D97-AF65-F5344CB8AC3E}">
        <p14:creationId xmlns:p14="http://schemas.microsoft.com/office/powerpoint/2010/main" val="55042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0EE8-1DF1-4635-812A-E3F61880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6528"/>
            <a:ext cx="12192000" cy="361740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IoT allows objects to be sensed or controlled remotely across existing network infrastructure, creating opportunities for more direct integration of the physical world into computer-based systems, and resulting in improved efficiency, accuracy and economic benefit in addition to reduced human intervention.</a:t>
            </a:r>
          </a:p>
        </p:txBody>
      </p:sp>
    </p:spTree>
    <p:extLst>
      <p:ext uri="{BB962C8B-B14F-4D97-AF65-F5344CB8AC3E}">
        <p14:creationId xmlns:p14="http://schemas.microsoft.com/office/powerpoint/2010/main" val="391427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5EAB-B219-41B7-8D31-163FB01B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76299"/>
            <a:ext cx="10131425" cy="1456267"/>
          </a:xfrm>
        </p:spPr>
        <p:txBody>
          <a:bodyPr/>
          <a:lstStyle/>
          <a:p>
            <a:r>
              <a:rPr lang="en-IN" b="1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urmukhi" panose="01010101010101010101" pitchFamily="50" charset="0"/>
                <a:cs typeface="Adobe Gurmukhi" panose="01010101010101010101" pitchFamily="50" charset="0"/>
              </a:rPr>
              <a:t>What is the smart home ??!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4E65-AFF0-479C-BE0F-2D7A415E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364913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Network interconnected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Highly automated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Light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Improve comfort</a:t>
            </a:r>
          </a:p>
        </p:txBody>
      </p:sp>
    </p:spTree>
    <p:extLst>
      <p:ext uri="{BB962C8B-B14F-4D97-AF65-F5344CB8AC3E}">
        <p14:creationId xmlns:p14="http://schemas.microsoft.com/office/powerpoint/2010/main" val="367373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718B-06AA-4D8A-9A23-78C48A42B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73680"/>
            <a:ext cx="12192000" cy="887025"/>
          </a:xfrm>
        </p:spPr>
        <p:txBody>
          <a:bodyPr/>
          <a:lstStyle/>
          <a:p>
            <a:pPr algn="l"/>
            <a:r>
              <a:rPr lang="en-IN" sz="3600" dirty="0"/>
              <a:t> </a:t>
            </a:r>
            <a:r>
              <a:rPr lang="en-IN" sz="3600" dirty="0">
                <a:latin typeface="Californian FB" panose="0207040306080B030204" pitchFamily="18" charset="0"/>
              </a:rPr>
              <a:t>Implementation of </a:t>
            </a:r>
            <a:r>
              <a:rPr lang="en-IN" sz="36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IOT</a:t>
            </a:r>
            <a:r>
              <a:rPr lang="en-IN" sz="3600" dirty="0">
                <a:latin typeface="Californian FB" panose="0207040306080B030204" pitchFamily="18" charset="0"/>
              </a:rPr>
              <a:t> in 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HOME APPLIANCES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409CA-266B-425E-90B5-8E7B81311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524"/>
            <a:ext cx="12192000" cy="41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6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B87A66-B1FA-40E6-BA37-93A76FB6AC51}"/>
              </a:ext>
            </a:extLst>
          </p:cNvPr>
          <p:cNvSpPr txBox="1"/>
          <p:nvPr/>
        </p:nvSpPr>
        <p:spPr>
          <a:xfrm>
            <a:off x="1883500" y="6240504"/>
            <a:ext cx="842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CISCO IMPLEMENTATION FOR MAKING SMART HOME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8575AD-10CC-4453-BAF5-7DC9E7275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84916"/>
          </a:xfrm>
        </p:spPr>
      </p:pic>
    </p:spTree>
    <p:extLst>
      <p:ext uri="{BB962C8B-B14F-4D97-AF65-F5344CB8AC3E}">
        <p14:creationId xmlns:p14="http://schemas.microsoft.com/office/powerpoint/2010/main" val="263727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89E3F5-C2BF-48A4-A18A-2E6898710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510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6E9C-7E6F-4EF5-B824-E2F90D4C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09886-4FBA-4DD5-BC31-8EE6A9C0D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0888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EA3A-7A07-4FA8-9666-E849450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2882FB-B545-4AEC-BEB5-F9302D78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54294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202</TotalTime>
  <Words>123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Adobe Fangsong Std R</vt:lpstr>
      <vt:lpstr>Adobe Gurmukhi</vt:lpstr>
      <vt:lpstr>Agency FB</vt:lpstr>
      <vt:lpstr>Arial</vt:lpstr>
      <vt:lpstr>Calibri</vt:lpstr>
      <vt:lpstr>Calibri Light</vt:lpstr>
      <vt:lpstr>Californian FB</vt:lpstr>
      <vt:lpstr>Wingdings</vt:lpstr>
      <vt:lpstr>Celestial</vt:lpstr>
      <vt:lpstr>       Internet of Things ( IoT ) </vt:lpstr>
      <vt:lpstr>PowerPoint Presentation</vt:lpstr>
      <vt:lpstr>PowerPoint Presentation</vt:lpstr>
      <vt:lpstr>What is the smart home ??!</vt:lpstr>
      <vt:lpstr> Implementation of IOT in HOME APPLIANCES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</vt:lpstr>
      <vt:lpstr>disADVANTAGES 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 of IOT in cisco</dc:title>
  <dc:creator>karan mungara</dc:creator>
  <cp:lastModifiedBy>karan mungara</cp:lastModifiedBy>
  <cp:revision>28</cp:revision>
  <dcterms:created xsi:type="dcterms:W3CDTF">2018-03-25T12:29:34Z</dcterms:created>
  <dcterms:modified xsi:type="dcterms:W3CDTF">2018-05-15T01:13:12Z</dcterms:modified>
</cp:coreProperties>
</file>