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011828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011828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011828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rgbClr val="011828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3310128"/>
            <a:ext cx="1456944" cy="458724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870294" y="2959100"/>
            <a:ext cx="2153284" cy="756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rgbClr val="011828"/>
                </a:solidFill>
                <a:latin typeface="Arial Black"/>
                <a:cs typeface="Arial Black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63351" y="2160269"/>
            <a:ext cx="13205162" cy="50556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Relationship Id="rId8" Type="http://schemas.openxmlformats.org/officeDocument/2006/relationships/image" Target="../media/image8.png"/><Relationship Id="rId9" Type="http://schemas.openxmlformats.org/officeDocument/2006/relationships/image" Target="../media/image9.png"/><Relationship Id="rId10" Type="http://schemas.openxmlformats.org/officeDocument/2006/relationships/image" Target="../media/image10.png"/><Relationship Id="rId11" Type="http://schemas.openxmlformats.org/officeDocument/2006/relationships/image" Target="../media/image11.png"/><Relationship Id="rId12" Type="http://schemas.openxmlformats.org/officeDocument/2006/relationships/image" Target="../media/image12.png"/><Relationship Id="rId13" Type="http://schemas.openxmlformats.org/officeDocument/2006/relationships/image" Target="../media/image13.png"/><Relationship Id="rId14" Type="http://schemas.openxmlformats.org/officeDocument/2006/relationships/image" Target="../media/image14.png"/><Relationship Id="rId15" Type="http://schemas.openxmlformats.org/officeDocument/2006/relationships/image" Target="../media/image15.png"/><Relationship Id="rId16" Type="http://schemas.openxmlformats.org/officeDocument/2006/relationships/image" Target="../media/image16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6.png"/><Relationship Id="rId3" Type="http://schemas.openxmlformats.org/officeDocument/2006/relationships/image" Target="../media/image117.jpg"/><Relationship Id="rId4" Type="http://schemas.openxmlformats.org/officeDocument/2006/relationships/image" Target="../media/image118.png"/><Relationship Id="rId5" Type="http://schemas.openxmlformats.org/officeDocument/2006/relationships/image" Target="../media/image119.png"/><Relationship Id="rId6" Type="http://schemas.openxmlformats.org/officeDocument/2006/relationships/image" Target="../media/image120.png"/><Relationship Id="rId7" Type="http://schemas.openxmlformats.org/officeDocument/2006/relationships/image" Target="../media/image121.png"/><Relationship Id="rId8" Type="http://schemas.openxmlformats.org/officeDocument/2006/relationships/image" Target="../media/image122.jpg"/><Relationship Id="rId9" Type="http://schemas.openxmlformats.org/officeDocument/2006/relationships/image" Target="../media/image123.jpg"/><Relationship Id="rId10" Type="http://schemas.openxmlformats.org/officeDocument/2006/relationships/image" Target="../media/image124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5.jpg"/><Relationship Id="rId3" Type="http://schemas.openxmlformats.org/officeDocument/2006/relationships/image" Target="../media/image126.png"/><Relationship Id="rId4" Type="http://schemas.openxmlformats.org/officeDocument/2006/relationships/image" Target="../media/image127.png"/><Relationship Id="rId5" Type="http://schemas.openxmlformats.org/officeDocument/2006/relationships/image" Target="../media/image128.png"/><Relationship Id="rId6" Type="http://schemas.openxmlformats.org/officeDocument/2006/relationships/image" Target="../media/image129.png"/><Relationship Id="rId7" Type="http://schemas.openxmlformats.org/officeDocument/2006/relationships/image" Target="../media/image47.png"/><Relationship Id="rId8" Type="http://schemas.openxmlformats.org/officeDocument/2006/relationships/image" Target="../media/image130.png"/><Relationship Id="rId9" Type="http://schemas.openxmlformats.org/officeDocument/2006/relationships/image" Target="../media/image131.png"/><Relationship Id="rId10" Type="http://schemas.openxmlformats.org/officeDocument/2006/relationships/image" Target="../media/image132.pn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13.png"/><Relationship Id="rId18" Type="http://schemas.openxmlformats.org/officeDocument/2006/relationships/image" Target="../media/image14.png"/><Relationship Id="rId19" Type="http://schemas.openxmlformats.org/officeDocument/2006/relationships/image" Target="../media/image15.png"/><Relationship Id="rId20" Type="http://schemas.openxmlformats.org/officeDocument/2006/relationships/image" Target="../media/image32.png"/><Relationship Id="rId21" Type="http://schemas.openxmlformats.org/officeDocument/2006/relationships/image" Target="../media/image33.png"/><Relationship Id="rId22" Type="http://schemas.openxmlformats.org/officeDocument/2006/relationships/image" Target="../media/image34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3" Type="http://schemas.openxmlformats.org/officeDocument/2006/relationships/image" Target="../media/image1.png"/><Relationship Id="rId4" Type="http://schemas.openxmlformats.org/officeDocument/2006/relationships/image" Target="../media/image36.png"/><Relationship Id="rId5" Type="http://schemas.openxmlformats.org/officeDocument/2006/relationships/image" Target="../media/image37.png"/><Relationship Id="rId6" Type="http://schemas.openxmlformats.org/officeDocument/2006/relationships/image" Target="../media/image38.png"/><Relationship Id="rId7" Type="http://schemas.openxmlformats.org/officeDocument/2006/relationships/image" Target="../media/image39.png"/><Relationship Id="rId8" Type="http://schemas.openxmlformats.org/officeDocument/2006/relationships/image" Target="../media/image40.png"/><Relationship Id="rId9" Type="http://schemas.openxmlformats.org/officeDocument/2006/relationships/image" Target="../media/image41.png"/><Relationship Id="rId10" Type="http://schemas.openxmlformats.org/officeDocument/2006/relationships/image" Target="../media/image42.png"/><Relationship Id="rId11" Type="http://schemas.openxmlformats.org/officeDocument/2006/relationships/image" Target="../media/image43.png"/><Relationship Id="rId12" Type="http://schemas.openxmlformats.org/officeDocument/2006/relationships/image" Target="../media/image44.png"/><Relationship Id="rId13" Type="http://schemas.openxmlformats.org/officeDocument/2006/relationships/image" Target="../media/image45.png"/><Relationship Id="rId14" Type="http://schemas.openxmlformats.org/officeDocument/2006/relationships/image" Target="../media/image46.png"/><Relationship Id="rId15" Type="http://schemas.openxmlformats.org/officeDocument/2006/relationships/image" Target="../media/image47.png"/><Relationship Id="rId16" Type="http://schemas.openxmlformats.org/officeDocument/2006/relationships/image" Target="../media/image4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9.jpg"/><Relationship Id="rId3" Type="http://schemas.openxmlformats.org/officeDocument/2006/relationships/image" Target="../media/image50.png"/><Relationship Id="rId4" Type="http://schemas.openxmlformats.org/officeDocument/2006/relationships/image" Target="../media/image51.png"/><Relationship Id="rId5" Type="http://schemas.openxmlformats.org/officeDocument/2006/relationships/image" Target="../media/image52.png"/><Relationship Id="rId6" Type="http://schemas.openxmlformats.org/officeDocument/2006/relationships/image" Target="../media/image53.png"/><Relationship Id="rId7" Type="http://schemas.openxmlformats.org/officeDocument/2006/relationships/image" Target="../media/image54.png"/><Relationship Id="rId8" Type="http://schemas.openxmlformats.org/officeDocument/2006/relationships/image" Target="../media/image55.png"/><Relationship Id="rId9" Type="http://schemas.openxmlformats.org/officeDocument/2006/relationships/image" Target="../media/image56.png"/><Relationship Id="rId10" Type="http://schemas.openxmlformats.org/officeDocument/2006/relationships/image" Target="../media/image57.png"/><Relationship Id="rId11" Type="http://schemas.openxmlformats.org/officeDocument/2006/relationships/image" Target="../media/image58.png"/><Relationship Id="rId12" Type="http://schemas.openxmlformats.org/officeDocument/2006/relationships/image" Target="../media/image59.png"/><Relationship Id="rId13" Type="http://schemas.openxmlformats.org/officeDocument/2006/relationships/image" Target="../media/image60.png"/><Relationship Id="rId14" Type="http://schemas.openxmlformats.org/officeDocument/2006/relationships/image" Target="../media/image46.png"/><Relationship Id="rId15" Type="http://schemas.openxmlformats.org/officeDocument/2006/relationships/image" Target="../media/image47.png"/><Relationship Id="rId16" Type="http://schemas.openxmlformats.org/officeDocument/2006/relationships/image" Target="../media/image61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2.jpg"/><Relationship Id="rId3" Type="http://schemas.openxmlformats.org/officeDocument/2006/relationships/image" Target="../media/image63.png"/><Relationship Id="rId4" Type="http://schemas.openxmlformats.org/officeDocument/2006/relationships/image" Target="../media/image64.png"/><Relationship Id="rId5" Type="http://schemas.openxmlformats.org/officeDocument/2006/relationships/image" Target="../media/image65.png"/><Relationship Id="rId6" Type="http://schemas.openxmlformats.org/officeDocument/2006/relationships/image" Target="../media/image66.png"/><Relationship Id="rId7" Type="http://schemas.openxmlformats.org/officeDocument/2006/relationships/image" Target="../media/image67.png"/><Relationship Id="rId8" Type="http://schemas.openxmlformats.org/officeDocument/2006/relationships/image" Target="../media/image68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Relationship Id="rId3" Type="http://schemas.openxmlformats.org/officeDocument/2006/relationships/image" Target="../media/image69.png"/><Relationship Id="rId4" Type="http://schemas.openxmlformats.org/officeDocument/2006/relationships/image" Target="../media/image70.png"/><Relationship Id="rId5" Type="http://schemas.openxmlformats.org/officeDocument/2006/relationships/image" Target="../media/image61.png"/><Relationship Id="rId6" Type="http://schemas.openxmlformats.org/officeDocument/2006/relationships/image" Target="../media/image71.png"/><Relationship Id="rId7" Type="http://schemas.openxmlformats.org/officeDocument/2006/relationships/image" Target="../media/image46.png"/><Relationship Id="rId8" Type="http://schemas.openxmlformats.org/officeDocument/2006/relationships/image" Target="../media/image47.png"/><Relationship Id="rId9" Type="http://schemas.openxmlformats.org/officeDocument/2006/relationships/image" Target="../media/image72.png"/><Relationship Id="rId10" Type="http://schemas.openxmlformats.org/officeDocument/2006/relationships/image" Target="../media/image73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jpg"/><Relationship Id="rId3" Type="http://schemas.openxmlformats.org/officeDocument/2006/relationships/image" Target="../media/image75.png"/><Relationship Id="rId4" Type="http://schemas.openxmlformats.org/officeDocument/2006/relationships/image" Target="../media/image76.png"/><Relationship Id="rId5" Type="http://schemas.openxmlformats.org/officeDocument/2006/relationships/image" Target="../media/image77.png"/><Relationship Id="rId6" Type="http://schemas.openxmlformats.org/officeDocument/2006/relationships/image" Target="../media/image78.png"/><Relationship Id="rId7" Type="http://schemas.openxmlformats.org/officeDocument/2006/relationships/image" Target="../media/image79.png"/><Relationship Id="rId8" Type="http://schemas.openxmlformats.org/officeDocument/2006/relationships/image" Target="../media/image80.png"/><Relationship Id="rId9" Type="http://schemas.openxmlformats.org/officeDocument/2006/relationships/image" Target="../media/image81.png"/><Relationship Id="rId10" Type="http://schemas.openxmlformats.org/officeDocument/2006/relationships/image" Target="../media/image82.png"/><Relationship Id="rId11" Type="http://schemas.openxmlformats.org/officeDocument/2006/relationships/image" Target="../media/image83.png"/><Relationship Id="rId12" Type="http://schemas.openxmlformats.org/officeDocument/2006/relationships/image" Target="../media/image84.png"/><Relationship Id="rId13" Type="http://schemas.openxmlformats.org/officeDocument/2006/relationships/image" Target="../media/image85.png"/><Relationship Id="rId14" Type="http://schemas.openxmlformats.org/officeDocument/2006/relationships/image" Target="../media/image86.png"/><Relationship Id="rId15" Type="http://schemas.openxmlformats.org/officeDocument/2006/relationships/image" Target="../media/image87.png"/><Relationship Id="rId16" Type="http://schemas.openxmlformats.org/officeDocument/2006/relationships/image" Target="../media/image88.png"/><Relationship Id="rId17" Type="http://schemas.openxmlformats.org/officeDocument/2006/relationships/image" Target="../media/image89.png"/><Relationship Id="rId18" Type="http://schemas.openxmlformats.org/officeDocument/2006/relationships/image" Target="../media/image90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1.png"/><Relationship Id="rId3" Type="http://schemas.openxmlformats.org/officeDocument/2006/relationships/image" Target="../media/image92.png"/><Relationship Id="rId4" Type="http://schemas.openxmlformats.org/officeDocument/2006/relationships/image" Target="../media/image93.jpg"/><Relationship Id="rId5" Type="http://schemas.openxmlformats.org/officeDocument/2006/relationships/image" Target="../media/image94.png"/><Relationship Id="rId6" Type="http://schemas.openxmlformats.org/officeDocument/2006/relationships/image" Target="../media/image95.png"/><Relationship Id="rId7" Type="http://schemas.openxmlformats.org/officeDocument/2006/relationships/image" Target="../media/image96.png"/><Relationship Id="rId8" Type="http://schemas.openxmlformats.org/officeDocument/2006/relationships/image" Target="../media/image97.png"/><Relationship Id="rId9" Type="http://schemas.openxmlformats.org/officeDocument/2006/relationships/image" Target="../media/image98.png"/><Relationship Id="rId10" Type="http://schemas.openxmlformats.org/officeDocument/2006/relationships/image" Target="../media/image99.png"/><Relationship Id="rId11" Type="http://schemas.openxmlformats.org/officeDocument/2006/relationships/image" Target="../media/image100.png"/><Relationship Id="rId12" Type="http://schemas.openxmlformats.org/officeDocument/2006/relationships/image" Target="../media/image101.png"/><Relationship Id="rId13" Type="http://schemas.openxmlformats.org/officeDocument/2006/relationships/image" Target="../media/image102.png"/><Relationship Id="rId14" Type="http://schemas.openxmlformats.org/officeDocument/2006/relationships/image" Target="../media/image103.png"/><Relationship Id="rId15" Type="http://schemas.openxmlformats.org/officeDocument/2006/relationships/image" Target="../media/image104.png"/><Relationship Id="rId16" Type="http://schemas.openxmlformats.org/officeDocument/2006/relationships/image" Target="../media/image105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6.png"/><Relationship Id="rId3" Type="http://schemas.openxmlformats.org/officeDocument/2006/relationships/image" Target="../media/image107.jpg"/><Relationship Id="rId4" Type="http://schemas.openxmlformats.org/officeDocument/2006/relationships/image" Target="../media/image108.png"/><Relationship Id="rId5" Type="http://schemas.openxmlformats.org/officeDocument/2006/relationships/image" Target="../media/image109.png"/><Relationship Id="rId6" Type="http://schemas.openxmlformats.org/officeDocument/2006/relationships/image" Target="../media/image110.png"/><Relationship Id="rId7" Type="http://schemas.openxmlformats.org/officeDocument/2006/relationships/image" Target="../media/image111.png"/><Relationship Id="rId8" Type="http://schemas.openxmlformats.org/officeDocument/2006/relationships/image" Target="../media/image112.png"/><Relationship Id="rId9" Type="http://schemas.openxmlformats.org/officeDocument/2006/relationships/image" Target="../media/image113.png"/><Relationship Id="rId10" Type="http://schemas.openxmlformats.org/officeDocument/2006/relationships/image" Target="../media/image114.png"/><Relationship Id="rId11" Type="http://schemas.openxmlformats.org/officeDocument/2006/relationships/image" Target="../media/image11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78511" y="6842759"/>
            <a:ext cx="5809488" cy="344424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354056" y="5946647"/>
            <a:ext cx="1182624" cy="408431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728704" y="5946647"/>
            <a:ext cx="1018031" cy="40538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324855" y="4483608"/>
            <a:ext cx="847344" cy="42671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6361176" y="4498847"/>
            <a:ext cx="1133855" cy="405384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714488" y="4498847"/>
            <a:ext cx="1685544" cy="39624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91967" y="3761232"/>
            <a:ext cx="2237232" cy="420623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2682239" y="1322832"/>
            <a:ext cx="673608" cy="1085088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425952" y="1313688"/>
            <a:ext cx="304800" cy="1094232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794759" y="1310639"/>
            <a:ext cx="679703" cy="1109472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544567" y="1322832"/>
            <a:ext cx="2593847" cy="1085088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510271" y="1310639"/>
            <a:ext cx="1426464" cy="1109472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006840" y="1322832"/>
            <a:ext cx="1463040" cy="1085088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0539983" y="1310639"/>
            <a:ext cx="1347216" cy="1109472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1957304" y="1310639"/>
            <a:ext cx="1743455" cy="1688592"/>
          </a:xfrm>
          <a:prstGeom prst="rect">
            <a:avLst/>
          </a:prstGeom>
        </p:spPr>
      </p:pic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5168808" y="3512058"/>
            <a:ext cx="4348480" cy="81026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150" spc="-515"/>
              <a:t>Name:</a:t>
            </a:r>
            <a:r>
              <a:rPr dirty="0" sz="5150" spc="-515"/>
              <a:t>Niv</a:t>
            </a:r>
            <a:r>
              <a:rPr dirty="0" sz="5150" spc="-515"/>
              <a:t>etha</a:t>
            </a:r>
            <a:endParaRPr sz="5150"/>
          </a:p>
        </p:txBody>
      </p:sp>
      <p:sp>
        <p:nvSpPr>
          <p:cNvPr id="18" name="object 18" descr=""/>
          <p:cNvSpPr txBox="1"/>
          <p:nvPr/>
        </p:nvSpPr>
        <p:spPr>
          <a:xfrm>
            <a:off x="2751750" y="4269485"/>
            <a:ext cx="11597640" cy="29464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4604">
              <a:lnSpc>
                <a:spcPts val="5680"/>
              </a:lnSpc>
              <a:spcBef>
                <a:spcPts val="100"/>
              </a:spcBef>
            </a:pPr>
            <a:r>
              <a:rPr dirty="0" sz="4850" spc="-605">
                <a:solidFill>
                  <a:srgbClr val="011828"/>
                </a:solidFill>
                <a:latin typeface="Arial Black"/>
                <a:cs typeface="Arial Black"/>
              </a:rPr>
              <a:t>Register</a:t>
            </a:r>
            <a:endParaRPr sz="4850">
              <a:latin typeface="Arial Black"/>
              <a:cs typeface="Arial Black"/>
            </a:endParaRPr>
          </a:p>
          <a:p>
            <a:pPr marL="12700">
              <a:lnSpc>
                <a:spcPts val="5795"/>
              </a:lnSpc>
            </a:pPr>
            <a:r>
              <a:rPr dirty="0" sz="5050" spc="-595">
                <a:solidFill>
                  <a:srgbClr val="011828"/>
                </a:solidFill>
                <a:latin typeface="Arial Black"/>
                <a:cs typeface="Arial Black"/>
              </a:rPr>
              <a:t>Department:BCA(Computer</a:t>
            </a:r>
            <a:r>
              <a:rPr dirty="0" sz="5050" spc="254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5050" spc="-465">
                <a:solidFill>
                  <a:srgbClr val="011828"/>
                </a:solidFill>
                <a:latin typeface="Arial Black"/>
                <a:cs typeface="Arial Black"/>
              </a:rPr>
              <a:t>Applicati</a:t>
            </a:r>
            <a:r>
              <a:rPr dirty="0" sz="5050" spc="-465">
                <a:solidFill>
                  <a:srgbClr val="011828"/>
                </a:solidFill>
                <a:latin typeface="Arial Black"/>
                <a:cs typeface="Arial Black"/>
              </a:rPr>
              <a:t>o</a:t>
            </a:r>
            <a:r>
              <a:rPr dirty="0" sz="5050" spc="-465">
                <a:solidFill>
                  <a:srgbClr val="011828"/>
                </a:solidFill>
                <a:latin typeface="Arial Black"/>
                <a:cs typeface="Arial Black"/>
              </a:rPr>
              <a:t>n)</a:t>
            </a:r>
            <a:endParaRPr sz="5050">
              <a:latin typeface="Arial Black"/>
              <a:cs typeface="Arial Black"/>
            </a:endParaRPr>
          </a:p>
          <a:p>
            <a:pPr marL="20955" marR="4090670" indent="635">
              <a:lnSpc>
                <a:spcPts val="5710"/>
              </a:lnSpc>
              <a:spcBef>
                <a:spcPts val="204"/>
              </a:spcBef>
            </a:pPr>
            <a:r>
              <a:rPr dirty="0" sz="4950" spc="-484">
                <a:solidFill>
                  <a:srgbClr val="011828"/>
                </a:solidFill>
                <a:latin typeface="Arial Black"/>
                <a:cs typeface="Arial Black"/>
              </a:rPr>
              <a:t>College:lslamiah</a:t>
            </a:r>
            <a:r>
              <a:rPr dirty="0" sz="4950" spc="-225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950" spc="-430">
                <a:solidFill>
                  <a:srgbClr val="011828"/>
                </a:solidFill>
                <a:latin typeface="Arial Black"/>
                <a:cs typeface="Arial Black"/>
              </a:rPr>
              <a:t>Wome</a:t>
            </a:r>
            <a:r>
              <a:rPr dirty="0" sz="4950" spc="-430">
                <a:solidFill>
                  <a:srgbClr val="011828"/>
                </a:solidFill>
                <a:latin typeface="Arial Black"/>
                <a:cs typeface="Arial Black"/>
              </a:rPr>
              <a:t>n</a:t>
            </a:r>
            <a:r>
              <a:rPr dirty="0" sz="4950" spc="-430">
                <a:solidFill>
                  <a:srgbClr val="011828"/>
                </a:solidFill>
                <a:latin typeface="Arial Black"/>
                <a:cs typeface="Arial Black"/>
              </a:rPr>
              <a:t>s </a:t>
            </a:r>
            <a:r>
              <a:rPr dirty="0" sz="4950" spc="-595">
                <a:solidFill>
                  <a:srgbClr val="011828"/>
                </a:solidFill>
                <a:latin typeface="Arial Black"/>
                <a:cs typeface="Arial Black"/>
              </a:rPr>
              <a:t>Science</a:t>
            </a:r>
            <a:r>
              <a:rPr dirty="0" sz="4950" spc="-65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950" spc="-275">
                <a:solidFill>
                  <a:srgbClr val="011828"/>
                </a:solidFill>
                <a:latin typeface="Arial Black"/>
                <a:cs typeface="Arial Black"/>
              </a:rPr>
              <a:t>Co</a:t>
            </a:r>
            <a:r>
              <a:rPr dirty="0" sz="4950" spc="-275">
                <a:solidFill>
                  <a:srgbClr val="011828"/>
                </a:solidFill>
                <a:latin typeface="Arial Black"/>
                <a:cs typeface="Arial Black"/>
              </a:rPr>
              <a:t>ll</a:t>
            </a:r>
            <a:r>
              <a:rPr dirty="0" sz="4950" spc="-275">
                <a:solidFill>
                  <a:srgbClr val="011828"/>
                </a:solidFill>
                <a:latin typeface="Arial Black"/>
                <a:cs typeface="Arial Black"/>
              </a:rPr>
              <a:t>ege</a:t>
            </a:r>
            <a:endParaRPr sz="49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321295" y="9470135"/>
            <a:ext cx="1274063" cy="298703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981431" y="7653528"/>
            <a:ext cx="5306568" cy="263347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22191" y="1667255"/>
            <a:ext cx="6022848" cy="829055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831335" y="478536"/>
            <a:ext cx="3755136" cy="829055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851647" y="490727"/>
            <a:ext cx="1176527" cy="80771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086088" y="472440"/>
            <a:ext cx="515111" cy="826008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866888" y="5068823"/>
            <a:ext cx="414527" cy="88391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856719" y="5071871"/>
            <a:ext cx="1655064" cy="106679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878823" y="5071871"/>
            <a:ext cx="2593848" cy="106679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702258" y="2803351"/>
            <a:ext cx="5207635" cy="3173095"/>
          </a:xfrm>
          <a:prstGeom prst="rect">
            <a:avLst/>
          </a:prstGeom>
        </p:spPr>
        <p:txBody>
          <a:bodyPr wrap="square" lIns="0" tIns="205740" rIns="0" bIns="0" rtlCol="0" vert="horz">
            <a:spAutoFit/>
          </a:bodyPr>
          <a:lstStyle/>
          <a:p>
            <a:pPr marL="1927225">
              <a:lnSpc>
                <a:spcPct val="100000"/>
              </a:lnSpc>
              <a:spcBef>
                <a:spcPts val="1620"/>
              </a:spcBef>
            </a:pPr>
            <a:r>
              <a:rPr dirty="0" sz="2800" spc="-509">
                <a:solidFill>
                  <a:srgbClr val="57A85B"/>
                </a:solidFill>
                <a:latin typeface="Arial Black"/>
                <a:cs typeface="Arial Black"/>
              </a:rPr>
              <a:t>About</a:t>
            </a:r>
            <a:r>
              <a:rPr dirty="0" sz="2800" spc="60">
                <a:solidFill>
                  <a:srgbClr val="57A85B"/>
                </a:solidFill>
                <a:latin typeface="Arial Black"/>
                <a:cs typeface="Arial Black"/>
              </a:rPr>
              <a:t> </a:t>
            </a:r>
            <a:r>
              <a:rPr dirty="0" sz="2800" spc="-595">
                <a:solidFill>
                  <a:srgbClr val="4FAF52"/>
                </a:solidFill>
                <a:latin typeface="Arial Black"/>
                <a:cs typeface="Arial Black"/>
              </a:rPr>
              <a:t>Me</a:t>
            </a:r>
            <a:endParaRPr sz="2800">
              <a:latin typeface="Arial Black"/>
              <a:cs typeface="Arial Black"/>
            </a:endParaRPr>
          </a:p>
          <a:p>
            <a:pPr marL="12700" marR="5080" indent="-635">
              <a:lnSpc>
                <a:spcPct val="117200"/>
              </a:lnSpc>
              <a:spcBef>
                <a:spcPts val="910"/>
              </a:spcBef>
            </a:pPr>
            <a:r>
              <a:rPr dirty="0" sz="2700" spc="-484">
                <a:solidFill>
                  <a:srgbClr val="2F2F2F"/>
                </a:solidFill>
                <a:latin typeface="Arial Black"/>
                <a:cs typeface="Arial Black"/>
              </a:rPr>
              <a:t>Hello!</a:t>
            </a:r>
            <a:r>
              <a:rPr dirty="0" sz="2700" spc="25">
                <a:solidFill>
                  <a:srgbClr val="2F2F2F"/>
                </a:solidFill>
                <a:latin typeface="Arial Black"/>
                <a:cs typeface="Arial Black"/>
              </a:rPr>
              <a:t> </a:t>
            </a:r>
            <a:r>
              <a:rPr dirty="0" sz="2700" spc="-540">
                <a:solidFill>
                  <a:srgbClr val="2F2F2F"/>
                </a:solidFill>
                <a:latin typeface="Arial Black"/>
                <a:cs typeface="Arial Black"/>
              </a:rPr>
              <a:t>I'm</a:t>
            </a:r>
            <a:r>
              <a:rPr dirty="0" sz="2700" spc="-70">
                <a:solidFill>
                  <a:srgbClr val="2F2F2F"/>
                </a:solidFill>
                <a:latin typeface="Arial Black"/>
                <a:cs typeface="Arial Black"/>
              </a:rPr>
              <a:t> </a:t>
            </a:r>
            <a:r>
              <a:rPr dirty="0" sz="2700" spc="-505">
                <a:solidFill>
                  <a:srgbClr val="2D2D2D"/>
                </a:solidFill>
                <a:latin typeface="Arial Black"/>
                <a:cs typeface="Arial Black"/>
              </a:rPr>
              <a:t>M.</a:t>
            </a:r>
            <a:r>
              <a:rPr dirty="0" sz="2700" spc="-100">
                <a:solidFill>
                  <a:srgbClr val="2D2D2D"/>
                </a:solidFill>
                <a:latin typeface="Arial Black"/>
                <a:cs typeface="Arial Black"/>
              </a:rPr>
              <a:t> </a:t>
            </a:r>
            <a:r>
              <a:rPr dirty="0" sz="2700" spc="-540">
                <a:solidFill>
                  <a:srgbClr val="2D2D2D"/>
                </a:solidFill>
                <a:latin typeface="Arial Black"/>
                <a:cs typeface="Arial Black"/>
              </a:rPr>
              <a:t>Nivetha,</a:t>
            </a:r>
            <a:r>
              <a:rPr dirty="0" sz="2700" spc="90">
                <a:solidFill>
                  <a:srgbClr val="2D2D2D"/>
                </a:solidFill>
                <a:latin typeface="Arial Black"/>
                <a:cs typeface="Arial Black"/>
              </a:rPr>
              <a:t> </a:t>
            </a:r>
            <a:r>
              <a:rPr dirty="0" sz="2700" spc="-740">
                <a:solidFill>
                  <a:srgbClr val="313131"/>
                </a:solidFill>
                <a:latin typeface="Arial Black"/>
                <a:cs typeface="Arial Black"/>
              </a:rPr>
              <a:t>a</a:t>
            </a:r>
            <a:r>
              <a:rPr dirty="0" sz="2700" spc="-30">
                <a:solidFill>
                  <a:srgbClr val="313131"/>
                </a:solidFill>
                <a:latin typeface="Arial Black"/>
                <a:cs typeface="Arial Black"/>
              </a:rPr>
              <a:t> </a:t>
            </a:r>
            <a:r>
              <a:rPr dirty="0" sz="2700" spc="-535">
                <a:solidFill>
                  <a:srgbClr val="2F2F2F"/>
                </a:solidFill>
                <a:latin typeface="Arial Black"/>
                <a:cs typeface="Arial Black"/>
              </a:rPr>
              <a:t>second-</a:t>
            </a:r>
            <a:r>
              <a:rPr dirty="0" sz="2700" spc="-545">
                <a:solidFill>
                  <a:srgbClr val="2F2F2F"/>
                </a:solidFill>
                <a:latin typeface="Arial Black"/>
                <a:cs typeface="Arial Black"/>
              </a:rPr>
              <a:t>year </a:t>
            </a:r>
            <a:r>
              <a:rPr dirty="0" sz="2700" spc="-680">
                <a:solidFill>
                  <a:srgbClr val="2F2F2F"/>
                </a:solidFill>
                <a:latin typeface="Arial Black"/>
                <a:cs typeface="Arial Black"/>
              </a:rPr>
              <a:t>BCA</a:t>
            </a:r>
            <a:r>
              <a:rPr dirty="0" sz="2700" spc="70">
                <a:solidFill>
                  <a:srgbClr val="2F2F2F"/>
                </a:solidFill>
                <a:latin typeface="Arial Black"/>
                <a:cs typeface="Arial Black"/>
              </a:rPr>
              <a:t> </a:t>
            </a:r>
            <a:r>
              <a:rPr dirty="0" sz="2700" spc="-535">
                <a:solidFill>
                  <a:srgbClr val="2D2D2D"/>
                </a:solidFill>
                <a:latin typeface="Arial Black"/>
                <a:cs typeface="Arial Black"/>
              </a:rPr>
              <a:t>student</a:t>
            </a:r>
            <a:r>
              <a:rPr dirty="0" sz="2700" spc="25">
                <a:solidFill>
                  <a:srgbClr val="2D2D2D"/>
                </a:solidFill>
                <a:latin typeface="Arial Black"/>
                <a:cs typeface="Arial Black"/>
              </a:rPr>
              <a:t> </a:t>
            </a:r>
            <a:r>
              <a:rPr dirty="0" sz="2700" spc="-605">
                <a:solidFill>
                  <a:srgbClr val="2F2F2F"/>
                </a:solidFill>
                <a:latin typeface="Arial Black"/>
                <a:cs typeface="Arial Black"/>
              </a:rPr>
              <a:t>with</a:t>
            </a:r>
            <a:r>
              <a:rPr dirty="0" sz="2700" spc="-40">
                <a:solidFill>
                  <a:srgbClr val="2F2F2F"/>
                </a:solidFill>
                <a:latin typeface="Arial Black"/>
                <a:cs typeface="Arial Black"/>
              </a:rPr>
              <a:t> </a:t>
            </a:r>
            <a:r>
              <a:rPr dirty="0" sz="2700" spc="-760">
                <a:solidFill>
                  <a:srgbClr val="2D2D2D"/>
                </a:solidFill>
                <a:latin typeface="Arial Black"/>
                <a:cs typeface="Arial Black"/>
              </a:rPr>
              <a:t>a</a:t>
            </a:r>
            <a:r>
              <a:rPr dirty="0" sz="2700" spc="-110">
                <a:solidFill>
                  <a:srgbClr val="2D2D2D"/>
                </a:solidFill>
                <a:latin typeface="Arial Black"/>
                <a:cs typeface="Arial Black"/>
              </a:rPr>
              <a:t> </a:t>
            </a:r>
            <a:r>
              <a:rPr dirty="0" sz="2700" spc="-620">
                <a:solidFill>
                  <a:srgbClr val="2D2D2D"/>
                </a:solidFill>
                <a:latin typeface="Arial Black"/>
                <a:cs typeface="Arial Black"/>
              </a:rPr>
              <a:t>keen</a:t>
            </a:r>
            <a:r>
              <a:rPr dirty="0" sz="2700" spc="-45">
                <a:solidFill>
                  <a:srgbClr val="2D2D2D"/>
                </a:solidFill>
                <a:latin typeface="Arial Black"/>
                <a:cs typeface="Arial Black"/>
              </a:rPr>
              <a:t> </a:t>
            </a:r>
            <a:r>
              <a:rPr dirty="0" sz="2700" spc="-509">
                <a:solidFill>
                  <a:srgbClr val="2D2D2D"/>
                </a:solidFill>
                <a:latin typeface="Arial Black"/>
                <a:cs typeface="Arial Black"/>
              </a:rPr>
              <a:t>interest</a:t>
            </a:r>
            <a:r>
              <a:rPr dirty="0" sz="2700" spc="15">
                <a:solidFill>
                  <a:srgbClr val="2D2D2D"/>
                </a:solidFill>
                <a:latin typeface="Arial Black"/>
                <a:cs typeface="Arial Black"/>
              </a:rPr>
              <a:t> </a:t>
            </a:r>
            <a:r>
              <a:rPr dirty="0" sz="2700" spc="-530">
                <a:solidFill>
                  <a:srgbClr val="313131"/>
                </a:solidFill>
                <a:latin typeface="Arial Black"/>
                <a:cs typeface="Arial Black"/>
              </a:rPr>
              <a:t>in</a:t>
            </a:r>
            <a:r>
              <a:rPr dirty="0" sz="2700" spc="675">
                <a:solidFill>
                  <a:srgbClr val="313131"/>
                </a:solidFill>
                <a:latin typeface="Arial Black"/>
                <a:cs typeface="Arial Black"/>
              </a:rPr>
              <a:t> </a:t>
            </a:r>
            <a:r>
              <a:rPr dirty="0" sz="2700" spc="-680">
                <a:solidFill>
                  <a:srgbClr val="313131"/>
                </a:solidFill>
                <a:latin typeface="Arial Black"/>
                <a:cs typeface="Arial Black"/>
              </a:rPr>
              <a:t>web</a:t>
            </a:r>
            <a:r>
              <a:rPr dirty="0" sz="2700" spc="-135">
                <a:solidFill>
                  <a:srgbClr val="313131"/>
                </a:solidFill>
                <a:latin typeface="Arial Black"/>
                <a:cs typeface="Arial Black"/>
              </a:rPr>
              <a:t> </a:t>
            </a:r>
            <a:r>
              <a:rPr dirty="0" sz="2700" spc="-545">
                <a:solidFill>
                  <a:srgbClr val="2F2F2F"/>
                </a:solidFill>
                <a:latin typeface="Arial Black"/>
                <a:cs typeface="Arial Black"/>
              </a:rPr>
              <a:t>development</a:t>
            </a:r>
            <a:r>
              <a:rPr dirty="0" sz="2700" spc="210">
                <a:solidFill>
                  <a:srgbClr val="2F2F2F"/>
                </a:solidFill>
                <a:latin typeface="Arial Black"/>
                <a:cs typeface="Arial Black"/>
              </a:rPr>
              <a:t> </a:t>
            </a:r>
            <a:r>
              <a:rPr dirty="0" sz="2700" spc="-565">
                <a:solidFill>
                  <a:srgbClr val="2F2F2F"/>
                </a:solidFill>
                <a:latin typeface="Arial Black"/>
                <a:cs typeface="Arial Black"/>
              </a:rPr>
              <a:t>and</a:t>
            </a:r>
            <a:r>
              <a:rPr dirty="0" sz="2700" spc="-150">
                <a:solidFill>
                  <a:srgbClr val="2F2F2F"/>
                </a:solidFill>
                <a:latin typeface="Arial Black"/>
                <a:cs typeface="Arial Black"/>
              </a:rPr>
              <a:t> </a:t>
            </a:r>
            <a:r>
              <a:rPr dirty="0" sz="2700" spc="-509">
                <a:solidFill>
                  <a:srgbClr val="2D2D2D"/>
                </a:solidFill>
                <a:latin typeface="Arial Black"/>
                <a:cs typeface="Arial Black"/>
              </a:rPr>
              <a:t>programming.</a:t>
            </a:r>
            <a:r>
              <a:rPr dirty="0" sz="2700" spc="254">
                <a:solidFill>
                  <a:srgbClr val="2D2D2D"/>
                </a:solidFill>
                <a:latin typeface="Arial Black"/>
                <a:cs typeface="Arial Black"/>
              </a:rPr>
              <a:t> </a:t>
            </a:r>
            <a:r>
              <a:rPr dirty="0" sz="2700" spc="-765">
                <a:solidFill>
                  <a:srgbClr val="363636"/>
                </a:solidFill>
                <a:latin typeface="Arial Black"/>
                <a:cs typeface="Arial Black"/>
              </a:rPr>
              <a:t>I</a:t>
            </a:r>
            <a:r>
              <a:rPr dirty="0" sz="2700" spc="-530">
                <a:solidFill>
                  <a:srgbClr val="363636"/>
                </a:solidFill>
                <a:latin typeface="Arial Black"/>
                <a:cs typeface="Arial Black"/>
              </a:rPr>
              <a:t> </a:t>
            </a:r>
            <a:r>
              <a:rPr dirty="0" sz="2700" spc="-530">
                <a:solidFill>
                  <a:srgbClr val="313131"/>
                </a:solidFill>
                <a:latin typeface="Arial Black"/>
                <a:cs typeface="Arial Black"/>
              </a:rPr>
              <a:t>love</a:t>
            </a:r>
            <a:r>
              <a:rPr dirty="0" sz="2700" spc="-85">
                <a:solidFill>
                  <a:srgbClr val="313131"/>
                </a:solidFill>
                <a:latin typeface="Arial Black"/>
                <a:cs typeface="Arial Black"/>
              </a:rPr>
              <a:t> </a:t>
            </a:r>
            <a:r>
              <a:rPr dirty="0" sz="2700" spc="-459">
                <a:solidFill>
                  <a:srgbClr val="313131"/>
                </a:solidFill>
                <a:latin typeface="Arial Black"/>
                <a:cs typeface="Arial Black"/>
              </a:rPr>
              <a:t>building</a:t>
            </a:r>
            <a:r>
              <a:rPr dirty="0" sz="2700" spc="70">
                <a:solidFill>
                  <a:srgbClr val="313131"/>
                </a:solidFill>
                <a:latin typeface="Arial Black"/>
                <a:cs typeface="Arial Black"/>
              </a:rPr>
              <a:t> </a:t>
            </a:r>
            <a:r>
              <a:rPr dirty="0" sz="2700" spc="-575">
                <a:solidFill>
                  <a:srgbClr val="2D2D2D"/>
                </a:solidFill>
                <a:latin typeface="Arial Black"/>
                <a:cs typeface="Arial Black"/>
              </a:rPr>
              <a:t>websites</a:t>
            </a:r>
            <a:r>
              <a:rPr dirty="0" sz="2700" spc="150">
                <a:solidFill>
                  <a:srgbClr val="2D2D2D"/>
                </a:solidFill>
                <a:latin typeface="Arial Black"/>
                <a:cs typeface="Arial Black"/>
              </a:rPr>
              <a:t> </a:t>
            </a:r>
            <a:r>
              <a:rPr dirty="0" sz="2700" spc="-580">
                <a:solidFill>
                  <a:srgbClr val="2F2F2F"/>
                </a:solidFill>
                <a:latin typeface="Arial Black"/>
                <a:cs typeface="Arial Black"/>
              </a:rPr>
              <a:t>and</a:t>
            </a:r>
            <a:r>
              <a:rPr dirty="0" sz="2700" spc="-80">
                <a:solidFill>
                  <a:srgbClr val="2F2F2F"/>
                </a:solidFill>
                <a:latin typeface="Arial Black"/>
                <a:cs typeface="Arial Black"/>
              </a:rPr>
              <a:t> </a:t>
            </a:r>
            <a:r>
              <a:rPr dirty="0" sz="2700" spc="-509">
                <a:solidFill>
                  <a:srgbClr val="2B2B2B"/>
                </a:solidFill>
                <a:latin typeface="Arial Black"/>
                <a:cs typeface="Arial Black"/>
              </a:rPr>
              <a:t>learning</a:t>
            </a:r>
            <a:r>
              <a:rPr dirty="0" sz="2700" spc="675">
                <a:solidFill>
                  <a:srgbClr val="2B2B2B"/>
                </a:solidFill>
                <a:latin typeface="Arial Black"/>
                <a:cs typeface="Arial Black"/>
              </a:rPr>
              <a:t> </a:t>
            </a:r>
            <a:r>
              <a:rPr dirty="0" sz="2700" spc="-705">
                <a:solidFill>
                  <a:srgbClr val="2D2D2D"/>
                </a:solidFill>
                <a:latin typeface="Arial Black"/>
                <a:cs typeface="Arial Black"/>
              </a:rPr>
              <a:t>new</a:t>
            </a:r>
            <a:r>
              <a:rPr dirty="0" sz="2700" spc="-55">
                <a:solidFill>
                  <a:srgbClr val="2D2D2D"/>
                </a:solidFill>
                <a:latin typeface="Arial Black"/>
                <a:cs typeface="Arial Black"/>
              </a:rPr>
              <a:t> </a:t>
            </a:r>
            <a:r>
              <a:rPr dirty="0" sz="2700" spc="-500">
                <a:solidFill>
                  <a:srgbClr val="2B2B2B"/>
                </a:solidFill>
                <a:latin typeface="Arial Black"/>
                <a:cs typeface="Arial Black"/>
              </a:rPr>
              <a:t>technologies</a:t>
            </a:r>
            <a:r>
              <a:rPr dirty="0" sz="2700" spc="105">
                <a:solidFill>
                  <a:srgbClr val="2B2B2B"/>
                </a:solidFill>
                <a:latin typeface="Arial Black"/>
                <a:cs typeface="Arial Black"/>
              </a:rPr>
              <a:t> </a:t>
            </a:r>
            <a:r>
              <a:rPr dirty="0" sz="2700" spc="-515">
                <a:solidFill>
                  <a:srgbClr val="313131"/>
                </a:solidFill>
                <a:latin typeface="Arial Black"/>
                <a:cs typeface="Arial Black"/>
              </a:rPr>
              <a:t>to</a:t>
            </a:r>
            <a:r>
              <a:rPr dirty="0" sz="2700" spc="-135">
                <a:solidFill>
                  <a:srgbClr val="313131"/>
                </a:solidFill>
                <a:latin typeface="Arial Black"/>
                <a:cs typeface="Arial Black"/>
              </a:rPr>
              <a:t> </a:t>
            </a:r>
            <a:r>
              <a:rPr dirty="0" sz="2700" spc="-585">
                <a:solidFill>
                  <a:srgbClr val="2D2D2D"/>
                </a:solidFill>
                <a:latin typeface="Arial Black"/>
                <a:cs typeface="Arial Black"/>
              </a:rPr>
              <a:t>enhance</a:t>
            </a:r>
            <a:r>
              <a:rPr dirty="0" sz="2700" spc="90">
                <a:solidFill>
                  <a:srgbClr val="2D2D2D"/>
                </a:solidFill>
                <a:latin typeface="Arial Black"/>
                <a:cs typeface="Arial Black"/>
              </a:rPr>
              <a:t> </a:t>
            </a:r>
            <a:r>
              <a:rPr dirty="0" sz="2700" spc="-725">
                <a:solidFill>
                  <a:srgbClr val="343434"/>
                </a:solidFill>
                <a:latin typeface="Arial Black"/>
                <a:cs typeface="Arial Black"/>
              </a:rPr>
              <a:t>my</a:t>
            </a:r>
            <a:r>
              <a:rPr dirty="0" sz="2700" spc="5">
                <a:solidFill>
                  <a:srgbClr val="343434"/>
                </a:solidFill>
                <a:latin typeface="Arial Black"/>
                <a:cs typeface="Arial Black"/>
              </a:rPr>
              <a:t> </a:t>
            </a:r>
            <a:r>
              <a:rPr dirty="0" sz="2700" spc="-459">
                <a:solidFill>
                  <a:srgbClr val="2D2D2D"/>
                </a:solidFill>
                <a:latin typeface="Arial Black"/>
                <a:cs typeface="Arial Black"/>
              </a:rPr>
              <a:t>skills.</a:t>
            </a:r>
            <a:endParaRPr sz="2700">
              <a:latin typeface="Arial Black"/>
              <a:cs typeface="Arial Black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2148100" y="6772718"/>
            <a:ext cx="4347845" cy="1767839"/>
          </a:xfrm>
          <a:prstGeom prst="rect">
            <a:avLst/>
          </a:prstGeom>
        </p:spPr>
        <p:txBody>
          <a:bodyPr wrap="square" lIns="0" tIns="1003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790"/>
              </a:spcBef>
            </a:pPr>
            <a:r>
              <a:rPr dirty="0" sz="2350" spc="-300">
                <a:solidFill>
                  <a:srgbClr val="2D2D2D"/>
                </a:solidFill>
                <a:latin typeface="Arial Black"/>
                <a:cs typeface="Arial Black"/>
              </a:rPr>
              <a:t>Portfolio</a:t>
            </a:r>
            <a:r>
              <a:rPr dirty="0" sz="2350" spc="70">
                <a:solidFill>
                  <a:srgbClr val="2D2D2D"/>
                </a:solidFill>
                <a:latin typeface="Arial Black"/>
                <a:cs typeface="Arial Black"/>
              </a:rPr>
              <a:t> </a:t>
            </a:r>
            <a:r>
              <a:rPr dirty="0" sz="2350" spc="-400">
                <a:solidFill>
                  <a:srgbClr val="2B2B2B"/>
                </a:solidFill>
                <a:latin typeface="Arial Black"/>
                <a:cs typeface="Arial Black"/>
              </a:rPr>
              <a:t>Website</a:t>
            </a:r>
            <a:endParaRPr sz="2350">
              <a:latin typeface="Arial Black"/>
              <a:cs typeface="Arial Black"/>
            </a:endParaRPr>
          </a:p>
          <a:p>
            <a:pPr marL="24765">
              <a:lnSpc>
                <a:spcPct val="100000"/>
              </a:lnSpc>
              <a:spcBef>
                <a:spcPts val="665"/>
              </a:spcBef>
            </a:pPr>
            <a:r>
              <a:rPr dirty="0" sz="2250" spc="-545">
                <a:solidFill>
                  <a:srgbClr val="3F3F3F"/>
                </a:solidFill>
                <a:latin typeface="Arial Black"/>
                <a:cs typeface="Arial Black"/>
              </a:rPr>
              <a:t>A</a:t>
            </a:r>
            <a:r>
              <a:rPr dirty="0" sz="2250" spc="-105">
                <a:solidFill>
                  <a:srgbClr val="3F3F3F"/>
                </a:solidFill>
                <a:latin typeface="Arial Black"/>
                <a:cs typeface="Arial Black"/>
              </a:rPr>
              <a:t> </a:t>
            </a:r>
            <a:r>
              <a:rPr dirty="0" sz="2250" spc="-335">
                <a:solidFill>
                  <a:srgbClr val="343434"/>
                </a:solidFill>
                <a:latin typeface="Arial Black"/>
                <a:cs typeface="Arial Black"/>
              </a:rPr>
              <a:t>personal</a:t>
            </a:r>
            <a:r>
              <a:rPr dirty="0" sz="2250" spc="185">
                <a:solidFill>
                  <a:srgbClr val="343434"/>
                </a:solidFill>
                <a:latin typeface="Arial Black"/>
                <a:cs typeface="Arial Black"/>
              </a:rPr>
              <a:t> </a:t>
            </a:r>
            <a:r>
              <a:rPr dirty="0" sz="2250" spc="-395">
                <a:solidFill>
                  <a:srgbClr val="333333"/>
                </a:solidFill>
                <a:latin typeface="Arial Black"/>
                <a:cs typeface="Arial Black"/>
              </a:rPr>
              <a:t>website</a:t>
            </a:r>
            <a:r>
              <a:rPr dirty="0" sz="2250" spc="20">
                <a:solidFill>
                  <a:srgbClr val="333333"/>
                </a:solidFill>
                <a:latin typeface="Arial Black"/>
                <a:cs typeface="Arial Black"/>
              </a:rPr>
              <a:t> </a:t>
            </a:r>
            <a:r>
              <a:rPr dirty="0" sz="2250" spc="-380">
                <a:solidFill>
                  <a:srgbClr val="313131"/>
                </a:solidFill>
                <a:latin typeface="Arial Black"/>
                <a:cs typeface="Arial Black"/>
              </a:rPr>
              <a:t>to</a:t>
            </a:r>
            <a:r>
              <a:rPr dirty="0" sz="2250" spc="15">
                <a:solidFill>
                  <a:srgbClr val="313131"/>
                </a:solidFill>
                <a:latin typeface="Arial Black"/>
                <a:cs typeface="Arial Black"/>
              </a:rPr>
              <a:t> </a:t>
            </a:r>
            <a:r>
              <a:rPr dirty="0" sz="2250" spc="-395">
                <a:solidFill>
                  <a:srgbClr val="2D2D2D"/>
                </a:solidFill>
                <a:latin typeface="Arial Black"/>
                <a:cs typeface="Arial Black"/>
              </a:rPr>
              <a:t>showcase</a:t>
            </a:r>
            <a:r>
              <a:rPr dirty="0" sz="2250" spc="110">
                <a:solidFill>
                  <a:srgbClr val="2D2D2D"/>
                </a:solidFill>
                <a:latin typeface="Arial Black"/>
                <a:cs typeface="Arial Black"/>
              </a:rPr>
              <a:t> </a:t>
            </a:r>
            <a:r>
              <a:rPr dirty="0" sz="2250" spc="-520">
                <a:solidFill>
                  <a:srgbClr val="343434"/>
                </a:solidFill>
                <a:latin typeface="Arial Black"/>
                <a:cs typeface="Arial Black"/>
              </a:rPr>
              <a:t>my</a:t>
            </a:r>
            <a:endParaRPr sz="2250">
              <a:latin typeface="Arial Black"/>
              <a:cs typeface="Arial Black"/>
            </a:endParaRPr>
          </a:p>
          <a:p>
            <a:pPr marL="26670">
              <a:lnSpc>
                <a:spcPct val="100000"/>
              </a:lnSpc>
              <a:spcBef>
                <a:spcPts val="685"/>
              </a:spcBef>
            </a:pPr>
            <a:r>
              <a:rPr dirty="0" sz="2300" spc="-340">
                <a:solidFill>
                  <a:srgbClr val="363636"/>
                </a:solidFill>
                <a:latin typeface="Arial Black"/>
                <a:cs typeface="Arial Black"/>
              </a:rPr>
              <a:t>skills,</a:t>
            </a:r>
            <a:r>
              <a:rPr dirty="0" sz="2300" spc="-65">
                <a:solidFill>
                  <a:srgbClr val="363636"/>
                </a:solidFill>
                <a:latin typeface="Arial Black"/>
                <a:cs typeface="Arial Black"/>
              </a:rPr>
              <a:t> </a:t>
            </a:r>
            <a:r>
              <a:rPr dirty="0" sz="2300" spc="-375">
                <a:solidFill>
                  <a:srgbClr val="2F2F2F"/>
                </a:solidFill>
                <a:latin typeface="Arial Black"/>
                <a:cs typeface="Arial Black"/>
              </a:rPr>
              <a:t>projects,</a:t>
            </a:r>
            <a:r>
              <a:rPr dirty="0" sz="2300" spc="80">
                <a:solidFill>
                  <a:srgbClr val="2F2F2F"/>
                </a:solidFill>
                <a:latin typeface="Arial Black"/>
                <a:cs typeface="Arial Black"/>
              </a:rPr>
              <a:t> </a:t>
            </a:r>
            <a:r>
              <a:rPr dirty="0" sz="2300" spc="-434">
                <a:solidFill>
                  <a:srgbClr val="2D2D2D"/>
                </a:solidFill>
                <a:latin typeface="Arial Black"/>
                <a:cs typeface="Arial Black"/>
              </a:rPr>
              <a:t>and</a:t>
            </a:r>
            <a:r>
              <a:rPr dirty="0" sz="2300" spc="-25">
                <a:solidFill>
                  <a:srgbClr val="2D2D2D"/>
                </a:solidFill>
                <a:latin typeface="Arial Black"/>
                <a:cs typeface="Arial Black"/>
              </a:rPr>
              <a:t> </a:t>
            </a:r>
            <a:r>
              <a:rPr dirty="0" sz="2300" spc="-434">
                <a:solidFill>
                  <a:srgbClr val="333333"/>
                </a:solidFill>
                <a:latin typeface="Arial Black"/>
                <a:cs typeface="Arial Black"/>
              </a:rPr>
              <a:t>contact</a:t>
            </a:r>
            <a:endParaRPr sz="2300">
              <a:latin typeface="Arial Black"/>
              <a:cs typeface="Arial Black"/>
            </a:endParaRPr>
          </a:p>
          <a:p>
            <a:pPr marL="17780">
              <a:lnSpc>
                <a:spcPct val="100000"/>
              </a:lnSpc>
              <a:spcBef>
                <a:spcPts val="695"/>
              </a:spcBef>
            </a:pPr>
            <a:r>
              <a:rPr dirty="0" sz="2250" spc="-335">
                <a:solidFill>
                  <a:srgbClr val="2B2B2B"/>
                </a:solidFill>
                <a:latin typeface="Arial Black"/>
                <a:cs typeface="Arial Black"/>
              </a:rPr>
              <a:t>information.</a:t>
            </a:r>
            <a:endParaRPr sz="2250">
              <a:latin typeface="Arial Black"/>
              <a:cs typeface="Arial Black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2144384" y="8817790"/>
            <a:ext cx="3765550" cy="1342390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2350" spc="-110">
                <a:solidFill>
                  <a:srgbClr val="2F2F2F"/>
                </a:solidFill>
                <a:latin typeface="Arial MT"/>
                <a:cs typeface="Arial MT"/>
              </a:rPr>
              <a:t>Todo</a:t>
            </a:r>
            <a:r>
              <a:rPr dirty="0" sz="2350" spc="-5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dirty="0" sz="2350" spc="-220">
                <a:solidFill>
                  <a:srgbClr val="2F2F2F"/>
                </a:solidFill>
                <a:latin typeface="Arial MT"/>
                <a:cs typeface="Arial MT"/>
              </a:rPr>
              <a:t>Web</a:t>
            </a:r>
            <a:r>
              <a:rPr dirty="0" sz="2350" spc="-25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dirty="0" sz="2350" spc="-25">
                <a:solidFill>
                  <a:srgbClr val="2D2D2D"/>
                </a:solidFill>
                <a:latin typeface="Arial MT"/>
                <a:cs typeface="Arial MT"/>
              </a:rPr>
              <a:t>App</a:t>
            </a:r>
            <a:endParaRPr sz="2350">
              <a:latin typeface="Arial MT"/>
              <a:cs typeface="Arial MT"/>
            </a:endParaRPr>
          </a:p>
          <a:p>
            <a:pPr marL="31750">
              <a:lnSpc>
                <a:spcPct val="100000"/>
              </a:lnSpc>
              <a:spcBef>
                <a:spcPts val="690"/>
              </a:spcBef>
            </a:pPr>
            <a:r>
              <a:rPr dirty="0" sz="2250" spc="-315">
                <a:solidFill>
                  <a:srgbClr val="3D3D3D"/>
                </a:solidFill>
                <a:latin typeface="Arial MT"/>
                <a:cs typeface="Arial MT"/>
              </a:rPr>
              <a:t>A</a:t>
            </a:r>
            <a:r>
              <a:rPr dirty="0" sz="2250" spc="40">
                <a:solidFill>
                  <a:srgbClr val="3D3D3D"/>
                </a:solidFill>
                <a:latin typeface="Arial MT"/>
                <a:cs typeface="Arial MT"/>
              </a:rPr>
              <a:t> </a:t>
            </a:r>
            <a:r>
              <a:rPr dirty="0" sz="2250" spc="-65">
                <a:solidFill>
                  <a:srgbClr val="2D2D2D"/>
                </a:solidFill>
                <a:latin typeface="Arial MT"/>
                <a:cs typeface="Arial MT"/>
              </a:rPr>
              <a:t>JavaScript-</a:t>
            </a:r>
            <a:r>
              <a:rPr dirty="0" sz="2250" spc="-70">
                <a:solidFill>
                  <a:srgbClr val="2D2D2D"/>
                </a:solidFill>
                <a:latin typeface="Arial MT"/>
                <a:cs typeface="Arial MT"/>
              </a:rPr>
              <a:t>based</a:t>
            </a:r>
            <a:r>
              <a:rPr dirty="0" sz="2250" spc="-9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2250" spc="-50">
                <a:solidFill>
                  <a:srgbClr val="313131"/>
                </a:solidFill>
                <a:latin typeface="Arial MT"/>
                <a:cs typeface="Arial MT"/>
              </a:rPr>
              <a:t>web</a:t>
            </a:r>
            <a:r>
              <a:rPr dirty="0" sz="2250" spc="-5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2250" spc="-110">
                <a:solidFill>
                  <a:srgbClr val="313131"/>
                </a:solidFill>
                <a:latin typeface="Arial MT"/>
                <a:cs typeface="Arial MT"/>
              </a:rPr>
              <a:t>app</a:t>
            </a:r>
            <a:r>
              <a:rPr dirty="0" sz="2250" spc="-15">
                <a:solidFill>
                  <a:srgbClr val="313131"/>
                </a:solidFill>
                <a:latin typeface="Arial MT"/>
                <a:cs typeface="Arial MT"/>
              </a:rPr>
              <a:t> </a:t>
            </a:r>
            <a:r>
              <a:rPr dirty="0" sz="2250" spc="-25">
                <a:solidFill>
                  <a:srgbClr val="383838"/>
                </a:solidFill>
                <a:latin typeface="Arial MT"/>
                <a:cs typeface="Arial MT"/>
              </a:rPr>
              <a:t>to</a:t>
            </a:r>
            <a:endParaRPr sz="2250">
              <a:latin typeface="Arial MT"/>
              <a:cs typeface="Arial MT"/>
            </a:endParaRPr>
          </a:p>
          <a:p>
            <a:pPr marL="18415">
              <a:lnSpc>
                <a:spcPct val="100000"/>
              </a:lnSpc>
              <a:spcBef>
                <a:spcPts val="680"/>
              </a:spcBef>
            </a:pPr>
            <a:r>
              <a:rPr dirty="0" sz="2300" spc="-110">
                <a:solidFill>
                  <a:srgbClr val="2F2F2F"/>
                </a:solidFill>
                <a:latin typeface="Arial MT"/>
                <a:cs typeface="Arial MT"/>
              </a:rPr>
              <a:t>manage</a:t>
            </a:r>
            <a:r>
              <a:rPr dirty="0" sz="2300" spc="-5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dirty="0" sz="2300" spc="-65">
                <a:solidFill>
                  <a:srgbClr val="2F2F2F"/>
                </a:solidFill>
                <a:latin typeface="Arial MT"/>
                <a:cs typeface="Arial MT"/>
              </a:rPr>
              <a:t>daily</a:t>
            </a:r>
            <a:r>
              <a:rPr dirty="0" sz="2300" spc="-80">
                <a:solidFill>
                  <a:srgbClr val="2F2F2F"/>
                </a:solidFill>
                <a:latin typeface="Arial MT"/>
                <a:cs typeface="Arial MT"/>
              </a:rPr>
              <a:t> </a:t>
            </a:r>
            <a:r>
              <a:rPr dirty="0" sz="2300" spc="-40">
                <a:solidFill>
                  <a:srgbClr val="2D2D2D"/>
                </a:solidFill>
                <a:latin typeface="Arial MT"/>
                <a:cs typeface="Arial MT"/>
              </a:rPr>
              <a:t>tasks</a:t>
            </a:r>
            <a:r>
              <a:rPr dirty="0" sz="2300" spc="-80">
                <a:solidFill>
                  <a:srgbClr val="2D2D2D"/>
                </a:solidFill>
                <a:latin typeface="Arial MT"/>
                <a:cs typeface="Arial MT"/>
              </a:rPr>
              <a:t> </a:t>
            </a:r>
            <a:r>
              <a:rPr dirty="0" sz="2300" spc="-20">
                <a:solidFill>
                  <a:srgbClr val="2B2B2B"/>
                </a:solidFill>
                <a:latin typeface="Arial MT"/>
                <a:cs typeface="Arial MT"/>
              </a:rPr>
              <a:t>ePiciently.</a:t>
            </a:r>
            <a:endParaRPr sz="2300">
              <a:latin typeface="Arial MT"/>
              <a:cs typeface="Arial MT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0203805" y="4141978"/>
            <a:ext cx="930275" cy="5664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550" spc="-620">
                <a:solidFill>
                  <a:srgbClr val="59A357"/>
                </a:solidFill>
                <a:latin typeface="Arial Black"/>
                <a:cs typeface="Arial Black"/>
              </a:rPr>
              <a:t>Skills</a:t>
            </a:r>
            <a:endParaRPr sz="3550">
              <a:latin typeface="Arial Black"/>
              <a:cs typeface="Arial Black"/>
            </a:endParaRPr>
          </a:p>
        </p:txBody>
      </p:sp>
      <p:sp>
        <p:nvSpPr>
          <p:cNvPr id="15" name="object 15" descr=""/>
          <p:cNvSpPr txBox="1"/>
          <p:nvPr/>
        </p:nvSpPr>
        <p:spPr>
          <a:xfrm>
            <a:off x="9299183" y="6787388"/>
            <a:ext cx="1884680" cy="4826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09">
                <a:solidFill>
                  <a:srgbClr val="62A067"/>
                </a:solidFill>
                <a:latin typeface="Arial Black"/>
                <a:cs typeface="Arial Black"/>
              </a:rPr>
              <a:t>Contact</a:t>
            </a:r>
            <a:r>
              <a:rPr dirty="0" sz="3000" spc="285">
                <a:solidFill>
                  <a:srgbClr val="62A067"/>
                </a:solidFill>
                <a:latin typeface="Arial Black"/>
                <a:cs typeface="Arial Black"/>
              </a:rPr>
              <a:t> </a:t>
            </a:r>
            <a:r>
              <a:rPr dirty="0" sz="3000" spc="-600">
                <a:solidFill>
                  <a:srgbClr val="52AA5B"/>
                </a:solidFill>
                <a:latin typeface="Arial Black"/>
                <a:cs typeface="Arial Black"/>
              </a:rPr>
              <a:t>Me</a:t>
            </a:r>
            <a:endParaRPr sz="30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307079"/>
            <a:ext cx="18288000" cy="6979919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657855" y="2770632"/>
            <a:ext cx="2118360" cy="454151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21823" y="2776727"/>
            <a:ext cx="1926335" cy="451103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035784" y="2776727"/>
            <a:ext cx="2005584" cy="44195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26408" y="1109472"/>
            <a:ext cx="1426464" cy="1109472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22976" y="1121663"/>
            <a:ext cx="737615" cy="1085088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6333744" y="1109472"/>
            <a:ext cx="2103120" cy="1109472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503919" y="1109472"/>
            <a:ext cx="1021079" cy="1109472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595104" y="1109472"/>
            <a:ext cx="688848" cy="1109472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354056" y="1121663"/>
            <a:ext cx="737616" cy="1085088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1418178" y="2564892"/>
            <a:ext cx="14978380" cy="32854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">
              <a:lnSpc>
                <a:spcPts val="5085"/>
              </a:lnSpc>
              <a:spcBef>
                <a:spcPts val="100"/>
              </a:spcBef>
              <a:tabLst>
                <a:tab pos="3507104" algn="l"/>
                <a:tab pos="10674350" algn="l"/>
                <a:tab pos="12313920" algn="l"/>
              </a:tabLst>
            </a:pPr>
            <a:r>
              <a:rPr dirty="0" sz="4400" spc="-420">
                <a:solidFill>
                  <a:srgbClr val="011828"/>
                </a:solidFill>
                <a:latin typeface="Arial Black"/>
                <a:cs typeface="Arial Black"/>
              </a:rPr>
              <a:t>Thi</a:t>
            </a:r>
            <a:r>
              <a:rPr dirty="0" sz="4400" spc="-420">
                <a:solidFill>
                  <a:srgbClr val="011828"/>
                </a:solidFill>
                <a:latin typeface="Arial Black"/>
                <a:cs typeface="Arial Black"/>
              </a:rPr>
              <a:t>s</a:t>
            </a:r>
            <a:r>
              <a:rPr dirty="0" sz="4400">
                <a:solidFill>
                  <a:srgbClr val="011828"/>
                </a:solidFill>
                <a:latin typeface="Arial Black"/>
                <a:cs typeface="Arial Black"/>
              </a:rPr>
              <a:t>	</a:t>
            </a:r>
            <a:r>
              <a:rPr dirty="0" sz="4400" spc="-470">
                <a:solidFill>
                  <a:srgbClr val="011828"/>
                </a:solidFill>
                <a:latin typeface="Arial Black"/>
                <a:cs typeface="Arial Black"/>
              </a:rPr>
              <a:t>highlighM</a:t>
            </a:r>
            <a:r>
              <a:rPr dirty="0" sz="4400" spc="-20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400" spc="-540">
                <a:solidFill>
                  <a:srgbClr val="011828"/>
                </a:solidFill>
                <a:latin typeface="Arial Black"/>
                <a:cs typeface="Arial Black"/>
              </a:rPr>
              <a:t>Nivetha's</a:t>
            </a:r>
            <a:r>
              <a:rPr dirty="0" sz="4400">
                <a:solidFill>
                  <a:srgbClr val="011828"/>
                </a:solidFill>
                <a:latin typeface="Arial Black"/>
                <a:cs typeface="Arial Black"/>
              </a:rPr>
              <a:t>	</a:t>
            </a:r>
            <a:r>
              <a:rPr dirty="0" sz="4400" spc="-595">
                <a:solidFill>
                  <a:srgbClr val="011828"/>
                </a:solidFill>
                <a:latin typeface="Arial Black"/>
                <a:cs typeface="Arial Black"/>
              </a:rPr>
              <a:t>as</a:t>
            </a:r>
            <a:r>
              <a:rPr dirty="0" sz="4400" spc="-254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400" spc="-610">
                <a:solidFill>
                  <a:srgbClr val="011828"/>
                </a:solidFill>
                <a:latin typeface="Arial Black"/>
                <a:cs typeface="Arial Black"/>
              </a:rPr>
              <a:t>a</a:t>
            </a:r>
            <a:r>
              <a:rPr dirty="0" sz="4400">
                <a:solidFill>
                  <a:srgbClr val="011828"/>
                </a:solidFill>
                <a:latin typeface="Arial Black"/>
                <a:cs typeface="Arial Black"/>
              </a:rPr>
              <a:t>	</a:t>
            </a:r>
            <a:r>
              <a:rPr dirty="0" sz="4400" spc="-545">
                <a:solidFill>
                  <a:srgbClr val="011828"/>
                </a:solidFill>
                <a:latin typeface="Arial Black"/>
                <a:cs typeface="Arial Black"/>
              </a:rPr>
              <a:t>BCA</a:t>
            </a:r>
            <a:endParaRPr sz="4400">
              <a:latin typeface="Arial Black"/>
              <a:cs typeface="Arial Black"/>
            </a:endParaRPr>
          </a:p>
          <a:p>
            <a:pPr marL="293370">
              <a:lnSpc>
                <a:spcPts val="5040"/>
              </a:lnSpc>
            </a:pPr>
            <a:r>
              <a:rPr dirty="0" sz="4550" spc="-690">
                <a:solidFill>
                  <a:srgbClr val="011828"/>
                </a:solidFill>
                <a:latin typeface="Arial Black"/>
                <a:cs typeface="Arial Black"/>
              </a:rPr>
              <a:t>howcasing</a:t>
            </a:r>
            <a:r>
              <a:rPr dirty="0" sz="4550" spc="150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550" spc="-600">
                <a:solidFill>
                  <a:srgbClr val="011828"/>
                </a:solidFill>
                <a:latin typeface="Arial Black"/>
                <a:cs typeface="Arial Black"/>
              </a:rPr>
              <a:t>her</a:t>
            </a:r>
            <a:r>
              <a:rPr dirty="0" sz="4550" spc="-65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550" spc="-735">
                <a:solidFill>
                  <a:srgbClr val="011828"/>
                </a:solidFill>
                <a:latin typeface="Arial Black"/>
                <a:cs typeface="Arial Black"/>
              </a:rPr>
              <a:t>academic</a:t>
            </a:r>
            <a:r>
              <a:rPr dirty="0" sz="4550" spc="180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550" spc="-540">
                <a:solidFill>
                  <a:srgbClr val="011828"/>
                </a:solidFill>
                <a:latin typeface="Arial Black"/>
                <a:cs typeface="Arial Black"/>
              </a:rPr>
              <a:t>backgrou</a:t>
            </a:r>
            <a:r>
              <a:rPr dirty="0" sz="4550" spc="-540">
                <a:solidFill>
                  <a:srgbClr val="011828"/>
                </a:solidFill>
                <a:latin typeface="Arial Black"/>
                <a:cs typeface="Arial Black"/>
              </a:rPr>
              <a:t>n</a:t>
            </a:r>
            <a:r>
              <a:rPr dirty="0" sz="4550" spc="-540">
                <a:solidFill>
                  <a:srgbClr val="011828"/>
                </a:solidFill>
                <a:latin typeface="Arial Black"/>
                <a:cs typeface="Arial Black"/>
              </a:rPr>
              <a:t>d,technical</a:t>
            </a:r>
            <a:r>
              <a:rPr dirty="0" sz="4550" spc="-70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550" spc="-505">
                <a:solidFill>
                  <a:srgbClr val="011828"/>
                </a:solidFill>
                <a:latin typeface="Arial Black"/>
                <a:cs typeface="Arial Black"/>
              </a:rPr>
              <a:t>skills,</a:t>
            </a:r>
            <a:r>
              <a:rPr dirty="0" sz="4550" spc="-180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550" spc="-670">
                <a:solidFill>
                  <a:srgbClr val="011828"/>
                </a:solidFill>
                <a:latin typeface="Arial Black"/>
                <a:cs typeface="Arial Black"/>
              </a:rPr>
              <a:t>and</a:t>
            </a:r>
            <a:endParaRPr sz="4550">
              <a:latin typeface="Arial Black"/>
              <a:cs typeface="Arial Black"/>
            </a:endParaRPr>
          </a:p>
          <a:p>
            <a:pPr marL="24130">
              <a:lnSpc>
                <a:spcPts val="5120"/>
              </a:lnSpc>
            </a:pPr>
            <a:r>
              <a:rPr dirty="0" sz="4600" spc="-625">
                <a:solidFill>
                  <a:srgbClr val="011828"/>
                </a:solidFill>
                <a:latin typeface="Arial Black"/>
                <a:cs typeface="Arial Black"/>
              </a:rPr>
              <a:t>practical</a:t>
            </a:r>
            <a:r>
              <a:rPr dirty="0" sz="4600" spc="-85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600" spc="-515">
                <a:solidFill>
                  <a:srgbClr val="011828"/>
                </a:solidFill>
                <a:latin typeface="Arial Black"/>
                <a:cs typeface="Arial Black"/>
              </a:rPr>
              <a:t>p</a:t>
            </a:r>
            <a:r>
              <a:rPr dirty="0" sz="4600" spc="-515">
                <a:solidFill>
                  <a:srgbClr val="011828"/>
                </a:solidFill>
                <a:latin typeface="Arial Black"/>
                <a:cs typeface="Arial Black"/>
              </a:rPr>
              <a:t>rojecM.</a:t>
            </a:r>
            <a:endParaRPr sz="4600">
              <a:latin typeface="Arial Black"/>
              <a:cs typeface="Arial Black"/>
            </a:endParaRPr>
          </a:p>
          <a:p>
            <a:pPr marL="12700">
              <a:lnSpc>
                <a:spcPts val="5030"/>
              </a:lnSpc>
            </a:pPr>
            <a:r>
              <a:rPr dirty="0" sz="4550" spc="-550">
                <a:solidFill>
                  <a:srgbClr val="011828"/>
                </a:solidFill>
                <a:latin typeface="Arial Black"/>
                <a:cs typeface="Arial Black"/>
              </a:rPr>
              <a:t>IM</a:t>
            </a:r>
            <a:r>
              <a:rPr dirty="0" sz="4550" spc="-425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550" spc="-480">
                <a:solidFill>
                  <a:srgbClr val="011828"/>
                </a:solidFill>
                <a:latin typeface="Arial Black"/>
                <a:cs typeface="Arial Black"/>
              </a:rPr>
              <a:t>re</a:t>
            </a:r>
            <a:r>
              <a:rPr dirty="0" sz="4550" spc="-480">
                <a:solidFill>
                  <a:srgbClr val="011828"/>
                </a:solidFill>
                <a:latin typeface="Arial Black"/>
                <a:cs typeface="Arial Black"/>
              </a:rPr>
              <a:t>fl</a:t>
            </a:r>
            <a:r>
              <a:rPr dirty="0" sz="4550" spc="-480">
                <a:solidFill>
                  <a:srgbClr val="011828"/>
                </a:solidFill>
                <a:latin typeface="Arial Black"/>
                <a:cs typeface="Arial Black"/>
              </a:rPr>
              <a:t>ecM</a:t>
            </a:r>
            <a:r>
              <a:rPr dirty="0" sz="4550" spc="-1010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550" spc="-600">
                <a:solidFill>
                  <a:srgbClr val="011828"/>
                </a:solidFill>
                <a:latin typeface="Arial Black"/>
                <a:cs typeface="Arial Black"/>
              </a:rPr>
              <a:t>her</a:t>
            </a:r>
            <a:r>
              <a:rPr dirty="0" sz="4550" spc="-135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550" spc="-610">
                <a:solidFill>
                  <a:srgbClr val="011828"/>
                </a:solidFill>
                <a:latin typeface="Arial Black"/>
                <a:cs typeface="Arial Black"/>
              </a:rPr>
              <a:t>passion</a:t>
            </a:r>
            <a:r>
              <a:rPr dirty="0" sz="4550" spc="90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550" spc="-484">
                <a:solidFill>
                  <a:srgbClr val="011828"/>
                </a:solidFill>
                <a:latin typeface="Arial Black"/>
                <a:cs typeface="Arial Black"/>
              </a:rPr>
              <a:t>for</a:t>
            </a:r>
            <a:r>
              <a:rPr dirty="0" sz="4550" spc="-65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550" spc="-860">
                <a:solidFill>
                  <a:srgbClr val="011828"/>
                </a:solidFill>
                <a:latin typeface="Arial Black"/>
                <a:cs typeface="Arial Black"/>
              </a:rPr>
              <a:t>web</a:t>
            </a:r>
            <a:endParaRPr sz="4550">
              <a:latin typeface="Arial Black"/>
              <a:cs typeface="Arial Black"/>
            </a:endParaRPr>
          </a:p>
          <a:p>
            <a:pPr marL="26670">
              <a:lnSpc>
                <a:spcPts val="5390"/>
              </a:lnSpc>
            </a:pPr>
            <a:r>
              <a:rPr dirty="0" sz="4700" spc="-685">
                <a:solidFill>
                  <a:srgbClr val="011828"/>
                </a:solidFill>
                <a:latin typeface="Arial Black"/>
                <a:cs typeface="Arial Black"/>
              </a:rPr>
              <a:t>development,programming,and</a:t>
            </a:r>
            <a:r>
              <a:rPr dirty="0" sz="4700" spc="-275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700" spc="-710">
                <a:solidFill>
                  <a:srgbClr val="011828"/>
                </a:solidFill>
                <a:latin typeface="Arial Black"/>
                <a:cs typeface="Arial Black"/>
              </a:rPr>
              <a:t>continous</a:t>
            </a:r>
            <a:r>
              <a:rPr dirty="0" sz="4700" spc="35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700" spc="-10">
                <a:solidFill>
                  <a:srgbClr val="011828"/>
                </a:solidFill>
                <a:latin typeface="Arial Black"/>
                <a:cs typeface="Arial Black"/>
              </a:rPr>
              <a:t>l</a:t>
            </a:r>
            <a:r>
              <a:rPr dirty="0" sz="4700" spc="-10">
                <a:solidFill>
                  <a:srgbClr val="011828"/>
                </a:solidFill>
                <a:latin typeface="Arial Black"/>
                <a:cs typeface="Arial Black"/>
              </a:rPr>
              <a:t>e</a:t>
            </a:r>
            <a:r>
              <a:rPr dirty="0" sz="4700" spc="-10">
                <a:solidFill>
                  <a:srgbClr val="011828"/>
                </a:solidFill>
                <a:latin typeface="Arial Black"/>
                <a:cs typeface="Arial Black"/>
              </a:rPr>
              <a:t>arning.</a:t>
            </a:r>
            <a:endParaRPr sz="47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291840"/>
            <a:ext cx="18288000" cy="699515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18919" y="7287768"/>
            <a:ext cx="4069080" cy="287426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16623" y="5995415"/>
            <a:ext cx="1210055" cy="371856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03207" y="5340096"/>
            <a:ext cx="399288" cy="359663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826495" y="4681728"/>
            <a:ext cx="1661159" cy="460248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947647" y="4681728"/>
            <a:ext cx="2645663" cy="460248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901440" y="4026408"/>
            <a:ext cx="923543" cy="368808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3706856" y="4026408"/>
            <a:ext cx="883919" cy="451103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4770608" y="4014215"/>
            <a:ext cx="1527048" cy="463296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493264" y="3349752"/>
            <a:ext cx="548639" cy="377951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3221735" y="3368040"/>
            <a:ext cx="2755391" cy="457200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8260080" y="3361944"/>
            <a:ext cx="2161031" cy="463296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3438144" y="1252727"/>
            <a:ext cx="673608" cy="1085088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4181855" y="1234439"/>
            <a:ext cx="304800" cy="1103375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4550664" y="1240536"/>
            <a:ext cx="679703" cy="1109472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5300471" y="1252727"/>
            <a:ext cx="2593848" cy="1085088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8266176" y="1240536"/>
            <a:ext cx="1426464" cy="1109472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762743" y="1252727"/>
            <a:ext cx="1463040" cy="1085088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11295888" y="1240536"/>
            <a:ext cx="1347216" cy="1109472"/>
          </a:xfrm>
          <a:prstGeom prst="rect">
            <a:avLst/>
          </a:prstGeom>
        </p:spPr>
      </p:pic>
      <p:pic>
        <p:nvPicPr>
          <p:cNvPr id="20" name="object 20" descr="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12713207" y="1252727"/>
            <a:ext cx="984503" cy="1085088"/>
          </a:xfrm>
          <a:prstGeom prst="rect">
            <a:avLst/>
          </a:prstGeom>
        </p:spPr>
      </p:pic>
      <p:grpSp>
        <p:nvGrpSpPr>
          <p:cNvPr id="21" name="object 21" descr=""/>
          <p:cNvGrpSpPr/>
          <p:nvPr/>
        </p:nvGrpSpPr>
        <p:grpSpPr>
          <a:xfrm>
            <a:off x="13758671" y="1234439"/>
            <a:ext cx="707390" cy="1122045"/>
            <a:chOff x="13758671" y="1234439"/>
            <a:chExt cx="707390" cy="1122045"/>
          </a:xfrm>
        </p:grpSpPr>
        <p:pic>
          <p:nvPicPr>
            <p:cNvPr id="22" name="object 22" descr="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3758671" y="1234439"/>
              <a:ext cx="707136" cy="1121663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3758671" y="1234439"/>
              <a:ext cx="707136" cy="1121663"/>
            </a:xfrm>
            <a:prstGeom prst="rect">
              <a:avLst/>
            </a:prstGeom>
          </p:spPr>
        </p:pic>
      </p:grpSp>
      <p:sp>
        <p:nvSpPr>
          <p:cNvPr id="24" name="object 24" descr=""/>
          <p:cNvSpPr txBox="1"/>
          <p:nvPr/>
        </p:nvSpPr>
        <p:spPr>
          <a:xfrm>
            <a:off x="2458073" y="3124200"/>
            <a:ext cx="14357350" cy="40328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3671570">
              <a:lnSpc>
                <a:spcPts val="5410"/>
              </a:lnSpc>
              <a:spcBef>
                <a:spcPts val="100"/>
              </a:spcBef>
              <a:tabLst>
                <a:tab pos="8129270" algn="l"/>
              </a:tabLst>
            </a:pPr>
            <a:r>
              <a:rPr dirty="0" sz="4700" spc="-565">
                <a:solidFill>
                  <a:srgbClr val="011828"/>
                </a:solidFill>
                <a:latin typeface="Arial Black"/>
                <a:cs typeface="Arial Black"/>
              </a:rPr>
              <a:t>stude</a:t>
            </a:r>
            <a:r>
              <a:rPr dirty="0" baseline="1182" sz="7050" spc="-847">
                <a:solidFill>
                  <a:srgbClr val="011828"/>
                </a:solidFill>
                <a:latin typeface="Arial Black"/>
                <a:cs typeface="Arial Black"/>
              </a:rPr>
              <a:t>n</a:t>
            </a:r>
            <a:r>
              <a:rPr dirty="0" sz="4700" spc="-565">
                <a:solidFill>
                  <a:srgbClr val="011828"/>
                </a:solidFill>
                <a:latin typeface="Arial Black"/>
                <a:cs typeface="Arial Black"/>
              </a:rPr>
              <a:t>t</a:t>
            </a:r>
            <a:r>
              <a:rPr dirty="0" sz="4700">
                <a:solidFill>
                  <a:srgbClr val="011828"/>
                </a:solidFill>
                <a:latin typeface="Arial Black"/>
                <a:cs typeface="Arial Black"/>
              </a:rPr>
              <a:t>	</a:t>
            </a:r>
            <a:r>
              <a:rPr dirty="0" sz="4700" spc="-550">
                <a:solidFill>
                  <a:srgbClr val="011828"/>
                </a:solidFill>
                <a:latin typeface="Arial Black"/>
                <a:cs typeface="Arial Black"/>
              </a:rPr>
              <a:t>webs</a:t>
            </a:r>
            <a:r>
              <a:rPr dirty="0" sz="4700" spc="-550">
                <a:solidFill>
                  <a:srgbClr val="011828"/>
                </a:solidFill>
                <a:latin typeface="Arial Black"/>
                <a:cs typeface="Arial Black"/>
              </a:rPr>
              <a:t>it</a:t>
            </a:r>
            <a:r>
              <a:rPr dirty="0" sz="4700" spc="-550">
                <a:solidFill>
                  <a:srgbClr val="011828"/>
                </a:solidFill>
                <a:latin typeface="Arial Black"/>
                <a:cs typeface="Arial Black"/>
              </a:rPr>
              <a:t>ebuilt</a:t>
            </a:r>
            <a:r>
              <a:rPr dirty="0" sz="4700" spc="-125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700" spc="-710">
                <a:solidFill>
                  <a:srgbClr val="011828"/>
                </a:solidFill>
                <a:latin typeface="Arial Black"/>
                <a:cs typeface="Arial Black"/>
              </a:rPr>
              <a:t>with</a:t>
            </a:r>
            <a:r>
              <a:rPr dirty="0" sz="4700" spc="-310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700" spc="-900">
                <a:solidFill>
                  <a:srgbClr val="011828"/>
                </a:solidFill>
                <a:latin typeface="Arial Black"/>
                <a:cs typeface="Arial Black"/>
              </a:rPr>
              <a:t>HTML,</a:t>
            </a:r>
            <a:endParaRPr sz="4700">
              <a:latin typeface="Arial Black"/>
              <a:cs typeface="Arial Black"/>
            </a:endParaRPr>
          </a:p>
          <a:p>
            <a:pPr marL="13335" marR="3058795" indent="-1270">
              <a:lnSpc>
                <a:spcPts val="5180"/>
              </a:lnSpc>
              <a:spcBef>
                <a:spcPts val="325"/>
              </a:spcBef>
              <a:tabLst>
                <a:tab pos="2536190" algn="l"/>
                <a:tab pos="10208260" algn="l"/>
              </a:tabLst>
            </a:pPr>
            <a:r>
              <a:rPr dirty="0" sz="4700" spc="-625">
                <a:solidFill>
                  <a:srgbClr val="011828"/>
                </a:solidFill>
                <a:latin typeface="Arial Black"/>
                <a:cs typeface="Arial Black"/>
              </a:rPr>
              <a:t>CSS,</a:t>
            </a:r>
            <a:r>
              <a:rPr dirty="0" sz="4700">
                <a:solidFill>
                  <a:srgbClr val="011828"/>
                </a:solidFill>
                <a:latin typeface="Arial Black"/>
                <a:cs typeface="Arial Black"/>
              </a:rPr>
              <a:t>	</a:t>
            </a:r>
            <a:r>
              <a:rPr dirty="0" sz="4700" spc="-755">
                <a:solidFill>
                  <a:srgbClr val="011828"/>
                </a:solidFill>
                <a:latin typeface="Arial Black"/>
                <a:cs typeface="Arial Black"/>
              </a:rPr>
              <a:t>JavaScript</a:t>
            </a:r>
            <a:r>
              <a:rPr dirty="0" sz="4700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700" spc="-660">
                <a:solidFill>
                  <a:srgbClr val="011828"/>
                </a:solidFill>
                <a:latin typeface="Arial Black"/>
                <a:cs typeface="Arial Black"/>
              </a:rPr>
              <a:t>that</a:t>
            </a:r>
            <a:r>
              <a:rPr dirty="0" sz="4700" spc="-229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700" spc="-805">
                <a:solidFill>
                  <a:srgbClr val="011828"/>
                </a:solidFill>
                <a:latin typeface="Arial Black"/>
                <a:cs typeface="Arial Black"/>
              </a:rPr>
              <a:t>showcases</a:t>
            </a:r>
            <a:r>
              <a:rPr dirty="0" sz="4700" spc="235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700" spc="-655">
                <a:solidFill>
                  <a:srgbClr val="011828"/>
                </a:solidFill>
                <a:latin typeface="Arial Black"/>
                <a:cs typeface="Arial Black"/>
              </a:rPr>
              <a:t>About </a:t>
            </a:r>
            <a:r>
              <a:rPr dirty="0" sz="4700" spc="-695">
                <a:solidFill>
                  <a:srgbClr val="011828"/>
                </a:solidFill>
                <a:latin typeface="Arial Black"/>
                <a:cs typeface="Arial Black"/>
              </a:rPr>
              <a:t>and</a:t>
            </a:r>
            <a:r>
              <a:rPr dirty="0" sz="4700" spc="-290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baseline="1773" sz="7050" spc="-165">
                <a:solidFill>
                  <a:srgbClr val="011828"/>
                </a:solidFill>
                <a:latin typeface="Arial Black"/>
                <a:cs typeface="Arial Black"/>
              </a:rPr>
              <a:t>P</a:t>
            </a:r>
            <a:r>
              <a:rPr dirty="0" sz="4700" spc="-110">
                <a:solidFill>
                  <a:srgbClr val="011828"/>
                </a:solidFill>
                <a:latin typeface="Arial Black"/>
                <a:cs typeface="Arial Black"/>
              </a:rPr>
              <a:t>rojects.</a:t>
            </a:r>
            <a:r>
              <a:rPr dirty="0" sz="4700" spc="-930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700" spc="-655">
                <a:solidFill>
                  <a:srgbClr val="011828"/>
                </a:solidFill>
                <a:latin typeface="Arial Black"/>
                <a:cs typeface="Arial Black"/>
              </a:rPr>
              <a:t>includes</a:t>
            </a:r>
            <a:r>
              <a:rPr dirty="0" sz="4700" spc="-10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700" spc="-725">
                <a:solidFill>
                  <a:srgbClr val="011828"/>
                </a:solidFill>
                <a:latin typeface="Arial Black"/>
                <a:cs typeface="Arial Black"/>
              </a:rPr>
              <a:t>a</a:t>
            </a:r>
            <a:r>
              <a:rPr dirty="0" sz="4700" spc="-325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700" spc="-420">
                <a:solidFill>
                  <a:srgbClr val="011828"/>
                </a:solidFill>
                <a:latin typeface="Arial Black"/>
                <a:cs typeface="Arial Black"/>
              </a:rPr>
              <a:t>cl</a:t>
            </a:r>
            <a:r>
              <a:rPr dirty="0" sz="4700" spc="-420">
                <a:solidFill>
                  <a:srgbClr val="011828"/>
                </a:solidFill>
                <a:latin typeface="Arial Black"/>
                <a:cs typeface="Arial Black"/>
              </a:rPr>
              <a:t>e</a:t>
            </a:r>
            <a:r>
              <a:rPr dirty="0" sz="4700" spc="-420">
                <a:solidFill>
                  <a:srgbClr val="011828"/>
                </a:solidFill>
                <a:latin typeface="Arial Black"/>
                <a:cs typeface="Arial Black"/>
              </a:rPr>
              <a:t>an</a:t>
            </a:r>
            <a:r>
              <a:rPr dirty="0" sz="4700">
                <a:solidFill>
                  <a:srgbClr val="011828"/>
                </a:solidFill>
                <a:latin typeface="Arial Black"/>
                <a:cs typeface="Arial Black"/>
              </a:rPr>
              <a:t>	</a:t>
            </a:r>
            <a:r>
              <a:rPr dirty="0" sz="4700" spc="-730">
                <a:solidFill>
                  <a:srgbClr val="011828"/>
                </a:solidFill>
                <a:latin typeface="Arial Black"/>
                <a:cs typeface="Arial Black"/>
              </a:rPr>
              <a:t>with</a:t>
            </a:r>
            <a:endParaRPr sz="4700">
              <a:latin typeface="Arial Black"/>
              <a:cs typeface="Arial Black"/>
            </a:endParaRPr>
          </a:p>
          <a:p>
            <a:pPr marL="13335">
              <a:lnSpc>
                <a:spcPts val="4885"/>
              </a:lnSpc>
              <a:tabLst>
                <a:tab pos="7000875" algn="l"/>
              </a:tabLst>
            </a:pPr>
            <a:r>
              <a:rPr dirty="0" sz="4800" spc="-710">
                <a:solidFill>
                  <a:srgbClr val="011828"/>
                </a:solidFill>
                <a:latin typeface="Arial Black"/>
                <a:cs typeface="Arial Black"/>
              </a:rPr>
              <a:t>and</a:t>
            </a:r>
            <a:r>
              <a:rPr dirty="0" sz="4800" spc="-375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800" spc="-680">
                <a:solidFill>
                  <a:srgbClr val="011828"/>
                </a:solidFill>
                <a:latin typeface="Arial Black"/>
                <a:cs typeface="Arial Black"/>
              </a:rPr>
              <a:t>interactive</a:t>
            </a:r>
            <a:r>
              <a:rPr dirty="0" sz="4800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800" spc="-555">
                <a:solidFill>
                  <a:srgbClr val="011828"/>
                </a:solidFill>
                <a:latin typeface="Arial Black"/>
                <a:cs typeface="Arial Black"/>
              </a:rPr>
              <a:t>sec</a:t>
            </a:r>
            <a:r>
              <a:rPr dirty="0" baseline="1157" sz="7200" spc="-832">
                <a:solidFill>
                  <a:srgbClr val="011828"/>
                </a:solidFill>
                <a:latin typeface="Arial Black"/>
                <a:cs typeface="Arial Black"/>
              </a:rPr>
              <a:t>ti</a:t>
            </a:r>
            <a:r>
              <a:rPr dirty="0" sz="4800" spc="-555">
                <a:solidFill>
                  <a:srgbClr val="011828"/>
                </a:solidFill>
                <a:latin typeface="Arial Black"/>
                <a:cs typeface="Arial Black"/>
              </a:rPr>
              <a:t>o</a:t>
            </a:r>
            <a:r>
              <a:rPr dirty="0" baseline="1157" sz="7200" spc="-832">
                <a:solidFill>
                  <a:srgbClr val="011828"/>
                </a:solidFill>
                <a:latin typeface="Arial Black"/>
                <a:cs typeface="Arial Black"/>
              </a:rPr>
              <a:t>n</a:t>
            </a:r>
            <a:r>
              <a:rPr dirty="0" sz="4800" spc="-555">
                <a:solidFill>
                  <a:srgbClr val="011828"/>
                </a:solidFill>
                <a:latin typeface="Arial Black"/>
                <a:cs typeface="Arial Black"/>
              </a:rPr>
              <a:t>s.</a:t>
            </a:r>
            <a:r>
              <a:rPr dirty="0" sz="4800">
                <a:solidFill>
                  <a:srgbClr val="011828"/>
                </a:solidFill>
                <a:latin typeface="Arial Black"/>
                <a:cs typeface="Arial Black"/>
              </a:rPr>
              <a:t>	</a:t>
            </a:r>
            <a:r>
              <a:rPr dirty="0" sz="4800" spc="-550">
                <a:solidFill>
                  <a:srgbClr val="011828"/>
                </a:solidFill>
                <a:latin typeface="Arial Black"/>
                <a:cs typeface="Arial Black"/>
              </a:rPr>
              <a:t>funct</a:t>
            </a:r>
            <a:r>
              <a:rPr dirty="0" sz="4800" spc="-515">
                <a:solidFill>
                  <a:srgbClr val="011828"/>
                </a:solidFill>
                <a:latin typeface="Arial Black"/>
                <a:cs typeface="Arial Black"/>
              </a:rPr>
              <a:t>i</a:t>
            </a:r>
            <a:r>
              <a:rPr dirty="0" sz="4800" spc="-545">
                <a:solidFill>
                  <a:srgbClr val="011828"/>
                </a:solidFill>
                <a:latin typeface="Arial Black"/>
                <a:cs typeface="Arial Black"/>
              </a:rPr>
              <a:t>o</a:t>
            </a:r>
            <a:r>
              <a:rPr dirty="0" sz="4800" spc="-550">
                <a:solidFill>
                  <a:srgbClr val="011828"/>
                </a:solidFill>
                <a:latin typeface="Arial Black"/>
                <a:cs typeface="Arial Black"/>
              </a:rPr>
              <a:t>na</a:t>
            </a:r>
            <a:r>
              <a:rPr dirty="0" sz="4800" spc="-1330">
                <a:solidFill>
                  <a:srgbClr val="011828"/>
                </a:solidFill>
                <a:latin typeface="Arial Black"/>
                <a:cs typeface="Arial Black"/>
              </a:rPr>
              <a:t>l</a:t>
            </a:r>
            <a:r>
              <a:rPr dirty="0" sz="4800" spc="-560">
                <a:solidFill>
                  <a:srgbClr val="011828"/>
                </a:solidFill>
                <a:latin typeface="Arial Black"/>
                <a:cs typeface="Arial Black"/>
              </a:rPr>
              <a:t>contac</a:t>
            </a:r>
            <a:r>
              <a:rPr dirty="0" sz="4800" spc="-550">
                <a:solidFill>
                  <a:srgbClr val="011828"/>
                </a:solidFill>
                <a:latin typeface="Arial Black"/>
                <a:cs typeface="Arial Black"/>
              </a:rPr>
              <a:t>t</a:t>
            </a:r>
            <a:r>
              <a:rPr dirty="0" sz="4800" spc="-70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800" spc="-620">
                <a:solidFill>
                  <a:srgbClr val="011828"/>
                </a:solidFill>
                <a:latin typeface="Arial Black"/>
                <a:cs typeface="Arial Black"/>
              </a:rPr>
              <a:t>form</a:t>
            </a:r>
            <a:endParaRPr sz="4800">
              <a:latin typeface="Arial Black"/>
              <a:cs typeface="Arial Black"/>
            </a:endParaRPr>
          </a:p>
          <a:p>
            <a:pPr marL="13335">
              <a:lnSpc>
                <a:spcPts val="5040"/>
              </a:lnSpc>
              <a:tabLst>
                <a:tab pos="5429885" algn="l"/>
              </a:tabLst>
            </a:pPr>
            <a:r>
              <a:rPr dirty="0" sz="4700" spc="-705">
                <a:solidFill>
                  <a:srgbClr val="011828"/>
                </a:solidFill>
                <a:latin typeface="Arial Black"/>
                <a:cs typeface="Arial Black"/>
              </a:rPr>
              <a:t>allows</a:t>
            </a:r>
            <a:r>
              <a:rPr dirty="0" sz="4700" spc="-80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700" spc="-685">
                <a:solidFill>
                  <a:srgbClr val="011828"/>
                </a:solidFill>
                <a:latin typeface="Arial Black"/>
                <a:cs typeface="Arial Black"/>
              </a:rPr>
              <a:t>users</a:t>
            </a:r>
            <a:r>
              <a:rPr dirty="0" sz="4700" spc="-150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700" spc="-605">
                <a:solidFill>
                  <a:srgbClr val="011828"/>
                </a:solidFill>
                <a:latin typeface="Arial Black"/>
                <a:cs typeface="Arial Black"/>
              </a:rPr>
              <a:t>to</a:t>
            </a:r>
            <a:r>
              <a:rPr dirty="0" sz="4700">
                <a:solidFill>
                  <a:srgbClr val="011828"/>
                </a:solidFill>
                <a:latin typeface="Arial Black"/>
                <a:cs typeface="Arial Black"/>
              </a:rPr>
              <a:t>	</a:t>
            </a:r>
            <a:r>
              <a:rPr dirty="0" sz="4700" spc="-785">
                <a:solidFill>
                  <a:srgbClr val="011828"/>
                </a:solidFill>
                <a:latin typeface="Arial Black"/>
                <a:cs typeface="Arial Black"/>
              </a:rPr>
              <a:t>messages</a:t>
            </a:r>
            <a:r>
              <a:rPr dirty="0" sz="4700" spc="195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700" spc="-710">
                <a:solidFill>
                  <a:srgbClr val="011828"/>
                </a:solidFill>
                <a:latin typeface="Arial Black"/>
                <a:cs typeface="Arial Black"/>
              </a:rPr>
              <a:t>with</a:t>
            </a:r>
            <a:r>
              <a:rPr dirty="0" sz="4700" spc="-275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700" spc="-360">
                <a:solidFill>
                  <a:srgbClr val="011828"/>
                </a:solidFill>
                <a:latin typeface="Arial Black"/>
                <a:cs typeface="Arial Black"/>
              </a:rPr>
              <a:t>in</a:t>
            </a:r>
            <a:r>
              <a:rPr dirty="0" sz="4700" spc="-360">
                <a:solidFill>
                  <a:srgbClr val="011828"/>
                </a:solidFill>
                <a:latin typeface="Arial Black"/>
                <a:cs typeface="Arial Black"/>
              </a:rPr>
              <a:t>st</a:t>
            </a:r>
            <a:r>
              <a:rPr dirty="0" sz="4700" spc="-360">
                <a:solidFill>
                  <a:srgbClr val="011828"/>
                </a:solidFill>
                <a:latin typeface="Arial Black"/>
                <a:cs typeface="Arial Black"/>
              </a:rPr>
              <a:t>ant</a:t>
            </a:r>
            <a:endParaRPr sz="4700">
              <a:latin typeface="Arial Black"/>
              <a:cs typeface="Arial Black"/>
            </a:endParaRPr>
          </a:p>
          <a:p>
            <a:pPr marL="12700">
              <a:lnSpc>
                <a:spcPts val="5530"/>
              </a:lnSpc>
            </a:pPr>
            <a:r>
              <a:rPr dirty="0" sz="4900" spc="-540">
                <a:solidFill>
                  <a:srgbClr val="011828"/>
                </a:solidFill>
                <a:latin typeface="Arial Black"/>
                <a:cs typeface="Arial Black"/>
              </a:rPr>
              <a:t>co</a:t>
            </a:r>
            <a:r>
              <a:rPr dirty="0" sz="4900" spc="-540">
                <a:solidFill>
                  <a:srgbClr val="011828"/>
                </a:solidFill>
                <a:latin typeface="Arial Black"/>
                <a:cs typeface="Arial Black"/>
              </a:rPr>
              <a:t>nfirmati</a:t>
            </a:r>
            <a:r>
              <a:rPr dirty="0" sz="4900" spc="-540">
                <a:solidFill>
                  <a:srgbClr val="011828"/>
                </a:solidFill>
                <a:latin typeface="Arial Black"/>
                <a:cs typeface="Arial Black"/>
              </a:rPr>
              <a:t>o</a:t>
            </a:r>
            <a:r>
              <a:rPr dirty="0" sz="4900" spc="-540">
                <a:solidFill>
                  <a:srgbClr val="011828"/>
                </a:solidFill>
                <a:latin typeface="Arial Black"/>
                <a:cs typeface="Arial Black"/>
              </a:rPr>
              <a:t>n."</a:t>
            </a:r>
            <a:endParaRPr sz="49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23759" y="9555480"/>
            <a:ext cx="1438655" cy="48768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3310128"/>
            <a:ext cx="1456944" cy="458724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437119" y="7775447"/>
            <a:ext cx="1249679" cy="496823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056888" y="6888480"/>
            <a:ext cx="3627119" cy="502919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24800" y="6888480"/>
            <a:ext cx="1249679" cy="496823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053840" y="5992367"/>
            <a:ext cx="3614927" cy="509016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909559" y="5998464"/>
            <a:ext cx="2246376" cy="621791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418064" y="5998464"/>
            <a:ext cx="1246631" cy="496823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935968" y="5998464"/>
            <a:ext cx="2304287" cy="618744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51319" y="5108447"/>
            <a:ext cx="1249679" cy="496823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6217920" y="4334255"/>
            <a:ext cx="1853183" cy="387096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308592" y="3331464"/>
            <a:ext cx="143255" cy="97535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117847" y="2456688"/>
            <a:ext cx="246887" cy="472440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5169408" y="950975"/>
            <a:ext cx="1505712" cy="1109472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6745223" y="963167"/>
            <a:ext cx="621792" cy="1085088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7434071" y="963167"/>
            <a:ext cx="737616" cy="1085088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8250935" y="963167"/>
            <a:ext cx="1508759" cy="1085088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4006099" y="2160269"/>
            <a:ext cx="7515859" cy="2703195"/>
          </a:xfrm>
          <a:prstGeom prst="rect"/>
        </p:spPr>
        <p:txBody>
          <a:bodyPr wrap="square" lIns="0" tIns="38100" rIns="0" bIns="0" rtlCol="0" vert="horz">
            <a:spAutoFit/>
          </a:bodyPr>
          <a:lstStyle/>
          <a:p>
            <a:pPr marL="12700" marR="5080" indent="445134">
              <a:lnSpc>
                <a:spcPct val="97200"/>
              </a:lnSpc>
              <a:spcBef>
                <a:spcPts val="300"/>
              </a:spcBef>
            </a:pPr>
            <a:r>
              <a:rPr dirty="0" sz="6050" spc="-505"/>
              <a:t>.P</a:t>
            </a:r>
            <a:r>
              <a:rPr dirty="0" sz="6050" spc="-505"/>
              <a:t>ro</a:t>
            </a:r>
            <a:r>
              <a:rPr dirty="0" sz="6050" spc="-505"/>
              <a:t>bl</a:t>
            </a:r>
            <a:r>
              <a:rPr dirty="0" sz="6050" spc="-505"/>
              <a:t>emstateme</a:t>
            </a:r>
            <a:r>
              <a:rPr dirty="0" sz="6050" spc="-505"/>
              <a:t>nt </a:t>
            </a:r>
            <a:r>
              <a:rPr dirty="0" sz="6050" spc="-380"/>
              <a:t>2.</a:t>
            </a:r>
            <a:r>
              <a:rPr dirty="0" sz="6050" spc="-305"/>
              <a:t>P</a:t>
            </a:r>
            <a:r>
              <a:rPr dirty="0" sz="6050" spc="-380"/>
              <a:t>rojec</a:t>
            </a:r>
            <a:r>
              <a:rPr dirty="0" sz="6050" spc="-2360"/>
              <a:t>t</a:t>
            </a:r>
            <a:r>
              <a:rPr dirty="0" sz="6050" spc="-360"/>
              <a:t>o</a:t>
            </a:r>
            <a:r>
              <a:rPr dirty="0" sz="6050" spc="-360"/>
              <a:t>v</a:t>
            </a:r>
            <a:r>
              <a:rPr dirty="0" sz="6050" spc="-360"/>
              <a:t>e</a:t>
            </a:r>
            <a:r>
              <a:rPr dirty="0" sz="6050" spc="-370"/>
              <a:t>rv</a:t>
            </a:r>
            <a:r>
              <a:rPr dirty="0" sz="6050" spc="-345"/>
              <a:t>i</a:t>
            </a:r>
            <a:r>
              <a:rPr dirty="0" sz="6050" spc="-380"/>
              <a:t>ew</a:t>
            </a:r>
            <a:r>
              <a:rPr dirty="0" sz="6050" spc="-490"/>
              <a:t> </a:t>
            </a:r>
            <a:r>
              <a:rPr dirty="0" sz="5800" spc="-515"/>
              <a:t>3.End</a:t>
            </a:r>
            <a:endParaRPr sz="5800"/>
          </a:p>
        </p:txBody>
      </p:sp>
      <p:sp>
        <p:nvSpPr>
          <p:cNvPr id="20" name="object 20" descr=""/>
          <p:cNvSpPr txBox="1"/>
          <p:nvPr/>
        </p:nvSpPr>
        <p:spPr>
          <a:xfrm>
            <a:off x="4028555" y="4830571"/>
            <a:ext cx="2587625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570">
                <a:solidFill>
                  <a:srgbClr val="011828"/>
                </a:solidFill>
                <a:latin typeface="Arial Black"/>
                <a:cs typeface="Arial Black"/>
              </a:rPr>
              <a:t>4.T</a:t>
            </a:r>
            <a:r>
              <a:rPr dirty="0" sz="6000" spc="-570">
                <a:solidFill>
                  <a:srgbClr val="011828"/>
                </a:solidFill>
                <a:latin typeface="Arial Black"/>
                <a:cs typeface="Arial Black"/>
              </a:rPr>
              <a:t>oo</a:t>
            </a:r>
            <a:r>
              <a:rPr dirty="0" sz="6000" spc="-570">
                <a:solidFill>
                  <a:srgbClr val="011828"/>
                </a:solidFill>
                <a:latin typeface="Arial Black"/>
                <a:cs typeface="Arial Black"/>
              </a:rPr>
              <a:t>l</a:t>
            </a:r>
            <a:r>
              <a:rPr dirty="0" sz="6000" spc="-570">
                <a:solidFill>
                  <a:srgbClr val="011828"/>
                </a:solidFill>
                <a:latin typeface="Arial Black"/>
                <a:cs typeface="Arial Black"/>
              </a:rPr>
              <a:t>s</a:t>
            </a:r>
            <a:endParaRPr sz="6000">
              <a:latin typeface="Arial Black"/>
              <a:cs typeface="Arial Black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8208256" y="4830571"/>
            <a:ext cx="5979160" cy="2724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490">
                <a:solidFill>
                  <a:srgbClr val="011828"/>
                </a:solidFill>
                <a:latin typeface="Arial Black"/>
                <a:cs typeface="Arial Black"/>
              </a:rPr>
              <a:t>tec</a:t>
            </a:r>
            <a:r>
              <a:rPr dirty="0" sz="6000" spc="-490">
                <a:solidFill>
                  <a:srgbClr val="011828"/>
                </a:solidFill>
                <a:latin typeface="Arial Black"/>
                <a:cs typeface="Arial Black"/>
              </a:rPr>
              <a:t>hn</a:t>
            </a:r>
            <a:r>
              <a:rPr dirty="0" sz="6000" spc="-490">
                <a:solidFill>
                  <a:srgbClr val="011828"/>
                </a:solidFill>
                <a:latin typeface="Arial Black"/>
                <a:cs typeface="Arial Black"/>
              </a:rPr>
              <a:t>o</a:t>
            </a:r>
            <a:r>
              <a:rPr dirty="0" sz="6000" spc="-490">
                <a:solidFill>
                  <a:srgbClr val="011828"/>
                </a:solidFill>
                <a:latin typeface="Arial Black"/>
                <a:cs typeface="Arial Black"/>
              </a:rPr>
              <a:t>ligi</a:t>
            </a:r>
            <a:r>
              <a:rPr dirty="0" sz="6000" spc="-490">
                <a:solidFill>
                  <a:srgbClr val="011828"/>
                </a:solidFill>
                <a:latin typeface="Arial Black"/>
                <a:cs typeface="Arial Black"/>
              </a:rPr>
              <a:t>es</a:t>
            </a:r>
            <a:endParaRPr sz="6000">
              <a:latin typeface="Arial Black"/>
              <a:cs typeface="Arial Black"/>
            </a:endParaRPr>
          </a:p>
          <a:p>
            <a:pPr algn="ctr" marL="1184910">
              <a:lnSpc>
                <a:spcPct val="100000"/>
              </a:lnSpc>
              <a:spcBef>
                <a:spcPts val="6790"/>
              </a:spcBef>
            </a:pPr>
            <a:r>
              <a:rPr dirty="0" sz="6050" spc="-365">
                <a:solidFill>
                  <a:srgbClr val="011828"/>
                </a:solidFill>
                <a:latin typeface="Arial Black"/>
                <a:cs typeface="Arial Black"/>
              </a:rPr>
              <a:t>functi</a:t>
            </a:r>
            <a:r>
              <a:rPr dirty="0" sz="6050" spc="-365">
                <a:solidFill>
                  <a:srgbClr val="011828"/>
                </a:solidFill>
                <a:latin typeface="Arial Black"/>
                <a:cs typeface="Arial Black"/>
              </a:rPr>
              <a:t>o</a:t>
            </a:r>
            <a:r>
              <a:rPr dirty="0" sz="6050" spc="-365">
                <a:solidFill>
                  <a:srgbClr val="011828"/>
                </a:solidFill>
                <a:latin typeface="Arial Black"/>
                <a:cs typeface="Arial Black"/>
              </a:rPr>
              <a:t>nality</a:t>
            </a:r>
            <a:endParaRPr sz="6050">
              <a:latin typeface="Arial Black"/>
              <a:cs typeface="Arial Black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4025567" y="7500619"/>
            <a:ext cx="314325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625">
                <a:solidFill>
                  <a:srgbClr val="011828"/>
                </a:solidFill>
                <a:latin typeface="Arial Black"/>
                <a:cs typeface="Arial Black"/>
              </a:rPr>
              <a:t>7.R</a:t>
            </a:r>
            <a:r>
              <a:rPr dirty="0" sz="6000" spc="-625">
                <a:solidFill>
                  <a:srgbClr val="011828"/>
                </a:solidFill>
                <a:latin typeface="Arial Black"/>
                <a:cs typeface="Arial Black"/>
              </a:rPr>
              <a:t>es</a:t>
            </a:r>
            <a:r>
              <a:rPr dirty="0" sz="6000" spc="-625">
                <a:solidFill>
                  <a:srgbClr val="011828"/>
                </a:solidFill>
                <a:latin typeface="Arial Black"/>
                <a:cs typeface="Arial Black"/>
              </a:rPr>
              <a:t>uIR</a:t>
            </a:r>
            <a:endParaRPr sz="6000">
              <a:latin typeface="Arial Black"/>
              <a:cs typeface="Arial Black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8895912" y="7494523"/>
            <a:ext cx="4140200" cy="9398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6000" spc="-440">
                <a:solidFill>
                  <a:srgbClr val="011828"/>
                </a:solidFill>
                <a:latin typeface="Arial Black"/>
                <a:cs typeface="Arial Black"/>
              </a:rPr>
              <a:t>scree</a:t>
            </a:r>
            <a:r>
              <a:rPr dirty="0" sz="6000" spc="-440">
                <a:solidFill>
                  <a:srgbClr val="011828"/>
                </a:solidFill>
                <a:latin typeface="Arial Black"/>
                <a:cs typeface="Arial Black"/>
              </a:rPr>
              <a:t>n</a:t>
            </a:r>
            <a:r>
              <a:rPr dirty="0" sz="6000" spc="-440">
                <a:solidFill>
                  <a:srgbClr val="011828"/>
                </a:solidFill>
                <a:latin typeface="Arial Black"/>
                <a:cs typeface="Arial Black"/>
              </a:rPr>
              <a:t>shot</a:t>
            </a:r>
            <a:endParaRPr sz="6000">
              <a:latin typeface="Arial Black"/>
              <a:cs typeface="Arial Black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4012412" y="8374888"/>
            <a:ext cx="4653280" cy="18351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660400" indent="-660400">
              <a:lnSpc>
                <a:spcPts val="7155"/>
              </a:lnSpc>
              <a:spcBef>
                <a:spcPts val="100"/>
              </a:spcBef>
              <a:buSzPct val="81967"/>
              <a:buAutoNum type="arabicPeriod" startAt="8"/>
              <a:tabLst>
                <a:tab pos="660400" algn="l"/>
              </a:tabLst>
            </a:pPr>
            <a:r>
              <a:rPr dirty="0" sz="6100" spc="-580">
                <a:solidFill>
                  <a:srgbClr val="011828"/>
                </a:solidFill>
                <a:latin typeface="Arial Black"/>
                <a:cs typeface="Arial Black"/>
              </a:rPr>
              <a:t>Co</a:t>
            </a:r>
            <a:r>
              <a:rPr dirty="0" sz="6100" spc="-580">
                <a:solidFill>
                  <a:srgbClr val="011828"/>
                </a:solidFill>
                <a:latin typeface="Arial Black"/>
                <a:cs typeface="Arial Black"/>
              </a:rPr>
              <a:t>ncl</a:t>
            </a:r>
            <a:r>
              <a:rPr dirty="0" sz="6100" spc="-580">
                <a:solidFill>
                  <a:srgbClr val="011828"/>
                </a:solidFill>
                <a:latin typeface="Arial Black"/>
                <a:cs typeface="Arial Black"/>
              </a:rPr>
              <a:t>us</a:t>
            </a:r>
            <a:r>
              <a:rPr dirty="0" sz="6100" spc="-580">
                <a:solidFill>
                  <a:srgbClr val="011828"/>
                </a:solidFill>
                <a:latin typeface="Arial Black"/>
                <a:cs typeface="Arial Black"/>
              </a:rPr>
              <a:t>i</a:t>
            </a:r>
            <a:r>
              <a:rPr dirty="0" sz="6100" spc="-580">
                <a:solidFill>
                  <a:srgbClr val="011828"/>
                </a:solidFill>
                <a:latin typeface="Arial Black"/>
                <a:cs typeface="Arial Black"/>
              </a:rPr>
              <a:t>o</a:t>
            </a:r>
            <a:r>
              <a:rPr dirty="0" sz="6100" spc="-580">
                <a:solidFill>
                  <a:srgbClr val="011828"/>
                </a:solidFill>
                <a:latin typeface="Arial Black"/>
                <a:cs typeface="Arial Black"/>
              </a:rPr>
              <a:t>n</a:t>
            </a:r>
            <a:endParaRPr sz="6100">
              <a:latin typeface="Arial Black"/>
              <a:cs typeface="Arial Black"/>
            </a:endParaRPr>
          </a:p>
          <a:p>
            <a:pPr marL="643255" indent="-641350">
              <a:lnSpc>
                <a:spcPts val="7095"/>
              </a:lnSpc>
              <a:buSzPct val="80165"/>
              <a:buAutoNum type="arabicPeriod" startAt="8"/>
              <a:tabLst>
                <a:tab pos="643255" algn="l"/>
              </a:tabLst>
            </a:pPr>
            <a:r>
              <a:rPr dirty="0" sz="6050" spc="-710">
                <a:solidFill>
                  <a:srgbClr val="011828"/>
                </a:solidFill>
                <a:latin typeface="Arial Black"/>
                <a:cs typeface="Arial Black"/>
              </a:rPr>
              <a:t>Github</a:t>
            </a:r>
            <a:endParaRPr sz="60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758928" y="6635495"/>
            <a:ext cx="5529072" cy="3651503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75592" y="5910071"/>
            <a:ext cx="1402080" cy="475487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311383" y="5233415"/>
            <a:ext cx="932687" cy="38404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1423904" y="5233415"/>
            <a:ext cx="1505711" cy="384048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185416" y="3200400"/>
            <a:ext cx="1767839" cy="475487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148328" y="3200400"/>
            <a:ext cx="954024" cy="381000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5294376" y="3200400"/>
            <a:ext cx="2057400" cy="472440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025383" y="3200400"/>
            <a:ext cx="2249424" cy="472440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0454640" y="3194304"/>
            <a:ext cx="4599432" cy="1155191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279904" y="685800"/>
            <a:ext cx="2185416" cy="1109472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4535423" y="697991"/>
            <a:ext cx="2935224" cy="1085088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839456" y="685800"/>
            <a:ext cx="4590288" cy="1109472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2502895" y="697991"/>
            <a:ext cx="621792" cy="1085088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3191743" y="697991"/>
            <a:ext cx="737615" cy="1085088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3996415" y="697991"/>
            <a:ext cx="716280" cy="1085088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7497181" y="2956052"/>
            <a:ext cx="346710" cy="7569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725">
                <a:solidFill>
                  <a:srgbClr val="011828"/>
                </a:solidFill>
                <a:latin typeface="Arial Black"/>
                <a:cs typeface="Arial Black"/>
              </a:rPr>
              <a:t>a</a:t>
            </a:r>
            <a:endParaRPr sz="4800">
              <a:latin typeface="Arial Black"/>
              <a:cs typeface="Arial Black"/>
            </a:endParaRPr>
          </a:p>
        </p:txBody>
      </p:sp>
      <p:sp>
        <p:nvSpPr>
          <p:cNvPr id="18" name="object 18" descr=""/>
          <p:cNvSpPr txBox="1"/>
          <p:nvPr/>
        </p:nvSpPr>
        <p:spPr>
          <a:xfrm>
            <a:off x="1963351" y="3635755"/>
            <a:ext cx="9820275" cy="346265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7940">
              <a:lnSpc>
                <a:spcPts val="5530"/>
              </a:lnSpc>
              <a:spcBef>
                <a:spcPts val="100"/>
              </a:spcBef>
            </a:pPr>
            <a:r>
              <a:rPr dirty="0" sz="4800" spc="-484">
                <a:solidFill>
                  <a:srgbClr val="011828"/>
                </a:solidFill>
                <a:latin typeface="Arial Black"/>
                <a:cs typeface="Arial Black"/>
              </a:rPr>
              <a:t>for</a:t>
            </a:r>
            <a:r>
              <a:rPr dirty="0" sz="4800" spc="-165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800" spc="-675">
                <a:solidFill>
                  <a:srgbClr val="011828"/>
                </a:solidFill>
                <a:latin typeface="Arial Black"/>
                <a:cs typeface="Arial Black"/>
              </a:rPr>
              <a:t>a</a:t>
            </a:r>
            <a:r>
              <a:rPr dirty="0" sz="4800" spc="-355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800" spc="-450">
                <a:solidFill>
                  <a:srgbClr val="011828"/>
                </a:solidFill>
                <a:latin typeface="Arial Black"/>
                <a:cs typeface="Arial Black"/>
              </a:rPr>
              <a:t>stude</a:t>
            </a:r>
            <a:r>
              <a:rPr dirty="0" sz="4800" spc="-450">
                <a:solidFill>
                  <a:srgbClr val="011828"/>
                </a:solidFill>
                <a:latin typeface="Arial Black"/>
                <a:cs typeface="Arial Black"/>
              </a:rPr>
              <a:t>nt</a:t>
            </a:r>
            <a:r>
              <a:rPr dirty="0" sz="4800" spc="-450">
                <a:solidFill>
                  <a:srgbClr val="011828"/>
                </a:solidFill>
                <a:latin typeface="Arial Black"/>
                <a:cs typeface="Arial Black"/>
              </a:rPr>
              <a:t>to</a:t>
            </a:r>
            <a:r>
              <a:rPr dirty="0" sz="4800" spc="-375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800" spc="-765">
                <a:solidFill>
                  <a:srgbClr val="011828"/>
                </a:solidFill>
                <a:latin typeface="Arial Black"/>
                <a:cs typeface="Arial Black"/>
              </a:rPr>
              <a:t>showcase</a:t>
            </a:r>
            <a:r>
              <a:rPr dirty="0" sz="4800" spc="45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800" spc="-580">
                <a:solidFill>
                  <a:srgbClr val="011828"/>
                </a:solidFill>
                <a:latin typeface="Arial Black"/>
                <a:cs typeface="Arial Black"/>
              </a:rPr>
              <a:t>their</a:t>
            </a:r>
            <a:endParaRPr sz="4800">
              <a:latin typeface="Arial Black"/>
              <a:cs typeface="Arial Black"/>
            </a:endParaRPr>
          </a:p>
          <a:p>
            <a:pPr marL="19685">
              <a:lnSpc>
                <a:spcPts val="5370"/>
              </a:lnSpc>
            </a:pPr>
            <a:r>
              <a:rPr dirty="0" sz="4850" spc="-600">
                <a:solidFill>
                  <a:srgbClr val="011828"/>
                </a:solidFill>
                <a:latin typeface="Arial Black"/>
                <a:cs typeface="Arial Black"/>
              </a:rPr>
              <a:t>projecH.</a:t>
            </a:r>
            <a:endParaRPr sz="4850">
              <a:latin typeface="Arial Black"/>
              <a:cs typeface="Arial Black"/>
            </a:endParaRPr>
          </a:p>
          <a:p>
            <a:pPr marL="12700" marR="5080" indent="3175">
              <a:lnSpc>
                <a:spcPct val="92200"/>
              </a:lnSpc>
              <a:spcBef>
                <a:spcPts val="225"/>
              </a:spcBef>
            </a:pPr>
            <a:r>
              <a:rPr dirty="0" sz="4800" spc="-550">
                <a:solidFill>
                  <a:srgbClr val="011828"/>
                </a:solidFill>
                <a:latin typeface="Arial Black"/>
                <a:cs typeface="Arial Black"/>
              </a:rPr>
              <a:t>impl</a:t>
            </a:r>
            <a:r>
              <a:rPr dirty="0" sz="4800" spc="-550">
                <a:solidFill>
                  <a:srgbClr val="011828"/>
                </a:solidFill>
                <a:latin typeface="Arial Black"/>
                <a:cs typeface="Arial Black"/>
              </a:rPr>
              <a:t>eme</a:t>
            </a:r>
            <a:r>
              <a:rPr dirty="0" sz="4800" spc="-550">
                <a:solidFill>
                  <a:srgbClr val="011828"/>
                </a:solidFill>
                <a:latin typeface="Arial Black"/>
                <a:cs typeface="Arial Black"/>
              </a:rPr>
              <a:t>ntstructured</a:t>
            </a:r>
            <a:r>
              <a:rPr dirty="0" sz="4800" spc="120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800" spc="-690">
                <a:solidFill>
                  <a:srgbClr val="011828"/>
                </a:solidFill>
                <a:latin typeface="Arial Black"/>
                <a:cs typeface="Arial Black"/>
              </a:rPr>
              <a:t>sections </a:t>
            </a:r>
            <a:r>
              <a:rPr dirty="0" sz="4850" spc="-620">
                <a:solidFill>
                  <a:srgbClr val="011828"/>
                </a:solidFill>
                <a:latin typeface="Arial Black"/>
                <a:cs typeface="Arial Black"/>
              </a:rPr>
              <a:t>m</a:t>
            </a:r>
            <a:r>
              <a:rPr dirty="0" sz="4850" spc="-600">
                <a:solidFill>
                  <a:srgbClr val="011828"/>
                </a:solidFill>
                <a:latin typeface="Arial Black"/>
                <a:cs typeface="Arial Black"/>
              </a:rPr>
              <a:t>e</a:t>
            </a:r>
            <a:r>
              <a:rPr dirty="0" sz="4850" spc="-610">
                <a:solidFill>
                  <a:srgbClr val="011828"/>
                </a:solidFill>
                <a:latin typeface="Arial Black"/>
                <a:cs typeface="Arial Black"/>
              </a:rPr>
              <a:t>,s</a:t>
            </a:r>
            <a:r>
              <a:rPr dirty="0" sz="4850" spc="-620">
                <a:solidFill>
                  <a:srgbClr val="011828"/>
                </a:solidFill>
                <a:latin typeface="Arial Black"/>
                <a:cs typeface="Arial Black"/>
              </a:rPr>
              <a:t>kiI</a:t>
            </a:r>
            <a:r>
              <a:rPr dirty="0" sz="4850" spc="-605">
                <a:solidFill>
                  <a:srgbClr val="011828"/>
                </a:solidFill>
                <a:latin typeface="Arial Black"/>
                <a:cs typeface="Arial Black"/>
              </a:rPr>
              <a:t>I</a:t>
            </a:r>
            <a:r>
              <a:rPr dirty="0" sz="4850" spc="-620">
                <a:solidFill>
                  <a:srgbClr val="011828"/>
                </a:solidFill>
                <a:latin typeface="Arial Black"/>
                <a:cs typeface="Arial Black"/>
              </a:rPr>
              <a:t>s,proje</a:t>
            </a:r>
            <a:r>
              <a:rPr dirty="0" sz="4850" spc="-580">
                <a:solidFill>
                  <a:srgbClr val="011828"/>
                </a:solidFill>
                <a:latin typeface="Arial Black"/>
                <a:cs typeface="Arial Black"/>
              </a:rPr>
              <a:t>c</a:t>
            </a:r>
            <a:r>
              <a:rPr dirty="0" sz="4850" spc="-610">
                <a:solidFill>
                  <a:srgbClr val="011828"/>
                </a:solidFill>
                <a:latin typeface="Arial Black"/>
                <a:cs typeface="Arial Black"/>
              </a:rPr>
              <a:t>H</a:t>
            </a:r>
            <a:r>
              <a:rPr dirty="0" sz="4850" spc="-605">
                <a:solidFill>
                  <a:srgbClr val="011828"/>
                </a:solidFill>
                <a:latin typeface="Arial Black"/>
                <a:cs typeface="Arial Black"/>
              </a:rPr>
              <a:t>,</a:t>
            </a:r>
            <a:r>
              <a:rPr dirty="0" sz="4850" spc="-610">
                <a:solidFill>
                  <a:srgbClr val="011828"/>
                </a:solidFill>
                <a:latin typeface="Arial Black"/>
                <a:cs typeface="Arial Black"/>
              </a:rPr>
              <a:t>a</a:t>
            </a:r>
            <a:r>
              <a:rPr dirty="0" sz="4850" spc="-610">
                <a:solidFill>
                  <a:srgbClr val="011828"/>
                </a:solidFill>
                <a:latin typeface="Arial Black"/>
                <a:cs typeface="Arial Black"/>
              </a:rPr>
              <a:t>n</a:t>
            </a:r>
            <a:r>
              <a:rPr dirty="0" sz="4850" spc="-85">
                <a:solidFill>
                  <a:srgbClr val="011828"/>
                </a:solidFill>
                <a:latin typeface="Arial Black"/>
                <a:cs typeface="Arial Black"/>
              </a:rPr>
              <a:t>d</a:t>
            </a:r>
            <a:r>
              <a:rPr dirty="0" sz="4850" spc="-610">
                <a:solidFill>
                  <a:srgbClr val="011828"/>
                </a:solidFill>
                <a:latin typeface="Arial Black"/>
                <a:cs typeface="Arial Black"/>
              </a:rPr>
              <a:t>a</a:t>
            </a:r>
            <a:r>
              <a:rPr dirty="0" sz="4850" spc="-190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850" spc="-434">
                <a:solidFill>
                  <a:srgbClr val="011828"/>
                </a:solidFill>
                <a:latin typeface="Arial Black"/>
                <a:cs typeface="Arial Black"/>
              </a:rPr>
              <a:t>c</a:t>
            </a:r>
            <a:r>
              <a:rPr dirty="0" sz="4850" spc="-385">
                <a:solidFill>
                  <a:srgbClr val="011828"/>
                </a:solidFill>
                <a:latin typeface="Arial Black"/>
                <a:cs typeface="Arial Black"/>
              </a:rPr>
              <a:t>o</a:t>
            </a:r>
            <a:r>
              <a:rPr dirty="0" baseline="1145" sz="7275" spc="-615">
                <a:solidFill>
                  <a:srgbClr val="011828"/>
                </a:solidFill>
                <a:latin typeface="Arial Black"/>
                <a:cs typeface="Arial Black"/>
              </a:rPr>
              <a:t>n</a:t>
            </a:r>
            <a:r>
              <a:rPr dirty="0" sz="4850" spc="-434">
                <a:solidFill>
                  <a:srgbClr val="011828"/>
                </a:solidFill>
                <a:latin typeface="Arial Black"/>
                <a:cs typeface="Arial Black"/>
              </a:rPr>
              <a:t>tac</a:t>
            </a:r>
            <a:r>
              <a:rPr dirty="0" sz="4850" spc="-1855">
                <a:solidFill>
                  <a:srgbClr val="011828"/>
                </a:solidFill>
                <a:latin typeface="Arial Black"/>
                <a:cs typeface="Arial Black"/>
              </a:rPr>
              <a:t>t</a:t>
            </a:r>
            <a:r>
              <a:rPr dirty="0" sz="4850" spc="-425">
                <a:solidFill>
                  <a:srgbClr val="011828"/>
                </a:solidFill>
                <a:latin typeface="Arial Black"/>
                <a:cs typeface="Arial Black"/>
              </a:rPr>
              <a:t>form</a:t>
            </a:r>
            <a:r>
              <a:rPr dirty="0" sz="4850" spc="-555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750" spc="-675">
                <a:solidFill>
                  <a:srgbClr val="011828"/>
                </a:solidFill>
                <a:latin typeface="Arial Black"/>
                <a:cs typeface="Arial Black"/>
              </a:rPr>
              <a:t>HTML,CSS,and</a:t>
            </a:r>
            <a:r>
              <a:rPr dirty="0" sz="4750" spc="210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750" spc="-685">
                <a:solidFill>
                  <a:srgbClr val="011828"/>
                </a:solidFill>
                <a:latin typeface="Arial Black"/>
                <a:cs typeface="Arial Black"/>
              </a:rPr>
              <a:t>JavaScript.</a:t>
            </a:r>
            <a:endParaRPr sz="4750">
              <a:latin typeface="Arial Black"/>
              <a:cs typeface="Arial Black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90"/>
              <a:t>webs</a:t>
            </a:r>
            <a:r>
              <a:rPr dirty="0" sz="4800" spc="-590"/>
              <a:t>it</a:t>
            </a:r>
            <a:r>
              <a:rPr dirty="0" sz="4800" spc="-590"/>
              <a:t>e</a:t>
            </a:r>
            <a:endParaRPr sz="4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45952" y="6833616"/>
            <a:ext cx="7242048" cy="345338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37688" y="957072"/>
            <a:ext cx="2907791" cy="1109472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824728" y="957072"/>
            <a:ext cx="2127504" cy="1109472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321040" y="957072"/>
            <a:ext cx="2188463" cy="1109472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76559" y="969263"/>
            <a:ext cx="1502663" cy="1085088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143231" y="960119"/>
            <a:ext cx="298703" cy="1094232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2515088" y="969263"/>
            <a:ext cx="1737359" cy="1085088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2766590" y="2421381"/>
            <a:ext cx="11765280" cy="3390265"/>
          </a:xfrm>
          <a:prstGeom prst="rect"/>
        </p:spPr>
        <p:txBody>
          <a:bodyPr wrap="square" lIns="0" tIns="46355" rIns="0" bIns="0" rtlCol="0" vert="horz">
            <a:spAutoFit/>
          </a:bodyPr>
          <a:lstStyle/>
          <a:p>
            <a:pPr marL="15240" marR="5080" indent="4445">
              <a:lnSpc>
                <a:spcPct val="94200"/>
              </a:lnSpc>
              <a:spcBef>
                <a:spcPts val="365"/>
              </a:spcBef>
            </a:pPr>
            <a:r>
              <a:rPr dirty="0" sz="3850" spc="-520"/>
              <a:t>This</a:t>
            </a:r>
            <a:r>
              <a:rPr dirty="0" sz="3850" spc="-170"/>
              <a:t> </a:t>
            </a:r>
            <a:r>
              <a:rPr dirty="0" sz="3850" spc="-365"/>
              <a:t>projec</a:t>
            </a:r>
            <a:r>
              <a:rPr dirty="0" sz="3850" spc="-365"/>
              <a:t>t</a:t>
            </a:r>
            <a:r>
              <a:rPr dirty="0" sz="3850" spc="-765"/>
              <a:t> </a:t>
            </a:r>
            <a:r>
              <a:rPr dirty="0" sz="3850" spc="-405"/>
              <a:t>is</a:t>
            </a:r>
            <a:r>
              <a:rPr dirty="0" sz="3850" spc="-215"/>
              <a:t> </a:t>
            </a:r>
            <a:r>
              <a:rPr dirty="0" sz="3850" spc="-515"/>
              <a:t>a</a:t>
            </a:r>
            <a:r>
              <a:rPr dirty="0" sz="3850" spc="-270"/>
              <a:t> </a:t>
            </a:r>
            <a:r>
              <a:rPr dirty="0" sz="3850" spc="-455"/>
              <a:t>personal</a:t>
            </a:r>
            <a:r>
              <a:rPr dirty="0" sz="3850" spc="10"/>
              <a:t> </a:t>
            </a:r>
            <a:r>
              <a:rPr dirty="0" sz="3850" spc="-145"/>
              <a:t>po1oIio</a:t>
            </a:r>
            <a:r>
              <a:rPr dirty="0" sz="3850" spc="-105"/>
              <a:t> </a:t>
            </a:r>
            <a:r>
              <a:rPr dirty="0" sz="3850" spc="-555"/>
              <a:t>website</a:t>
            </a:r>
            <a:r>
              <a:rPr dirty="0" sz="3850" spc="35"/>
              <a:t> </a:t>
            </a:r>
            <a:r>
              <a:rPr dirty="0" sz="3850" spc="-515"/>
              <a:t>created</a:t>
            </a:r>
            <a:r>
              <a:rPr dirty="0" sz="3850" spc="10"/>
              <a:t> </a:t>
            </a:r>
            <a:r>
              <a:rPr dirty="0" sz="3850" spc="-400"/>
              <a:t>for </a:t>
            </a:r>
            <a:r>
              <a:rPr dirty="0" sz="3900" spc="-515"/>
              <a:t>Nivetha,</a:t>
            </a:r>
            <a:r>
              <a:rPr dirty="0" sz="3900" spc="20"/>
              <a:t> </a:t>
            </a:r>
            <a:r>
              <a:rPr dirty="0" sz="3900" spc="-520"/>
              <a:t>a</a:t>
            </a:r>
            <a:r>
              <a:rPr dirty="0" sz="3900" spc="-365"/>
              <a:t> </a:t>
            </a:r>
            <a:r>
              <a:rPr dirty="0" sz="3900" spc="-370"/>
              <a:t>II</a:t>
            </a:r>
            <a:r>
              <a:rPr dirty="0" sz="3900" spc="-400"/>
              <a:t> </a:t>
            </a:r>
            <a:r>
              <a:rPr dirty="0" baseline="1424" sz="5850" spc="-607"/>
              <a:t>B</a:t>
            </a:r>
            <a:r>
              <a:rPr dirty="0" sz="3900" spc="-405"/>
              <a:t>CAstudent,</a:t>
            </a:r>
            <a:r>
              <a:rPr dirty="0" sz="3900" spc="-50"/>
              <a:t> </a:t>
            </a:r>
            <a:r>
              <a:rPr dirty="0" sz="3900" spc="-415"/>
              <a:t>to</a:t>
            </a:r>
            <a:r>
              <a:rPr dirty="0" sz="3900" spc="-265"/>
              <a:t> </a:t>
            </a:r>
            <a:r>
              <a:rPr dirty="0" sz="3900" spc="-350"/>
              <a:t>highligh</a:t>
            </a:r>
            <a:r>
              <a:rPr dirty="0" sz="3900" spc="-350"/>
              <a:t>t</a:t>
            </a:r>
            <a:r>
              <a:rPr dirty="0" sz="3900" spc="-750"/>
              <a:t> </a:t>
            </a:r>
            <a:r>
              <a:rPr dirty="0" sz="3900" spc="-490"/>
              <a:t>her</a:t>
            </a:r>
            <a:r>
              <a:rPr dirty="0" sz="3900" spc="-70"/>
              <a:t> </a:t>
            </a:r>
            <a:r>
              <a:rPr dirty="0" sz="3900" spc="-425"/>
              <a:t>profile, </a:t>
            </a:r>
            <a:r>
              <a:rPr dirty="0" sz="3850" spc="-430"/>
              <a:t>skills,</a:t>
            </a:r>
            <a:r>
              <a:rPr dirty="0" sz="3850" spc="-85"/>
              <a:t> </a:t>
            </a:r>
            <a:r>
              <a:rPr dirty="0" sz="3850" spc="-465"/>
              <a:t>and</a:t>
            </a:r>
            <a:r>
              <a:rPr dirty="0" sz="3850" spc="-215"/>
              <a:t> </a:t>
            </a:r>
            <a:r>
              <a:rPr dirty="0" sz="3850" spc="-490"/>
              <a:t>projecM.</a:t>
            </a:r>
            <a:endParaRPr sz="3850"/>
          </a:p>
          <a:p>
            <a:pPr marL="19685" marR="245110" indent="-7620">
              <a:lnSpc>
                <a:spcPct val="92900"/>
              </a:lnSpc>
              <a:spcBef>
                <a:spcPts val="125"/>
              </a:spcBef>
            </a:pPr>
            <a:r>
              <a:rPr dirty="0" sz="3850" spc="-405"/>
              <a:t>It</a:t>
            </a:r>
            <a:r>
              <a:rPr dirty="0" sz="3850" spc="-305"/>
              <a:t> </a:t>
            </a:r>
            <a:r>
              <a:rPr dirty="0" sz="3850" spc="-405"/>
              <a:t>is</a:t>
            </a:r>
            <a:r>
              <a:rPr dirty="0" sz="3850" spc="-235"/>
              <a:t> </a:t>
            </a:r>
            <a:r>
              <a:rPr dirty="0" sz="3850" spc="-400"/>
              <a:t>built</a:t>
            </a:r>
            <a:r>
              <a:rPr dirty="0" sz="3850" spc="-250"/>
              <a:t> </a:t>
            </a:r>
            <a:r>
              <a:rPr dirty="0" sz="3850" spc="-440"/>
              <a:t>HTML,</a:t>
            </a:r>
            <a:r>
              <a:rPr dirty="0" sz="3850" spc="-440"/>
              <a:t>C</a:t>
            </a:r>
            <a:r>
              <a:rPr dirty="0" sz="3850" spc="-440"/>
              <a:t>SS</a:t>
            </a:r>
            <a:r>
              <a:rPr dirty="0" sz="3850" spc="-844"/>
              <a:t> </a:t>
            </a:r>
            <a:r>
              <a:rPr dirty="0" sz="3850" spc="-465"/>
              <a:t>and</a:t>
            </a:r>
            <a:r>
              <a:rPr dirty="0" sz="3850" spc="-165"/>
              <a:t> </a:t>
            </a:r>
            <a:r>
              <a:rPr dirty="0" sz="3850" spc="-525"/>
              <a:t>JavaScript,</a:t>
            </a:r>
            <a:r>
              <a:rPr dirty="0" sz="3850" spc="20"/>
              <a:t> </a:t>
            </a:r>
            <a:r>
              <a:rPr dirty="0" sz="3850" spc="-440"/>
              <a:t>featuring </a:t>
            </a:r>
            <a:r>
              <a:rPr dirty="0" sz="3900" spc="-495"/>
              <a:t>structured</a:t>
            </a:r>
            <a:r>
              <a:rPr dirty="0" sz="3900" spc="55"/>
              <a:t> </a:t>
            </a:r>
            <a:r>
              <a:rPr dirty="0" sz="3900" spc="-555"/>
              <a:t>sections</a:t>
            </a:r>
            <a:r>
              <a:rPr dirty="0" sz="3900" spc="10"/>
              <a:t> </a:t>
            </a:r>
            <a:r>
              <a:rPr dirty="0" sz="3900" spc="-415"/>
              <a:t>like</a:t>
            </a:r>
            <a:r>
              <a:rPr dirty="0" sz="3900" spc="-50"/>
              <a:t> </a:t>
            </a:r>
            <a:r>
              <a:rPr dirty="0" sz="3900" spc="-459"/>
              <a:t>About</a:t>
            </a:r>
            <a:r>
              <a:rPr dirty="0" sz="3900" spc="-210"/>
              <a:t> </a:t>
            </a:r>
            <a:r>
              <a:rPr dirty="0" sz="3900" spc="-350"/>
              <a:t>me,SkiIIs,ProjeV,and </a:t>
            </a:r>
            <a:r>
              <a:rPr dirty="0" sz="3900" spc="-535"/>
              <a:t>Contact.</a:t>
            </a:r>
            <a:endParaRPr sz="3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478511" y="6842759"/>
            <a:ext cx="5809488" cy="3444240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40279" y="963167"/>
            <a:ext cx="2602992" cy="108508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202935" y="963167"/>
            <a:ext cx="2218943" cy="1085088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787640" y="963167"/>
            <a:ext cx="716279" cy="1085088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570976" y="963167"/>
            <a:ext cx="673607" cy="1085088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323831" y="963167"/>
            <a:ext cx="621792" cy="1085088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323576" y="963167"/>
            <a:ext cx="621792" cy="1085088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009376" y="963167"/>
            <a:ext cx="737616" cy="1085088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1829288" y="963167"/>
            <a:ext cx="673607" cy="1085088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883895" y="947927"/>
            <a:ext cx="4322063" cy="1112519"/>
          </a:xfrm>
          <a:prstGeom prst="rect">
            <a:avLst/>
          </a:prstGeom>
        </p:spPr>
      </p:pic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3820332" y="2564638"/>
            <a:ext cx="11007725" cy="3310890"/>
          </a:xfrm>
          <a:prstGeom prst="rect"/>
        </p:spPr>
        <p:txBody>
          <a:bodyPr wrap="square" lIns="0" tIns="55880" rIns="0" bIns="0" rtlCol="0" vert="horz">
            <a:spAutoFit/>
          </a:bodyPr>
          <a:lstStyle/>
          <a:p>
            <a:pPr marL="12700" marR="5080" indent="1905">
              <a:lnSpc>
                <a:spcPct val="92600"/>
              </a:lnSpc>
              <a:spcBef>
                <a:spcPts val="440"/>
              </a:spcBef>
            </a:pPr>
            <a:r>
              <a:rPr dirty="0" sz="3850" spc="-640"/>
              <a:t>The</a:t>
            </a:r>
            <a:r>
              <a:rPr dirty="0" sz="3850" spc="-240"/>
              <a:t> </a:t>
            </a:r>
            <a:r>
              <a:rPr dirty="0" sz="3850" spc="-520"/>
              <a:t>end</a:t>
            </a:r>
            <a:r>
              <a:rPr dirty="0" sz="3850" spc="-275"/>
              <a:t> </a:t>
            </a:r>
            <a:r>
              <a:rPr dirty="0" sz="3850" spc="-535"/>
              <a:t>users</a:t>
            </a:r>
            <a:r>
              <a:rPr dirty="0" sz="3850" spc="-60"/>
              <a:t> </a:t>
            </a:r>
            <a:r>
              <a:rPr dirty="0" sz="3850" spc="-505"/>
              <a:t>are</a:t>
            </a:r>
            <a:r>
              <a:rPr dirty="0" sz="3850" spc="-254"/>
              <a:t> </a:t>
            </a:r>
            <a:r>
              <a:rPr dirty="0" sz="3850" spc="-545"/>
              <a:t>studenM</a:t>
            </a:r>
            <a:r>
              <a:rPr dirty="0" sz="3850" spc="-110"/>
              <a:t> </a:t>
            </a:r>
            <a:r>
              <a:rPr dirty="0" sz="3850" spc="-520"/>
              <a:t>and</a:t>
            </a:r>
            <a:r>
              <a:rPr dirty="0" sz="3850" spc="-280"/>
              <a:t> </a:t>
            </a:r>
            <a:r>
              <a:rPr dirty="0" sz="3850" spc="-505"/>
              <a:t>recruiters</a:t>
            </a:r>
            <a:r>
              <a:rPr dirty="0" sz="3850" spc="165"/>
              <a:t> </a:t>
            </a:r>
            <a:r>
              <a:rPr dirty="0" sz="3850" spc="-620"/>
              <a:t>who</a:t>
            </a:r>
            <a:r>
              <a:rPr dirty="0" sz="3850" spc="-135"/>
              <a:t> </a:t>
            </a:r>
            <a:r>
              <a:rPr dirty="0" sz="3850" spc="-630"/>
              <a:t>want </a:t>
            </a:r>
            <a:r>
              <a:rPr dirty="0" sz="3900" spc="-459"/>
              <a:t>to</a:t>
            </a:r>
            <a:r>
              <a:rPr dirty="0" sz="3900" spc="-295"/>
              <a:t> </a:t>
            </a:r>
            <a:r>
              <a:rPr dirty="0" sz="3900" spc="-555"/>
              <a:t>explore</a:t>
            </a:r>
            <a:r>
              <a:rPr dirty="0" sz="3900" spc="-40"/>
              <a:t> </a:t>
            </a:r>
            <a:r>
              <a:rPr dirty="0" sz="3900" spc="-585"/>
              <a:t>Nivetha's</a:t>
            </a:r>
            <a:r>
              <a:rPr dirty="0" sz="3900" spc="120"/>
              <a:t> </a:t>
            </a:r>
            <a:r>
              <a:rPr dirty="0" sz="3900" spc="-450"/>
              <a:t>profile,</a:t>
            </a:r>
            <a:r>
              <a:rPr dirty="0" sz="3900" spc="-90"/>
              <a:t> </a:t>
            </a:r>
            <a:r>
              <a:rPr dirty="0" sz="3900" spc="-495"/>
              <a:t>skills,</a:t>
            </a:r>
            <a:r>
              <a:rPr dirty="0" sz="3900" spc="-150"/>
              <a:t> </a:t>
            </a:r>
            <a:r>
              <a:rPr dirty="0" sz="3900" spc="-550"/>
              <a:t>and</a:t>
            </a:r>
            <a:r>
              <a:rPr dirty="0" sz="3900" spc="-265"/>
              <a:t> </a:t>
            </a:r>
            <a:r>
              <a:rPr dirty="0" sz="3900" spc="-640"/>
              <a:t>academic </a:t>
            </a:r>
            <a:r>
              <a:rPr dirty="0" sz="3750" spc="-345"/>
              <a:t>projecu.</a:t>
            </a:r>
            <a:endParaRPr sz="3750"/>
          </a:p>
          <a:p>
            <a:pPr marL="13970" marR="1428115" indent="10795">
              <a:lnSpc>
                <a:spcPts val="4250"/>
              </a:lnSpc>
              <a:spcBef>
                <a:spcPts val="75"/>
              </a:spcBef>
            </a:pPr>
            <a:r>
              <a:rPr dirty="0" sz="3900" spc="-440"/>
              <a:t>Additionally,it</a:t>
            </a:r>
            <a:r>
              <a:rPr dirty="0" sz="3900" spc="-545"/>
              <a:t> </a:t>
            </a:r>
            <a:r>
              <a:rPr dirty="0" sz="3900" spc="-409"/>
              <a:t>senes</a:t>
            </a:r>
            <a:r>
              <a:rPr dirty="0" sz="3900" spc="-130"/>
              <a:t> </a:t>
            </a:r>
            <a:r>
              <a:rPr dirty="0" sz="3900" spc="-475"/>
              <a:t>future</a:t>
            </a:r>
            <a:r>
              <a:rPr dirty="0" sz="3900" spc="-210"/>
              <a:t> </a:t>
            </a:r>
            <a:r>
              <a:rPr dirty="0" sz="3900" spc="-595"/>
              <a:t>employes</a:t>
            </a:r>
            <a:r>
              <a:rPr dirty="0" sz="3900" spc="-35"/>
              <a:t> </a:t>
            </a:r>
            <a:r>
              <a:rPr dirty="0" sz="3900" spc="-509"/>
              <a:t>or </a:t>
            </a:r>
            <a:r>
              <a:rPr dirty="0" sz="3900" spc="-530"/>
              <a:t>collaborators</a:t>
            </a:r>
            <a:r>
              <a:rPr dirty="0" sz="3900" spc="135"/>
              <a:t> </a:t>
            </a:r>
            <a:r>
              <a:rPr dirty="0" sz="3900" spc="-580"/>
              <a:t>seeking</a:t>
            </a:r>
            <a:r>
              <a:rPr dirty="0" sz="3900" spc="-85"/>
              <a:t> </a:t>
            </a:r>
            <a:r>
              <a:rPr dirty="0" sz="3900" spc="-459"/>
              <a:t>to</a:t>
            </a:r>
            <a:r>
              <a:rPr dirty="0" sz="3900" spc="-330"/>
              <a:t> </a:t>
            </a:r>
            <a:r>
              <a:rPr dirty="0" sz="3900" spc="-600"/>
              <a:t>connect</a:t>
            </a:r>
            <a:r>
              <a:rPr dirty="0" sz="3900" spc="-60"/>
              <a:t> </a:t>
            </a:r>
            <a:r>
              <a:rPr dirty="0" sz="3900" spc="-500"/>
              <a:t>through</a:t>
            </a:r>
            <a:r>
              <a:rPr dirty="0" sz="3900" spc="-120"/>
              <a:t> </a:t>
            </a:r>
            <a:r>
              <a:rPr dirty="0" sz="3900" spc="-565"/>
              <a:t>the </a:t>
            </a:r>
            <a:r>
              <a:rPr dirty="0" sz="3900" spc="-595"/>
              <a:t>contact</a:t>
            </a:r>
            <a:r>
              <a:rPr dirty="0" sz="3900" spc="-50"/>
              <a:t> </a:t>
            </a:r>
            <a:r>
              <a:rPr dirty="0" sz="3900" spc="-465"/>
              <a:t>form</a:t>
            </a:r>
            <a:r>
              <a:rPr dirty="0" sz="3900" spc="-165"/>
              <a:t> </a:t>
            </a:r>
            <a:r>
              <a:rPr dirty="0" sz="3900" spc="-434"/>
              <a:t>for</a:t>
            </a:r>
            <a:r>
              <a:rPr dirty="0" sz="3900" spc="-145"/>
              <a:t> </a:t>
            </a:r>
            <a:r>
              <a:rPr dirty="0" sz="3900" spc="-590"/>
              <a:t>oppoMunities</a:t>
            </a:r>
            <a:endParaRPr sz="3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6288" y="6925056"/>
            <a:ext cx="7601711" cy="3361944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7559" y="4764023"/>
            <a:ext cx="1956815" cy="472440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15183" y="4084320"/>
            <a:ext cx="414528" cy="371856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4758415" y="4075176"/>
            <a:ext cx="1237488" cy="402336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933943" y="2721864"/>
            <a:ext cx="2855976" cy="472440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969752" y="2721864"/>
            <a:ext cx="4151375" cy="475487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081783" y="438912"/>
            <a:ext cx="2173223" cy="1088136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325111" y="438912"/>
            <a:ext cx="1322832" cy="1088136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5998464" y="451104"/>
            <a:ext cx="758952" cy="1063752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6821423" y="451104"/>
            <a:ext cx="722376" cy="1063752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626095" y="451104"/>
            <a:ext cx="661416" cy="1063752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653271" y="451104"/>
            <a:ext cx="704087" cy="1063752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9424416" y="438912"/>
            <a:ext cx="2057400" cy="1088136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11564111" y="451104"/>
            <a:ext cx="722376" cy="1063752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356592" y="438912"/>
            <a:ext cx="673607" cy="1088136"/>
          </a:xfrm>
          <a:prstGeom prst="rect">
            <a:avLst/>
          </a:prstGeom>
        </p:spPr>
      </p:pic>
      <p:pic>
        <p:nvPicPr>
          <p:cNvPr id="17" name="object 17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3103352" y="438912"/>
            <a:ext cx="2069592" cy="1088136"/>
          </a:xfrm>
          <a:prstGeom prst="rect">
            <a:avLst/>
          </a:prstGeom>
        </p:spPr>
      </p:pic>
      <p:pic>
        <p:nvPicPr>
          <p:cNvPr id="18" name="object 18" descr=""/>
          <p:cNvPicPr/>
          <p:nvPr/>
        </p:nvPicPr>
        <p:blipFill>
          <a:blip r:embed="rId17" cstate="print"/>
          <a:stretch>
            <a:fillRect/>
          </a:stretch>
        </p:blipFill>
        <p:spPr>
          <a:xfrm>
            <a:off x="15246095" y="429768"/>
            <a:ext cx="292607" cy="1085088"/>
          </a:xfrm>
          <a:prstGeom prst="rect">
            <a:avLst/>
          </a:prstGeom>
        </p:spPr>
      </p:pic>
      <p:pic>
        <p:nvPicPr>
          <p:cNvPr id="19" name="object 19" descr="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15611856" y="438912"/>
            <a:ext cx="1319784" cy="1088136"/>
          </a:xfrm>
          <a:prstGeom prst="rect">
            <a:avLst/>
          </a:prstGeom>
        </p:spPr>
      </p:pic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2585443" y="2483611"/>
            <a:ext cx="5262245" cy="7569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800" spc="-705"/>
              <a:t>Techniques</a:t>
            </a:r>
            <a:r>
              <a:rPr dirty="0" sz="4800" spc="175"/>
              <a:t> </a:t>
            </a:r>
            <a:r>
              <a:rPr dirty="0" sz="4800" spc="-459"/>
              <a:t>includ</a:t>
            </a:r>
            <a:r>
              <a:rPr dirty="0" sz="4800" spc="-459"/>
              <a:t>e</a:t>
            </a:r>
            <a:endParaRPr sz="4800"/>
          </a:p>
        </p:txBody>
      </p:sp>
      <p:sp>
        <p:nvSpPr>
          <p:cNvPr id="21" name="object 21" descr=""/>
          <p:cNvSpPr txBox="1"/>
          <p:nvPr/>
        </p:nvSpPr>
        <p:spPr>
          <a:xfrm>
            <a:off x="2585989" y="3172714"/>
            <a:ext cx="12582525" cy="278003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ts val="5465"/>
              </a:lnSpc>
              <a:spcBef>
                <a:spcPts val="100"/>
              </a:spcBef>
            </a:pPr>
            <a:r>
              <a:rPr dirty="0" sz="4750" spc="-500">
                <a:solidFill>
                  <a:srgbClr val="011828"/>
                </a:solidFill>
                <a:latin typeface="Arial Black"/>
                <a:cs typeface="Arial Black"/>
              </a:rPr>
              <a:t>CSS</a:t>
            </a:r>
            <a:r>
              <a:rPr dirty="0" sz="4750" spc="-185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baseline="1169" sz="7125" spc="-869">
                <a:solidFill>
                  <a:srgbClr val="011828"/>
                </a:solidFill>
                <a:latin typeface="Arial Black"/>
                <a:cs typeface="Arial Black"/>
              </a:rPr>
              <a:t>cI</a:t>
            </a:r>
            <a:r>
              <a:rPr dirty="0" sz="4750" spc="-580">
                <a:solidFill>
                  <a:srgbClr val="011828"/>
                </a:solidFill>
                <a:latin typeface="Arial Black"/>
                <a:cs typeface="Arial Black"/>
              </a:rPr>
              <a:t>asses,a</a:t>
            </a:r>
            <a:r>
              <a:rPr dirty="0" baseline="1169" sz="7125" spc="-869">
                <a:solidFill>
                  <a:srgbClr val="011828"/>
                </a:solidFill>
                <a:latin typeface="Arial Black"/>
                <a:cs typeface="Arial Black"/>
              </a:rPr>
              <a:t>n</a:t>
            </a:r>
            <a:r>
              <a:rPr dirty="0" sz="4750" spc="-580">
                <a:solidFill>
                  <a:srgbClr val="011828"/>
                </a:solidFill>
                <a:latin typeface="Arial Black"/>
                <a:cs typeface="Arial Black"/>
              </a:rPr>
              <a:t>d</a:t>
            </a:r>
            <a:r>
              <a:rPr dirty="0" sz="4750" spc="-965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750" spc="-635">
                <a:solidFill>
                  <a:srgbClr val="011828"/>
                </a:solidFill>
                <a:latin typeface="Arial Black"/>
                <a:cs typeface="Arial Black"/>
              </a:rPr>
              <a:t>semantic</a:t>
            </a:r>
            <a:r>
              <a:rPr dirty="0" sz="4750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750" spc="-615">
                <a:solidFill>
                  <a:srgbClr val="011828"/>
                </a:solidFill>
                <a:latin typeface="Arial Black"/>
                <a:cs typeface="Arial Black"/>
              </a:rPr>
              <a:t>sections</a:t>
            </a:r>
            <a:r>
              <a:rPr dirty="0" sz="4750" spc="5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750" spc="-455">
                <a:solidFill>
                  <a:srgbClr val="011828"/>
                </a:solidFill>
                <a:latin typeface="Arial Black"/>
                <a:cs typeface="Arial Black"/>
              </a:rPr>
              <a:t>for</a:t>
            </a:r>
            <a:r>
              <a:rPr dirty="0" sz="4750" spc="-135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750" spc="-210">
                <a:solidFill>
                  <a:srgbClr val="011828"/>
                </a:solidFill>
                <a:latin typeface="Arial Black"/>
                <a:cs typeface="Arial Black"/>
              </a:rPr>
              <a:t>cl</a:t>
            </a:r>
            <a:r>
              <a:rPr dirty="0" sz="4750" spc="-210">
                <a:solidFill>
                  <a:srgbClr val="011828"/>
                </a:solidFill>
                <a:latin typeface="Arial Black"/>
                <a:cs typeface="Arial Black"/>
              </a:rPr>
              <a:t>a</a:t>
            </a:r>
            <a:r>
              <a:rPr dirty="0" sz="4750" spc="-210">
                <a:solidFill>
                  <a:srgbClr val="011828"/>
                </a:solidFill>
                <a:latin typeface="Arial Black"/>
                <a:cs typeface="Arial Black"/>
              </a:rPr>
              <a:t>rity.</a:t>
            </a:r>
            <a:endParaRPr sz="4750">
              <a:latin typeface="Arial Black"/>
              <a:cs typeface="Arial Black"/>
            </a:endParaRPr>
          </a:p>
          <a:p>
            <a:pPr marL="12700" marR="600075" indent="590550">
              <a:lnSpc>
                <a:spcPct val="93800"/>
              </a:lnSpc>
              <a:spcBef>
                <a:spcPts val="125"/>
              </a:spcBef>
              <a:tabLst>
                <a:tab pos="2858770" algn="l"/>
              </a:tabLst>
            </a:pPr>
            <a:r>
              <a:rPr dirty="0" sz="4850" spc="-550">
                <a:solidFill>
                  <a:srgbClr val="011828"/>
                </a:solidFill>
                <a:latin typeface="Arial Black"/>
                <a:cs typeface="Arial Black"/>
              </a:rPr>
              <a:t>form</a:t>
            </a:r>
            <a:r>
              <a:rPr dirty="0" sz="4850" spc="-215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850" spc="-630">
                <a:solidFill>
                  <a:srgbClr val="011828"/>
                </a:solidFill>
                <a:latin typeface="Arial Black"/>
                <a:cs typeface="Arial Black"/>
              </a:rPr>
              <a:t>handling</a:t>
            </a:r>
            <a:r>
              <a:rPr dirty="0" sz="4850" spc="10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850" spc="-445">
                <a:solidFill>
                  <a:srgbClr val="011828"/>
                </a:solidFill>
                <a:latin typeface="Arial Black"/>
                <a:cs typeface="Arial Black"/>
              </a:rPr>
              <a:t>s</a:t>
            </a:r>
            <a:r>
              <a:rPr dirty="0" sz="4850" spc="-409">
                <a:solidFill>
                  <a:srgbClr val="011828"/>
                </a:solidFill>
                <a:latin typeface="Arial Black"/>
                <a:cs typeface="Arial Black"/>
              </a:rPr>
              <a:t>c</a:t>
            </a:r>
            <a:r>
              <a:rPr dirty="0" sz="4850" spc="-445">
                <a:solidFill>
                  <a:srgbClr val="011828"/>
                </a:solidFill>
                <a:latin typeface="Arial Black"/>
                <a:cs typeface="Arial Black"/>
              </a:rPr>
              <a:t>rip</a:t>
            </a:r>
            <a:r>
              <a:rPr dirty="0" sz="4850" spc="-1225">
                <a:solidFill>
                  <a:srgbClr val="011828"/>
                </a:solidFill>
                <a:latin typeface="Arial Black"/>
                <a:cs typeface="Arial Black"/>
              </a:rPr>
              <a:t>t</a:t>
            </a:r>
            <a:r>
              <a:rPr dirty="0" sz="4850" spc="-445">
                <a:solidFill>
                  <a:srgbClr val="011828"/>
                </a:solidFill>
                <a:latin typeface="Arial Black"/>
                <a:cs typeface="Arial Black"/>
              </a:rPr>
              <a:t>wit</a:t>
            </a:r>
            <a:r>
              <a:rPr dirty="0" sz="4850" spc="-434">
                <a:solidFill>
                  <a:srgbClr val="011828"/>
                </a:solidFill>
                <a:latin typeface="Arial Black"/>
                <a:cs typeface="Arial Black"/>
              </a:rPr>
              <a:t>h</a:t>
            </a:r>
            <a:r>
              <a:rPr dirty="0" sz="4850" spc="-220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850" spc="-720">
                <a:solidFill>
                  <a:srgbClr val="011828"/>
                </a:solidFill>
                <a:latin typeface="Arial Black"/>
                <a:cs typeface="Arial Black"/>
              </a:rPr>
              <a:t>event</a:t>
            </a:r>
            <a:r>
              <a:rPr dirty="0" sz="4850" spc="-155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baseline="1145" sz="7275" spc="-615">
                <a:solidFill>
                  <a:srgbClr val="011828"/>
                </a:solidFill>
                <a:latin typeface="Arial Black"/>
                <a:cs typeface="Arial Black"/>
              </a:rPr>
              <a:t>l</a:t>
            </a:r>
            <a:r>
              <a:rPr dirty="0" baseline="1145" sz="7275" spc="-592">
                <a:solidFill>
                  <a:srgbClr val="011828"/>
                </a:solidFill>
                <a:latin typeface="Arial Black"/>
                <a:cs typeface="Arial Black"/>
              </a:rPr>
              <a:t>i</a:t>
            </a:r>
            <a:r>
              <a:rPr dirty="0" sz="4850" spc="-420">
                <a:solidFill>
                  <a:srgbClr val="011828"/>
                </a:solidFill>
                <a:latin typeface="Arial Black"/>
                <a:cs typeface="Arial Black"/>
              </a:rPr>
              <a:t>st</a:t>
            </a:r>
            <a:r>
              <a:rPr dirty="0" sz="4850" spc="-375">
                <a:solidFill>
                  <a:srgbClr val="011828"/>
                </a:solidFill>
                <a:latin typeface="Arial Black"/>
                <a:cs typeface="Arial Black"/>
              </a:rPr>
              <a:t>e</a:t>
            </a:r>
            <a:r>
              <a:rPr dirty="0" baseline="1145" sz="7275" spc="-600">
                <a:solidFill>
                  <a:srgbClr val="011828"/>
                </a:solidFill>
                <a:latin typeface="Arial Black"/>
                <a:cs typeface="Arial Black"/>
              </a:rPr>
              <a:t>n</a:t>
            </a:r>
            <a:r>
              <a:rPr dirty="0" sz="4850" spc="-420">
                <a:solidFill>
                  <a:srgbClr val="011828"/>
                </a:solidFill>
                <a:latin typeface="Arial Black"/>
                <a:cs typeface="Arial Black"/>
              </a:rPr>
              <a:t>er</a:t>
            </a:r>
            <a:r>
              <a:rPr dirty="0" sz="4850" spc="-1105">
                <a:solidFill>
                  <a:srgbClr val="011828"/>
                </a:solidFill>
                <a:latin typeface="Arial Black"/>
                <a:cs typeface="Arial Black"/>
              </a:rPr>
              <a:t>s</a:t>
            </a:r>
            <a:r>
              <a:rPr dirty="0" sz="4850" spc="-420">
                <a:solidFill>
                  <a:srgbClr val="011828"/>
                </a:solidFill>
                <a:latin typeface="Arial Black"/>
                <a:cs typeface="Arial Black"/>
              </a:rPr>
              <a:t>is</a:t>
            </a:r>
            <a:r>
              <a:rPr dirty="0" sz="4850" spc="-475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750" spc="-530">
                <a:solidFill>
                  <a:srgbClr val="011828"/>
                </a:solidFill>
                <a:latin typeface="Arial Black"/>
                <a:cs typeface="Arial Black"/>
              </a:rPr>
              <a:t>to</a:t>
            </a:r>
            <a:r>
              <a:rPr dirty="0" sz="4750">
                <a:solidFill>
                  <a:srgbClr val="011828"/>
                </a:solidFill>
                <a:latin typeface="Arial Black"/>
                <a:cs typeface="Arial Black"/>
              </a:rPr>
              <a:t>	</a:t>
            </a:r>
            <a:r>
              <a:rPr dirty="0" sz="4800" spc="-610">
                <a:solidFill>
                  <a:srgbClr val="011828"/>
                </a:solidFill>
                <a:latin typeface="Arial Black"/>
                <a:cs typeface="Arial Black"/>
              </a:rPr>
              <a:t>instant</a:t>
            </a:r>
            <a:r>
              <a:rPr dirty="0" sz="4800" spc="5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800" spc="-665">
                <a:solidFill>
                  <a:srgbClr val="011828"/>
                </a:solidFill>
                <a:latin typeface="Arial Black"/>
                <a:cs typeface="Arial Black"/>
              </a:rPr>
              <a:t>user</a:t>
            </a:r>
            <a:r>
              <a:rPr dirty="0" sz="4800" spc="105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800" spc="-675">
                <a:solidFill>
                  <a:srgbClr val="011828"/>
                </a:solidFill>
                <a:latin typeface="Arial Black"/>
                <a:cs typeface="Arial Black"/>
              </a:rPr>
              <a:t>feedback</a:t>
            </a:r>
            <a:r>
              <a:rPr dirty="0" sz="4800" spc="150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800" spc="-635">
                <a:solidFill>
                  <a:srgbClr val="011828"/>
                </a:solidFill>
                <a:latin typeface="Arial Black"/>
                <a:cs typeface="Arial Black"/>
              </a:rPr>
              <a:t>without</a:t>
            </a:r>
            <a:r>
              <a:rPr dirty="0" sz="4800" spc="-75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800" spc="-725">
                <a:solidFill>
                  <a:srgbClr val="011828"/>
                </a:solidFill>
                <a:latin typeface="Arial Black"/>
                <a:cs typeface="Arial Black"/>
              </a:rPr>
              <a:t>a </a:t>
            </a:r>
            <a:r>
              <a:rPr dirty="0" sz="4650" spc="-415">
                <a:solidFill>
                  <a:srgbClr val="011828"/>
                </a:solidFill>
                <a:latin typeface="Arial Black"/>
                <a:cs typeface="Arial Black"/>
              </a:rPr>
              <a:t>backe</a:t>
            </a:r>
            <a:r>
              <a:rPr dirty="0" sz="4650" spc="-415">
                <a:solidFill>
                  <a:srgbClr val="011828"/>
                </a:solidFill>
                <a:latin typeface="Arial Black"/>
                <a:cs typeface="Arial Black"/>
              </a:rPr>
              <a:t>n</a:t>
            </a:r>
            <a:r>
              <a:rPr dirty="0" sz="4650" spc="-415">
                <a:solidFill>
                  <a:srgbClr val="011828"/>
                </a:solidFill>
                <a:latin typeface="Arial Black"/>
                <a:cs typeface="Arial Black"/>
              </a:rPr>
              <a:t>d.</a:t>
            </a:r>
            <a:endParaRPr sz="46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15271" y="6522719"/>
            <a:ext cx="1176527" cy="356615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686288" y="9476231"/>
            <a:ext cx="365759" cy="810768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137392" y="6986016"/>
            <a:ext cx="7150608" cy="3300984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09631" y="5891784"/>
            <a:ext cx="1539240" cy="438912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3783056" y="5891784"/>
            <a:ext cx="886967" cy="353567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737104" y="5260847"/>
            <a:ext cx="1597152" cy="441959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607807" y="5260847"/>
            <a:ext cx="3782567" cy="438912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043159" y="3992879"/>
            <a:ext cx="1810511" cy="362711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2749295" y="3361944"/>
            <a:ext cx="2075687" cy="445008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2447544" y="1853183"/>
            <a:ext cx="3770376" cy="932688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2444495" y="521208"/>
            <a:ext cx="5187696" cy="932688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7952231" y="521208"/>
            <a:ext cx="3352800" cy="932688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11618976" y="533400"/>
            <a:ext cx="649224" cy="908303"/>
          </a:xfrm>
          <a:prstGeom prst="rect">
            <a:avLst/>
          </a:prstGeom>
        </p:spPr>
      </p:pic>
      <p:pic>
        <p:nvPicPr>
          <p:cNvPr id="15" name="object 15" descr=""/>
          <p:cNvPicPr/>
          <p:nvPr/>
        </p:nvPicPr>
        <p:blipFill>
          <a:blip r:embed="rId15" cstate="print"/>
          <a:stretch>
            <a:fillRect/>
          </a:stretch>
        </p:blipFill>
        <p:spPr>
          <a:xfrm>
            <a:off x="12323064" y="533400"/>
            <a:ext cx="618744" cy="908303"/>
          </a:xfrm>
          <a:prstGeom prst="rect">
            <a:avLst/>
          </a:prstGeom>
        </p:spPr>
      </p:pic>
      <p:pic>
        <p:nvPicPr>
          <p:cNvPr id="16" name="object 16" descr=""/>
          <p:cNvPicPr/>
          <p:nvPr/>
        </p:nvPicPr>
        <p:blipFill>
          <a:blip r:embed="rId16" cstate="print"/>
          <a:stretch>
            <a:fillRect/>
          </a:stretch>
        </p:blipFill>
        <p:spPr>
          <a:xfrm>
            <a:off x="13005815" y="515112"/>
            <a:ext cx="569976" cy="926591"/>
          </a:xfrm>
          <a:prstGeom prst="rect">
            <a:avLst/>
          </a:prstGeom>
        </p:spPr>
      </p:pic>
      <p:sp>
        <p:nvSpPr>
          <p:cNvPr id="17" name="object 17" descr=""/>
          <p:cNvSpPr txBox="1"/>
          <p:nvPr/>
        </p:nvSpPr>
        <p:spPr>
          <a:xfrm>
            <a:off x="1654067" y="3156457"/>
            <a:ext cx="12686030" cy="688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24860" algn="l"/>
              </a:tabLst>
            </a:pPr>
            <a:r>
              <a:rPr dirty="0" sz="4350" spc="-434">
                <a:solidFill>
                  <a:srgbClr val="011828"/>
                </a:solidFill>
                <a:latin typeface="Arial Black"/>
                <a:cs typeface="Arial Black"/>
              </a:rPr>
              <a:t>Th</a:t>
            </a:r>
            <a:r>
              <a:rPr dirty="0" sz="4350" spc="-434">
                <a:solidFill>
                  <a:srgbClr val="011828"/>
                </a:solidFill>
                <a:latin typeface="Arial Black"/>
                <a:cs typeface="Arial Black"/>
              </a:rPr>
              <a:t>e</a:t>
            </a:r>
            <a:r>
              <a:rPr dirty="0" sz="4350">
                <a:solidFill>
                  <a:srgbClr val="011828"/>
                </a:solidFill>
                <a:latin typeface="Arial Black"/>
                <a:cs typeface="Arial Black"/>
              </a:rPr>
              <a:t>	</a:t>
            </a:r>
            <a:r>
              <a:rPr dirty="0" sz="4350" spc="-525">
                <a:solidFill>
                  <a:srgbClr val="011828"/>
                </a:solidFill>
                <a:latin typeface="Arial Black"/>
                <a:cs typeface="Arial Black"/>
              </a:rPr>
              <a:t>features</a:t>
            </a:r>
            <a:r>
              <a:rPr dirty="0" sz="4350" spc="100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350" spc="-555">
                <a:solidFill>
                  <a:srgbClr val="011828"/>
                </a:solidFill>
                <a:latin typeface="Arial Black"/>
                <a:cs typeface="Arial Black"/>
              </a:rPr>
              <a:t>a</a:t>
            </a:r>
            <a:r>
              <a:rPr dirty="0" sz="4350" spc="-290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350" spc="-550">
                <a:solidFill>
                  <a:srgbClr val="011828"/>
                </a:solidFill>
                <a:latin typeface="Arial Black"/>
                <a:cs typeface="Arial Black"/>
              </a:rPr>
              <a:t>cIean,modern</a:t>
            </a:r>
            <a:r>
              <a:rPr dirty="0" sz="4350" spc="200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350" spc="-475">
                <a:solidFill>
                  <a:srgbClr val="011828"/>
                </a:solidFill>
                <a:latin typeface="Arial Black"/>
                <a:cs typeface="Arial Black"/>
              </a:rPr>
              <a:t>layout</a:t>
            </a:r>
            <a:r>
              <a:rPr dirty="0" sz="4350" spc="50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350" spc="-550">
                <a:solidFill>
                  <a:srgbClr val="011828"/>
                </a:solidFill>
                <a:latin typeface="Arial Black"/>
                <a:cs typeface="Arial Black"/>
              </a:rPr>
              <a:t>with</a:t>
            </a:r>
            <a:r>
              <a:rPr dirty="0" sz="4350" spc="-185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350" spc="-605">
                <a:solidFill>
                  <a:srgbClr val="011828"/>
                </a:solidFill>
                <a:latin typeface="Arial Black"/>
                <a:cs typeface="Arial Black"/>
              </a:rPr>
              <a:t>a</a:t>
            </a:r>
            <a:endParaRPr sz="435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1654139" y="3777741"/>
            <a:ext cx="13268960" cy="7035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58755" algn="l"/>
              </a:tabLst>
            </a:pPr>
            <a:r>
              <a:rPr dirty="0" sz="4450" spc="-520"/>
              <a:t>header,navigation</a:t>
            </a:r>
            <a:r>
              <a:rPr dirty="0" sz="4450" spc="-484"/>
              <a:t> </a:t>
            </a:r>
            <a:r>
              <a:rPr dirty="0" sz="4450" spc="-580"/>
              <a:t>bar,and</a:t>
            </a:r>
            <a:r>
              <a:rPr dirty="0" sz="4450" spc="-35"/>
              <a:t> </a:t>
            </a:r>
            <a:r>
              <a:rPr dirty="0" sz="4450" spc="-275"/>
              <a:t>cl</a:t>
            </a:r>
            <a:r>
              <a:rPr dirty="0" sz="4450" spc="-275"/>
              <a:t>e</a:t>
            </a:r>
            <a:r>
              <a:rPr dirty="0" sz="4450" spc="-275"/>
              <a:t>arly</a:t>
            </a:r>
            <a:r>
              <a:rPr dirty="0" sz="4450"/>
              <a:t>	</a:t>
            </a:r>
            <a:r>
              <a:rPr dirty="0" sz="4450" spc="-605"/>
              <a:t>sections</a:t>
            </a:r>
            <a:r>
              <a:rPr dirty="0" sz="4450" spc="55"/>
              <a:t> </a:t>
            </a:r>
            <a:r>
              <a:rPr dirty="0" sz="4450" spc="-475"/>
              <a:t>for</a:t>
            </a:r>
            <a:endParaRPr sz="4450"/>
          </a:p>
        </p:txBody>
      </p:sp>
      <p:sp>
        <p:nvSpPr>
          <p:cNvPr id="19" name="object 19" descr=""/>
          <p:cNvSpPr txBox="1"/>
          <p:nvPr/>
        </p:nvSpPr>
        <p:spPr>
          <a:xfrm>
            <a:off x="1669239" y="4402582"/>
            <a:ext cx="9265920" cy="7035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50" spc="-525">
                <a:solidFill>
                  <a:srgbClr val="011828"/>
                </a:solidFill>
                <a:latin typeface="Arial Black"/>
                <a:cs typeface="Arial Black"/>
              </a:rPr>
              <a:t>Aboutme,S</a:t>
            </a:r>
            <a:r>
              <a:rPr dirty="0" sz="4450" spc="-525">
                <a:solidFill>
                  <a:srgbClr val="011828"/>
                </a:solidFill>
                <a:latin typeface="Arial Black"/>
                <a:cs typeface="Arial Black"/>
              </a:rPr>
              <a:t>kiII</a:t>
            </a:r>
            <a:r>
              <a:rPr dirty="0" sz="4450" spc="-525">
                <a:solidFill>
                  <a:srgbClr val="011828"/>
                </a:solidFill>
                <a:latin typeface="Arial Black"/>
                <a:cs typeface="Arial Black"/>
              </a:rPr>
              <a:t>s,ProjecM,a</a:t>
            </a:r>
            <a:r>
              <a:rPr dirty="0" sz="4450" spc="-525">
                <a:solidFill>
                  <a:srgbClr val="011828"/>
                </a:solidFill>
                <a:latin typeface="Arial Black"/>
                <a:cs typeface="Arial Black"/>
              </a:rPr>
              <a:t>n</a:t>
            </a:r>
            <a:r>
              <a:rPr dirty="0" sz="4450" spc="-525">
                <a:solidFill>
                  <a:srgbClr val="011828"/>
                </a:solidFill>
                <a:latin typeface="Arial Black"/>
                <a:cs typeface="Arial Black"/>
              </a:rPr>
              <a:t>d</a:t>
            </a:r>
            <a:r>
              <a:rPr dirty="0" sz="4450" spc="-919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450" spc="-625">
                <a:solidFill>
                  <a:srgbClr val="011828"/>
                </a:solidFill>
                <a:latin typeface="Arial Black"/>
                <a:cs typeface="Arial Black"/>
              </a:rPr>
              <a:t>contact</a:t>
            </a:r>
            <a:r>
              <a:rPr dirty="0" sz="4450" spc="-120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450" spc="-455">
                <a:solidFill>
                  <a:srgbClr val="011828"/>
                </a:solidFill>
                <a:latin typeface="Arial Black"/>
                <a:cs typeface="Arial Black"/>
              </a:rPr>
              <a:t>.</a:t>
            </a:r>
            <a:endParaRPr sz="4450">
              <a:latin typeface="Arial Black"/>
              <a:cs typeface="Arial Black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1654213" y="5055615"/>
            <a:ext cx="5922010" cy="6807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40355" algn="l"/>
              </a:tabLst>
            </a:pPr>
            <a:r>
              <a:rPr dirty="0" sz="4300" spc="-409">
                <a:solidFill>
                  <a:srgbClr val="011828"/>
                </a:solidFill>
                <a:latin typeface="Arial Black"/>
                <a:cs typeface="Arial Black"/>
              </a:rPr>
              <a:t>Th</a:t>
            </a:r>
            <a:r>
              <a:rPr dirty="0" sz="4300" spc="-409">
                <a:solidFill>
                  <a:srgbClr val="011828"/>
                </a:solidFill>
                <a:latin typeface="Arial Black"/>
                <a:cs typeface="Arial Black"/>
              </a:rPr>
              <a:t>e</a:t>
            </a:r>
            <a:r>
              <a:rPr dirty="0" sz="4300">
                <a:solidFill>
                  <a:srgbClr val="011828"/>
                </a:solidFill>
                <a:latin typeface="Arial Black"/>
                <a:cs typeface="Arial Black"/>
              </a:rPr>
              <a:t>	</a:t>
            </a:r>
            <a:r>
              <a:rPr dirty="0" sz="4300" spc="-375">
                <a:solidFill>
                  <a:srgbClr val="011828"/>
                </a:solidFill>
                <a:latin typeface="Arial Black"/>
                <a:cs typeface="Arial Black"/>
              </a:rPr>
              <a:t>emphas</a:t>
            </a:r>
            <a:r>
              <a:rPr dirty="0" baseline="1291" sz="6450" spc="-562">
                <a:solidFill>
                  <a:srgbClr val="011828"/>
                </a:solidFill>
                <a:latin typeface="Arial Black"/>
                <a:cs typeface="Arial Black"/>
              </a:rPr>
              <a:t>iz</a:t>
            </a:r>
            <a:r>
              <a:rPr dirty="0" sz="4300" spc="-375">
                <a:solidFill>
                  <a:srgbClr val="011828"/>
                </a:solidFill>
                <a:latin typeface="Arial Black"/>
                <a:cs typeface="Arial Black"/>
              </a:rPr>
              <a:t>es</a:t>
            </a:r>
            <a:endParaRPr sz="4300">
              <a:latin typeface="Arial Black"/>
              <a:cs typeface="Arial Black"/>
            </a:endParaRPr>
          </a:p>
        </p:txBody>
      </p:sp>
      <p:sp>
        <p:nvSpPr>
          <p:cNvPr id="21" name="object 21" descr=""/>
          <p:cNvSpPr txBox="1"/>
          <p:nvPr/>
        </p:nvSpPr>
        <p:spPr>
          <a:xfrm>
            <a:off x="1655877" y="5682996"/>
            <a:ext cx="8169275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385">
                <a:solidFill>
                  <a:srgbClr val="011828"/>
                </a:solidFill>
                <a:latin typeface="Arial Black"/>
                <a:cs typeface="Arial Black"/>
              </a:rPr>
              <a:t>s</a:t>
            </a:r>
            <a:r>
              <a:rPr dirty="0" baseline="1262" sz="6600" spc="-600">
                <a:solidFill>
                  <a:srgbClr val="011828"/>
                </a:solidFill>
                <a:latin typeface="Arial Black"/>
                <a:cs typeface="Arial Black"/>
              </a:rPr>
              <a:t>impIicit</a:t>
            </a:r>
            <a:r>
              <a:rPr dirty="0" baseline="1262" sz="6600" spc="-480">
                <a:solidFill>
                  <a:srgbClr val="011828"/>
                </a:solidFill>
                <a:latin typeface="Arial Black"/>
                <a:cs typeface="Arial Black"/>
              </a:rPr>
              <a:t>y</a:t>
            </a:r>
            <a:r>
              <a:rPr dirty="0" baseline="1262" sz="6600" spc="-585">
                <a:solidFill>
                  <a:srgbClr val="011828"/>
                </a:solidFill>
                <a:latin typeface="Arial Black"/>
                <a:cs typeface="Arial Black"/>
              </a:rPr>
              <a:t>,</a:t>
            </a:r>
            <a:r>
              <a:rPr dirty="0" baseline="1262" sz="6600" spc="-600">
                <a:solidFill>
                  <a:srgbClr val="011828"/>
                </a:solidFill>
                <a:latin typeface="Arial Black"/>
                <a:cs typeface="Arial Black"/>
              </a:rPr>
              <a:t>wit</a:t>
            </a:r>
            <a:r>
              <a:rPr dirty="0" baseline="1262" sz="6600" spc="-2054">
                <a:solidFill>
                  <a:srgbClr val="011828"/>
                </a:solidFill>
                <a:latin typeface="Arial Black"/>
                <a:cs typeface="Arial Black"/>
              </a:rPr>
              <a:t>h</a:t>
            </a:r>
            <a:r>
              <a:rPr dirty="0" baseline="1262" sz="6600" spc="-585">
                <a:solidFill>
                  <a:srgbClr val="011828"/>
                </a:solidFill>
                <a:latin typeface="Arial Black"/>
                <a:cs typeface="Arial Black"/>
              </a:rPr>
              <a:t>a</a:t>
            </a:r>
            <a:r>
              <a:rPr dirty="0" baseline="1262" sz="6600" spc="-397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400" spc="-470">
                <a:solidFill>
                  <a:srgbClr val="011828"/>
                </a:solidFill>
                <a:latin typeface="Arial Black"/>
                <a:cs typeface="Arial Black"/>
              </a:rPr>
              <a:t>co</a:t>
            </a:r>
            <a:r>
              <a:rPr dirty="0" baseline="1893" sz="6600" spc="-705">
                <a:solidFill>
                  <a:srgbClr val="011828"/>
                </a:solidFill>
                <a:latin typeface="Arial Black"/>
                <a:cs typeface="Arial Black"/>
              </a:rPr>
              <a:t>l</a:t>
            </a:r>
            <a:r>
              <a:rPr dirty="0" sz="4400" spc="-470">
                <a:solidFill>
                  <a:srgbClr val="011828"/>
                </a:solidFill>
                <a:latin typeface="Arial Black"/>
                <a:cs typeface="Arial Black"/>
              </a:rPr>
              <a:t>or</a:t>
            </a:r>
            <a:r>
              <a:rPr dirty="0" baseline="1262" sz="6600" spc="-705">
                <a:solidFill>
                  <a:srgbClr val="011828"/>
                </a:solidFill>
                <a:latin typeface="Arial Black"/>
                <a:cs typeface="Arial Black"/>
              </a:rPr>
              <a:t>scheme</a:t>
            </a:r>
            <a:r>
              <a:rPr dirty="0" baseline="1262" sz="6600" spc="67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baseline="1262" sz="6600" spc="-712">
                <a:solidFill>
                  <a:srgbClr val="011828"/>
                </a:solidFill>
                <a:latin typeface="Arial Black"/>
                <a:cs typeface="Arial Black"/>
              </a:rPr>
              <a:t>of</a:t>
            </a:r>
            <a:endParaRPr baseline="1262" sz="6600">
              <a:latin typeface="Arial Black"/>
              <a:cs typeface="Arial Black"/>
            </a:endParaRPr>
          </a:p>
        </p:txBody>
      </p:sp>
      <p:sp>
        <p:nvSpPr>
          <p:cNvPr id="22" name="object 22" descr=""/>
          <p:cNvSpPr txBox="1"/>
          <p:nvPr/>
        </p:nvSpPr>
        <p:spPr>
          <a:xfrm>
            <a:off x="1653979" y="6304788"/>
            <a:ext cx="7660005" cy="695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400" spc="-430">
                <a:solidFill>
                  <a:srgbClr val="011828"/>
                </a:solidFill>
                <a:latin typeface="Arial Black"/>
                <a:cs typeface="Arial Black"/>
              </a:rPr>
              <a:t>backgrou</a:t>
            </a:r>
            <a:r>
              <a:rPr dirty="0" baseline="1262" sz="6600" spc="-644">
                <a:solidFill>
                  <a:srgbClr val="011828"/>
                </a:solidFill>
                <a:latin typeface="Arial Black"/>
                <a:cs typeface="Arial Black"/>
              </a:rPr>
              <a:t>n</a:t>
            </a:r>
            <a:r>
              <a:rPr dirty="0" sz="4400" spc="-430">
                <a:solidFill>
                  <a:srgbClr val="011828"/>
                </a:solidFill>
                <a:latin typeface="Arial Black"/>
                <a:cs typeface="Arial Black"/>
              </a:rPr>
              <a:t>dsfor</a:t>
            </a:r>
            <a:r>
              <a:rPr dirty="0" sz="4400" spc="-135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400" spc="-475">
                <a:solidFill>
                  <a:srgbClr val="011828"/>
                </a:solidFill>
                <a:latin typeface="Arial Black"/>
                <a:cs typeface="Arial Black"/>
              </a:rPr>
              <a:t>aprofess</a:t>
            </a:r>
            <a:r>
              <a:rPr dirty="0" sz="4400" spc="-475">
                <a:solidFill>
                  <a:srgbClr val="011828"/>
                </a:solidFill>
                <a:latin typeface="Arial Black"/>
                <a:cs typeface="Arial Black"/>
              </a:rPr>
              <a:t>i</a:t>
            </a:r>
            <a:r>
              <a:rPr dirty="0" sz="4400" spc="-475">
                <a:solidFill>
                  <a:srgbClr val="011828"/>
                </a:solidFill>
                <a:latin typeface="Arial Black"/>
                <a:cs typeface="Arial Black"/>
              </a:rPr>
              <a:t>o</a:t>
            </a:r>
            <a:r>
              <a:rPr dirty="0" sz="4400" spc="-475">
                <a:solidFill>
                  <a:srgbClr val="011828"/>
                </a:solidFill>
                <a:latin typeface="Arial Black"/>
                <a:cs typeface="Arial Black"/>
              </a:rPr>
              <a:t>n</a:t>
            </a:r>
            <a:r>
              <a:rPr dirty="0" sz="4400" spc="-475">
                <a:solidFill>
                  <a:srgbClr val="011828"/>
                </a:solidFill>
                <a:latin typeface="Arial Black"/>
                <a:cs typeface="Arial Black"/>
              </a:rPr>
              <a:t>a</a:t>
            </a:r>
            <a:r>
              <a:rPr dirty="0" sz="4400" spc="-475">
                <a:solidFill>
                  <a:srgbClr val="011828"/>
                </a:solidFill>
                <a:latin typeface="Arial Black"/>
                <a:cs typeface="Arial Black"/>
              </a:rPr>
              <a:t>l</a:t>
            </a:r>
            <a:endParaRPr sz="4400">
              <a:latin typeface="Arial Black"/>
              <a:cs typeface="Arial Black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1528675" y="5043170"/>
            <a:ext cx="2070100" cy="1316355"/>
          </a:xfrm>
          <a:prstGeom prst="rect">
            <a:avLst/>
          </a:prstGeom>
        </p:spPr>
        <p:txBody>
          <a:bodyPr wrap="square" lIns="0" tIns="61594" rIns="0" bIns="0" rtlCol="0" vert="horz">
            <a:spAutoFit/>
          </a:bodyPr>
          <a:lstStyle/>
          <a:p>
            <a:pPr marL="167640" marR="5080" indent="-155575">
              <a:lnSpc>
                <a:spcPts val="4940"/>
              </a:lnSpc>
              <a:spcBef>
                <a:spcPts val="484"/>
              </a:spcBef>
            </a:pPr>
            <a:r>
              <a:rPr dirty="0" sz="4350" spc="-555">
                <a:solidFill>
                  <a:srgbClr val="011828"/>
                </a:solidFill>
                <a:latin typeface="Arial Black"/>
                <a:cs typeface="Arial Black"/>
              </a:rPr>
              <a:t>and </a:t>
            </a:r>
            <a:r>
              <a:rPr dirty="0" sz="4350" spc="-635">
                <a:solidFill>
                  <a:srgbClr val="011828"/>
                </a:solidFill>
                <a:latin typeface="Arial Black"/>
                <a:cs typeface="Arial Black"/>
              </a:rPr>
              <a:t>accenM</a:t>
            </a:r>
            <a:endParaRPr sz="4350">
              <a:latin typeface="Arial Black"/>
              <a:cs typeface="Arial Black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14812390" y="5671058"/>
            <a:ext cx="1103630" cy="6883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4350" spc="-440">
                <a:solidFill>
                  <a:srgbClr val="011828"/>
                </a:solidFill>
                <a:latin typeface="Arial Black"/>
                <a:cs typeface="Arial Black"/>
              </a:rPr>
              <a:t>light</a:t>
            </a:r>
            <a:endParaRPr sz="43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01239" y="6483096"/>
            <a:ext cx="1612391" cy="402336"/>
          </a:xfrm>
          <a:prstGeom prst="rect">
            <a:avLst/>
          </a:prstGeom>
        </p:spPr>
      </p:pic>
      <p:pic>
        <p:nvPicPr>
          <p:cNvPr id="3" name="object 3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966447" y="6416040"/>
            <a:ext cx="6321552" cy="3870959"/>
          </a:xfrm>
          <a:prstGeom prst="rect">
            <a:avLst/>
          </a:prstGeom>
        </p:spPr>
      </p:pic>
      <p:pic>
        <p:nvPicPr>
          <p:cNvPr id="4" name="object 4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276855" y="5053584"/>
            <a:ext cx="2109216" cy="493776"/>
          </a:xfrm>
          <a:prstGeom prst="rect">
            <a:avLst/>
          </a:prstGeom>
        </p:spPr>
      </p:pic>
      <p:pic>
        <p:nvPicPr>
          <p:cNvPr id="5" name="object 5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565903" y="5053584"/>
            <a:ext cx="2682240" cy="499872"/>
          </a:xfrm>
          <a:prstGeom prst="rect">
            <a:avLst/>
          </a:prstGeom>
        </p:spPr>
      </p:pic>
      <p:pic>
        <p:nvPicPr>
          <p:cNvPr id="6" name="object 6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486911" y="3621023"/>
            <a:ext cx="2346960" cy="502919"/>
          </a:xfrm>
          <a:prstGeom prst="rect">
            <a:avLst/>
          </a:prstGeom>
        </p:spPr>
      </p:pic>
      <p:pic>
        <p:nvPicPr>
          <p:cNvPr id="7" name="object 7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862816" y="3621023"/>
            <a:ext cx="1289304" cy="408431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5563087" y="4331208"/>
            <a:ext cx="1018032" cy="414527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578352" y="1926335"/>
            <a:ext cx="6632448" cy="810768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3578352" y="758951"/>
            <a:ext cx="4245863" cy="810768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8086343" y="768095"/>
            <a:ext cx="1706879" cy="792480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2250018" y="3400805"/>
            <a:ext cx="15836900" cy="4330700"/>
          </a:xfrm>
          <a:prstGeom prst="rect">
            <a:avLst/>
          </a:prstGeom>
        </p:spPr>
        <p:txBody>
          <a:bodyPr wrap="square" lIns="0" tIns="62865" rIns="0" bIns="0" rtlCol="0" vert="horz">
            <a:spAutoFit/>
          </a:bodyPr>
          <a:lstStyle/>
          <a:p>
            <a:pPr marL="13335" marR="5080" indent="-1270">
              <a:lnSpc>
                <a:spcPts val="5570"/>
              </a:lnSpc>
              <a:spcBef>
                <a:spcPts val="495"/>
              </a:spcBef>
              <a:tabLst>
                <a:tab pos="3750945" algn="l"/>
                <a:tab pos="10885170" algn="l"/>
              </a:tabLst>
            </a:pPr>
            <a:r>
              <a:rPr dirty="0" baseline="1145" sz="7275" spc="-735">
                <a:solidFill>
                  <a:srgbClr val="011828"/>
                </a:solidFill>
                <a:latin typeface="Arial Black"/>
                <a:cs typeface="Arial Black"/>
              </a:rPr>
              <a:t>Th</a:t>
            </a:r>
            <a:r>
              <a:rPr dirty="0" sz="4850" spc="-490">
                <a:solidFill>
                  <a:srgbClr val="011828"/>
                </a:solidFill>
                <a:latin typeface="Arial Black"/>
                <a:cs typeface="Arial Black"/>
              </a:rPr>
              <a:t>e</a:t>
            </a:r>
            <a:r>
              <a:rPr dirty="0" sz="4850">
                <a:solidFill>
                  <a:srgbClr val="011828"/>
                </a:solidFill>
                <a:latin typeface="Arial Black"/>
                <a:cs typeface="Arial Black"/>
              </a:rPr>
              <a:t>	</a:t>
            </a:r>
            <a:r>
              <a:rPr dirty="0" sz="4850" spc="-700">
                <a:solidFill>
                  <a:srgbClr val="011828"/>
                </a:solidFill>
                <a:latin typeface="Arial Black"/>
                <a:cs typeface="Arial Black"/>
              </a:rPr>
              <a:t>showcases</a:t>
            </a:r>
            <a:r>
              <a:rPr dirty="0" sz="4850" spc="225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850" spc="-455">
                <a:solidFill>
                  <a:srgbClr val="011828"/>
                </a:solidFill>
                <a:latin typeface="Arial Black"/>
                <a:cs typeface="Arial Black"/>
              </a:rPr>
              <a:t>perso</a:t>
            </a:r>
            <a:r>
              <a:rPr dirty="0" baseline="1145" sz="7275" spc="-682">
                <a:solidFill>
                  <a:srgbClr val="011828"/>
                </a:solidFill>
                <a:latin typeface="Arial Black"/>
                <a:cs typeface="Arial Black"/>
              </a:rPr>
              <a:t>n</a:t>
            </a:r>
            <a:r>
              <a:rPr dirty="0" sz="4850" spc="-455">
                <a:solidFill>
                  <a:srgbClr val="011828"/>
                </a:solidFill>
                <a:latin typeface="Arial Black"/>
                <a:cs typeface="Arial Black"/>
              </a:rPr>
              <a:t>a</a:t>
            </a:r>
            <a:r>
              <a:rPr dirty="0" baseline="1145" sz="7275" spc="-682">
                <a:solidFill>
                  <a:srgbClr val="011828"/>
                </a:solidFill>
                <a:latin typeface="Arial Black"/>
                <a:cs typeface="Arial Black"/>
              </a:rPr>
              <a:t>l</a:t>
            </a:r>
            <a:r>
              <a:rPr dirty="0" baseline="1145" sz="7275">
                <a:solidFill>
                  <a:srgbClr val="011828"/>
                </a:solidFill>
                <a:latin typeface="Arial Black"/>
                <a:cs typeface="Arial Black"/>
              </a:rPr>
              <a:t>	</a:t>
            </a:r>
            <a:r>
              <a:rPr dirty="0" sz="4850" spc="-495">
                <a:solidFill>
                  <a:srgbClr val="011828"/>
                </a:solidFill>
                <a:latin typeface="Arial Black"/>
                <a:cs typeface="Arial Black"/>
              </a:rPr>
              <a:t>mati</a:t>
            </a:r>
            <a:r>
              <a:rPr dirty="0" sz="4850" spc="-495">
                <a:solidFill>
                  <a:srgbClr val="011828"/>
                </a:solidFill>
                <a:latin typeface="Arial Black"/>
                <a:cs typeface="Arial Black"/>
              </a:rPr>
              <a:t>o</a:t>
            </a:r>
            <a:r>
              <a:rPr dirty="0" sz="4850" spc="-495">
                <a:solidFill>
                  <a:srgbClr val="011828"/>
                </a:solidFill>
                <a:latin typeface="Arial Black"/>
                <a:cs typeface="Arial Black"/>
              </a:rPr>
              <a:t>n,academic </a:t>
            </a:r>
            <a:r>
              <a:rPr dirty="0" sz="4850" spc="-465">
                <a:solidFill>
                  <a:srgbClr val="011828"/>
                </a:solidFill>
                <a:latin typeface="Arial Black"/>
                <a:cs typeface="Arial Black"/>
              </a:rPr>
              <a:t>backgrou</a:t>
            </a:r>
            <a:r>
              <a:rPr dirty="0" sz="4850" spc="-465">
                <a:solidFill>
                  <a:srgbClr val="011828"/>
                </a:solidFill>
                <a:latin typeface="Arial Black"/>
                <a:cs typeface="Arial Black"/>
              </a:rPr>
              <a:t>nd</a:t>
            </a:r>
            <a:r>
              <a:rPr dirty="0" sz="4850" spc="-465">
                <a:solidFill>
                  <a:srgbClr val="011828"/>
                </a:solidFill>
                <a:latin typeface="Arial Black"/>
                <a:cs typeface="Arial Black"/>
              </a:rPr>
              <a:t>,</a:t>
            </a:r>
            <a:r>
              <a:rPr dirty="0" sz="4850" spc="-985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850" spc="-470">
                <a:solidFill>
                  <a:srgbClr val="011828"/>
                </a:solidFill>
                <a:latin typeface="Arial Black"/>
                <a:cs typeface="Arial Black"/>
              </a:rPr>
              <a:t>skills,</a:t>
            </a:r>
            <a:r>
              <a:rPr dirty="0" sz="4850" spc="-165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850" spc="-555">
                <a:solidFill>
                  <a:srgbClr val="011828"/>
                </a:solidFill>
                <a:latin typeface="Arial Black"/>
                <a:cs typeface="Arial Black"/>
              </a:rPr>
              <a:t>and</a:t>
            </a:r>
            <a:r>
              <a:rPr dirty="0" sz="4850" spc="-260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850" spc="-580">
                <a:solidFill>
                  <a:srgbClr val="011828"/>
                </a:solidFill>
                <a:latin typeface="Arial Black"/>
                <a:cs typeface="Arial Black"/>
              </a:rPr>
              <a:t>projects</a:t>
            </a:r>
            <a:r>
              <a:rPr dirty="0" sz="4850" spc="25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850" spc="-370">
                <a:solidFill>
                  <a:srgbClr val="011828"/>
                </a:solidFill>
                <a:latin typeface="Arial Black"/>
                <a:cs typeface="Arial Black"/>
              </a:rPr>
              <a:t>in</a:t>
            </a:r>
            <a:r>
              <a:rPr dirty="0" sz="4850" spc="-229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850" spc="-585">
                <a:solidFill>
                  <a:srgbClr val="011828"/>
                </a:solidFill>
                <a:latin typeface="Arial Black"/>
                <a:cs typeface="Arial Black"/>
              </a:rPr>
              <a:t>a</a:t>
            </a:r>
            <a:r>
              <a:rPr dirty="0" sz="4850" spc="-315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850" spc="-600">
                <a:solidFill>
                  <a:srgbClr val="011828"/>
                </a:solidFill>
                <a:latin typeface="Arial Black"/>
                <a:cs typeface="Arial Black"/>
              </a:rPr>
              <a:t>structured</a:t>
            </a:r>
            <a:endParaRPr sz="4850">
              <a:latin typeface="Arial Black"/>
              <a:cs typeface="Arial Black"/>
            </a:endParaRPr>
          </a:p>
          <a:p>
            <a:pPr marL="5184775">
              <a:lnSpc>
                <a:spcPts val="5355"/>
              </a:lnSpc>
            </a:pPr>
            <a:r>
              <a:rPr dirty="0" sz="5000" spc="-605">
                <a:solidFill>
                  <a:srgbClr val="011828"/>
                </a:solidFill>
                <a:latin typeface="Arial Black"/>
                <a:cs typeface="Arial Black"/>
              </a:rPr>
              <a:t>format.</a:t>
            </a:r>
            <a:endParaRPr sz="5000">
              <a:latin typeface="Arial Black"/>
              <a:cs typeface="Arial Black"/>
            </a:endParaRPr>
          </a:p>
          <a:p>
            <a:pPr algn="ctr" marR="430530">
              <a:lnSpc>
                <a:spcPts val="5650"/>
              </a:lnSpc>
            </a:pPr>
            <a:r>
              <a:rPr dirty="0" sz="4950" spc="-434">
                <a:solidFill>
                  <a:srgbClr val="011828"/>
                </a:solidFill>
                <a:latin typeface="Arial Black"/>
                <a:cs typeface="Arial Black"/>
              </a:rPr>
              <a:t>includ</a:t>
            </a:r>
            <a:r>
              <a:rPr dirty="0" sz="4950" spc="-434">
                <a:solidFill>
                  <a:srgbClr val="011828"/>
                </a:solidFill>
                <a:latin typeface="Arial Black"/>
                <a:cs typeface="Arial Black"/>
              </a:rPr>
              <a:t>e</a:t>
            </a:r>
            <a:r>
              <a:rPr dirty="0" sz="4950" spc="-1060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950" spc="-565">
                <a:solidFill>
                  <a:srgbClr val="011828"/>
                </a:solidFill>
                <a:latin typeface="Arial Black"/>
                <a:cs typeface="Arial Black"/>
              </a:rPr>
              <a:t>an</a:t>
            </a:r>
            <a:r>
              <a:rPr dirty="0" sz="4950" spc="-360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950" spc="-620">
                <a:solidFill>
                  <a:srgbClr val="011828"/>
                </a:solidFill>
                <a:latin typeface="Arial Black"/>
                <a:cs typeface="Arial Black"/>
              </a:rPr>
              <a:t>interactive</a:t>
            </a:r>
            <a:r>
              <a:rPr dirty="0" sz="4950" spc="80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950" spc="-665">
                <a:solidFill>
                  <a:srgbClr val="011828"/>
                </a:solidFill>
                <a:latin typeface="Arial Black"/>
                <a:cs typeface="Arial Black"/>
              </a:rPr>
              <a:t>contact</a:t>
            </a:r>
            <a:r>
              <a:rPr dirty="0" sz="4950" spc="-5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950" spc="-465">
                <a:solidFill>
                  <a:srgbClr val="011828"/>
                </a:solidFill>
                <a:latin typeface="Arial Black"/>
                <a:cs typeface="Arial Black"/>
              </a:rPr>
              <a:t>form</a:t>
            </a:r>
            <a:r>
              <a:rPr dirty="0" sz="4950" spc="-175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950" spc="-685">
                <a:solidFill>
                  <a:srgbClr val="011828"/>
                </a:solidFill>
                <a:latin typeface="Arial Black"/>
                <a:cs typeface="Arial Black"/>
              </a:rPr>
              <a:t>with</a:t>
            </a:r>
            <a:r>
              <a:rPr dirty="0" sz="4950" spc="-150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950" spc="-700">
                <a:solidFill>
                  <a:srgbClr val="011828"/>
                </a:solidFill>
                <a:latin typeface="Arial Black"/>
                <a:cs typeface="Arial Black"/>
              </a:rPr>
              <a:t>Javascript-</a:t>
            </a:r>
            <a:endParaRPr sz="4950">
              <a:latin typeface="Arial Black"/>
              <a:cs typeface="Arial Black"/>
            </a:endParaRPr>
          </a:p>
          <a:p>
            <a:pPr algn="ctr" marR="315595">
              <a:lnSpc>
                <a:spcPts val="5635"/>
              </a:lnSpc>
            </a:pPr>
            <a:r>
              <a:rPr dirty="0" sz="4900" spc="-550">
                <a:solidFill>
                  <a:srgbClr val="011828"/>
                </a:solidFill>
                <a:latin typeface="Arial Black"/>
                <a:cs typeface="Arial Black"/>
              </a:rPr>
              <a:t>submission</a:t>
            </a:r>
            <a:r>
              <a:rPr dirty="0" sz="4900" spc="155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900" spc="-560">
                <a:solidFill>
                  <a:srgbClr val="011828"/>
                </a:solidFill>
                <a:latin typeface="Arial Black"/>
                <a:cs typeface="Arial Black"/>
              </a:rPr>
              <a:t>feedback,aIIowing</a:t>
            </a:r>
            <a:r>
              <a:rPr dirty="0" sz="4900" spc="-535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900" spc="-530">
                <a:solidFill>
                  <a:srgbClr val="011828"/>
                </a:solidFill>
                <a:latin typeface="Arial Black"/>
                <a:cs typeface="Arial Black"/>
              </a:rPr>
              <a:t>visitors</a:t>
            </a:r>
            <a:r>
              <a:rPr dirty="0" sz="4900" spc="-105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900" spc="-465">
                <a:solidFill>
                  <a:srgbClr val="011828"/>
                </a:solidFill>
                <a:latin typeface="Arial Black"/>
                <a:cs typeface="Arial Black"/>
              </a:rPr>
              <a:t>to</a:t>
            </a:r>
            <a:r>
              <a:rPr dirty="0" sz="4900" spc="-310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900" spc="-1135">
                <a:solidFill>
                  <a:srgbClr val="011828"/>
                </a:solidFill>
                <a:latin typeface="Arial Black"/>
                <a:cs typeface="Arial Black"/>
              </a:rPr>
              <a:t>s,</a:t>
            </a:r>
            <a:endParaRPr sz="4900">
              <a:latin typeface="Arial Black"/>
              <a:cs typeface="Arial Black"/>
            </a:endParaRPr>
          </a:p>
          <a:p>
            <a:pPr algn="ctr" marR="10693400">
              <a:lnSpc>
                <a:spcPts val="5725"/>
              </a:lnSpc>
            </a:pPr>
            <a:r>
              <a:rPr dirty="0" sz="4850" spc="-650">
                <a:solidFill>
                  <a:srgbClr val="011828"/>
                </a:solidFill>
                <a:latin typeface="Arial Black"/>
                <a:cs typeface="Arial Black"/>
              </a:rPr>
              <a:t>message</a:t>
            </a:r>
            <a:r>
              <a:rPr dirty="0" sz="4850">
                <a:solidFill>
                  <a:srgbClr val="011828"/>
                </a:solidFill>
                <a:latin typeface="Arial Black"/>
                <a:cs typeface="Arial Black"/>
              </a:rPr>
              <a:t> </a:t>
            </a:r>
            <a:r>
              <a:rPr dirty="0" sz="4850" spc="-315">
                <a:solidFill>
                  <a:srgbClr val="011828"/>
                </a:solidFill>
                <a:latin typeface="Arial Black"/>
                <a:cs typeface="Arial Black"/>
              </a:rPr>
              <a:t>dir</a:t>
            </a:r>
            <a:r>
              <a:rPr dirty="0" sz="4850" spc="-315">
                <a:solidFill>
                  <a:srgbClr val="011828"/>
                </a:solidFill>
                <a:latin typeface="Arial Black"/>
                <a:cs typeface="Arial Black"/>
              </a:rPr>
              <a:t>ec</a:t>
            </a:r>
            <a:r>
              <a:rPr dirty="0" sz="4850" spc="-315">
                <a:solidFill>
                  <a:srgbClr val="011828"/>
                </a:solidFill>
                <a:latin typeface="Arial Black"/>
                <a:cs typeface="Arial Black"/>
              </a:rPr>
              <a:t>tly.</a:t>
            </a:r>
            <a:endParaRPr sz="485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Kowsalyarajkumark@gmil.com</dc:creator>
  <cp:keywords>DAGyxX38kb8,BAGylYqnzo4,0</cp:keywords>
  <dc:title>Cream and  Dark Brown Aesthetic Abstract Corner Project Presentation</dc:title>
  <dcterms:created xsi:type="dcterms:W3CDTF">2025-09-18T03:49:20Z</dcterms:created>
  <dcterms:modified xsi:type="dcterms:W3CDTF">2025-09-18T03:49:20Z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2025-09-12T00:00:00Z</vt:filetime>
  </property>
  <property fmtid="{D5CDD505-2E9C-101B-9397-08002B2CF9AE}" pid="3" name="Creator">
    <vt:lpwstr>Canva</vt:lpwstr>
  </property>
  <property fmtid="{D5CDD505-2E9C-101B-9397-08002B2CF9AE}" pid="4" name="Producer">
    <vt:lpwstr>Canva</vt:lpwstr>
  </property>
  <property fmtid="{D5CDD505-2E9C-101B-9397-08002B2CF9AE}" pid="5" name="LastSaved">
    <vt:filetime>2025-09-12T00:00:00Z</vt:filetime>
  </property>
</Properties>
</file>