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023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6" Type="http://schemas.openxmlformats.org/officeDocument/2006/relationships/image" Target="../media/image21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6" Type="http://schemas.openxmlformats.org/officeDocument/2006/relationships/image" Target="../media/image21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940F68-DFA7-487E-A7B0-BF6A9F36BE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C080B9-2566-4004-BC36-33CC84701CDE}">
      <dgm:prSet/>
      <dgm:spPr/>
      <dgm:t>
        <a:bodyPr/>
        <a:lstStyle/>
        <a:p>
          <a:r>
            <a:rPr lang="en-US"/>
            <a:t>The functional requirements of the MingleBox Marketplace prototype include:</a:t>
          </a:r>
        </a:p>
      </dgm:t>
    </dgm:pt>
    <dgm:pt modelId="{5AA04BAD-8DAF-4850-8631-69E28FDAC4D1}" type="parTrans" cxnId="{FC7DFC25-615C-4C89-8649-020C22F2F05A}">
      <dgm:prSet/>
      <dgm:spPr/>
      <dgm:t>
        <a:bodyPr/>
        <a:lstStyle/>
        <a:p>
          <a:endParaRPr lang="en-US"/>
        </a:p>
      </dgm:t>
    </dgm:pt>
    <dgm:pt modelId="{FAF048E5-49D3-409D-8D7C-24837C0FD4E0}" type="sibTrans" cxnId="{FC7DFC25-615C-4C89-8649-020C22F2F05A}">
      <dgm:prSet/>
      <dgm:spPr/>
      <dgm:t>
        <a:bodyPr/>
        <a:lstStyle/>
        <a:p>
          <a:endParaRPr lang="en-US"/>
        </a:p>
      </dgm:t>
    </dgm:pt>
    <dgm:pt modelId="{D6B98AB9-5A77-4F28-BCA4-89E81EA390A3}">
      <dgm:prSet/>
      <dgm:spPr/>
      <dgm:t>
        <a:bodyPr/>
        <a:lstStyle/>
        <a:p>
          <a:r>
            <a:rPr lang="en-US"/>
            <a:t>- User registration and authentication</a:t>
          </a:r>
        </a:p>
      </dgm:t>
    </dgm:pt>
    <dgm:pt modelId="{FF9636D6-A902-47F7-8403-DC07CC571FAC}" type="parTrans" cxnId="{80BB16EF-F981-46A6-BDF4-CF0D6795A1E8}">
      <dgm:prSet/>
      <dgm:spPr/>
      <dgm:t>
        <a:bodyPr/>
        <a:lstStyle/>
        <a:p>
          <a:endParaRPr lang="en-US"/>
        </a:p>
      </dgm:t>
    </dgm:pt>
    <dgm:pt modelId="{0DC57336-AD77-4F7A-8AE1-0062DE8F797A}" type="sibTrans" cxnId="{80BB16EF-F981-46A6-BDF4-CF0D6795A1E8}">
      <dgm:prSet/>
      <dgm:spPr/>
      <dgm:t>
        <a:bodyPr/>
        <a:lstStyle/>
        <a:p>
          <a:endParaRPr lang="en-US"/>
        </a:p>
      </dgm:t>
    </dgm:pt>
    <dgm:pt modelId="{771FBBBB-7E08-4407-AB33-2FBC3E1DF3D7}">
      <dgm:prSet/>
      <dgm:spPr/>
      <dgm:t>
        <a:bodyPr/>
        <a:lstStyle/>
        <a:p>
          <a:r>
            <a:rPr lang="en-US"/>
            <a:t>- Job posting and browsing</a:t>
          </a:r>
        </a:p>
      </dgm:t>
    </dgm:pt>
    <dgm:pt modelId="{CBD2AFBF-83CC-4A0E-85E5-BABC57D2DC14}" type="parTrans" cxnId="{84D41A66-FD6E-4A9E-BC9E-7D12CEEFD258}">
      <dgm:prSet/>
      <dgm:spPr/>
      <dgm:t>
        <a:bodyPr/>
        <a:lstStyle/>
        <a:p>
          <a:endParaRPr lang="en-US"/>
        </a:p>
      </dgm:t>
    </dgm:pt>
    <dgm:pt modelId="{D2C86F21-DB51-408D-BCF8-4CB302446968}" type="sibTrans" cxnId="{84D41A66-FD6E-4A9E-BC9E-7D12CEEFD258}">
      <dgm:prSet/>
      <dgm:spPr/>
      <dgm:t>
        <a:bodyPr/>
        <a:lstStyle/>
        <a:p>
          <a:endParaRPr lang="en-US"/>
        </a:p>
      </dgm:t>
    </dgm:pt>
    <dgm:pt modelId="{4D089B4A-915D-4F1B-8AD9-82CA70174659}">
      <dgm:prSet/>
      <dgm:spPr/>
      <dgm:t>
        <a:bodyPr/>
        <a:lstStyle/>
        <a:p>
          <a:r>
            <a:rPr lang="en-US"/>
            <a:t>- Bidding and bid management</a:t>
          </a:r>
        </a:p>
      </dgm:t>
    </dgm:pt>
    <dgm:pt modelId="{5E224C80-0F2C-4561-9680-A2A68B4F39C7}" type="parTrans" cxnId="{5FE718AC-C74B-44E7-B85D-688B47BBDF94}">
      <dgm:prSet/>
      <dgm:spPr/>
      <dgm:t>
        <a:bodyPr/>
        <a:lstStyle/>
        <a:p>
          <a:endParaRPr lang="en-US"/>
        </a:p>
      </dgm:t>
    </dgm:pt>
    <dgm:pt modelId="{636C1691-5654-45DA-9E7C-3D211C124A8B}" type="sibTrans" cxnId="{5FE718AC-C74B-44E7-B85D-688B47BBDF94}">
      <dgm:prSet/>
      <dgm:spPr/>
      <dgm:t>
        <a:bodyPr/>
        <a:lstStyle/>
        <a:p>
          <a:endParaRPr lang="en-US"/>
        </a:p>
      </dgm:t>
    </dgm:pt>
    <dgm:pt modelId="{24FE75AE-3BA9-4C93-8E48-A90F78474FEE}">
      <dgm:prSet/>
      <dgm:spPr/>
      <dgm:t>
        <a:bodyPr/>
        <a:lstStyle/>
        <a:p>
          <a:r>
            <a:rPr lang="en-US"/>
            <a:t>- Messaging between users</a:t>
          </a:r>
        </a:p>
      </dgm:t>
    </dgm:pt>
    <dgm:pt modelId="{7B21805B-B61A-4473-9919-288B7A65A69D}" type="parTrans" cxnId="{27956788-2D79-468B-A40E-0EFCC030A908}">
      <dgm:prSet/>
      <dgm:spPr/>
      <dgm:t>
        <a:bodyPr/>
        <a:lstStyle/>
        <a:p>
          <a:endParaRPr lang="en-US"/>
        </a:p>
      </dgm:t>
    </dgm:pt>
    <dgm:pt modelId="{368A5C08-DCD0-4617-9E09-38AA37541752}" type="sibTrans" cxnId="{27956788-2D79-468B-A40E-0EFCC030A908}">
      <dgm:prSet/>
      <dgm:spPr/>
      <dgm:t>
        <a:bodyPr/>
        <a:lstStyle/>
        <a:p>
          <a:endParaRPr lang="en-US"/>
        </a:p>
      </dgm:t>
    </dgm:pt>
    <dgm:pt modelId="{30385750-2E80-4EB8-B9B1-5355B0D9BAEF}">
      <dgm:prSet/>
      <dgm:spPr/>
      <dgm:t>
        <a:bodyPr/>
        <a:lstStyle/>
        <a:p>
          <a:r>
            <a:rPr lang="en-US"/>
            <a:t>- Payment processing</a:t>
          </a:r>
        </a:p>
      </dgm:t>
    </dgm:pt>
    <dgm:pt modelId="{15B87859-29F8-454B-A370-4DCCF8E8D8AA}" type="parTrans" cxnId="{0FC2CA6F-EA0A-4EDC-8538-3A28842137DD}">
      <dgm:prSet/>
      <dgm:spPr/>
      <dgm:t>
        <a:bodyPr/>
        <a:lstStyle/>
        <a:p>
          <a:endParaRPr lang="en-US"/>
        </a:p>
      </dgm:t>
    </dgm:pt>
    <dgm:pt modelId="{968074D9-4AB5-41C7-8441-B9E83A2DF1E8}" type="sibTrans" cxnId="{0FC2CA6F-EA0A-4EDC-8538-3A28842137DD}">
      <dgm:prSet/>
      <dgm:spPr/>
      <dgm:t>
        <a:bodyPr/>
        <a:lstStyle/>
        <a:p>
          <a:endParaRPr lang="en-US"/>
        </a:p>
      </dgm:t>
    </dgm:pt>
    <dgm:pt modelId="{EA66F4D2-D628-4B41-A09A-430B15B1CEE8}">
      <dgm:prSet/>
      <dgm:spPr/>
      <dgm:t>
        <a:bodyPr/>
        <a:lstStyle/>
        <a:p>
          <a:r>
            <a:rPr lang="en-US" dirty="0"/>
            <a:t>- User profile management</a:t>
          </a:r>
        </a:p>
      </dgm:t>
    </dgm:pt>
    <dgm:pt modelId="{6B376713-333A-4A64-B37F-54A8C982A970}" type="parTrans" cxnId="{8F1CFE49-E811-42AD-B067-9B7A68E3E82E}">
      <dgm:prSet/>
      <dgm:spPr/>
      <dgm:t>
        <a:bodyPr/>
        <a:lstStyle/>
        <a:p>
          <a:endParaRPr lang="en-US"/>
        </a:p>
      </dgm:t>
    </dgm:pt>
    <dgm:pt modelId="{D383018E-7951-4427-AEF1-BF5ACB756FF5}" type="sibTrans" cxnId="{8F1CFE49-E811-42AD-B067-9B7A68E3E82E}">
      <dgm:prSet/>
      <dgm:spPr/>
      <dgm:t>
        <a:bodyPr/>
        <a:lstStyle/>
        <a:p>
          <a:endParaRPr lang="en-US"/>
        </a:p>
      </dgm:t>
    </dgm:pt>
    <dgm:pt modelId="{693D7058-CD42-4A4E-98A9-60E657DE5537}">
      <dgm:prSet/>
      <dgm:spPr/>
      <dgm:t>
        <a:bodyPr/>
        <a:lstStyle/>
        <a:p>
          <a:r>
            <a:rPr lang="en-US"/>
            <a:t>- Admin functionality for user and job management</a:t>
          </a:r>
        </a:p>
      </dgm:t>
    </dgm:pt>
    <dgm:pt modelId="{311035B7-5864-46F2-9464-FEF482B729B0}" type="parTrans" cxnId="{0E0B30BA-CB55-43F1-A145-FF52C065A6B3}">
      <dgm:prSet/>
      <dgm:spPr/>
      <dgm:t>
        <a:bodyPr/>
        <a:lstStyle/>
        <a:p>
          <a:endParaRPr lang="en-US"/>
        </a:p>
      </dgm:t>
    </dgm:pt>
    <dgm:pt modelId="{ED576F07-9082-492B-ACD1-C329EB9802AB}" type="sibTrans" cxnId="{0E0B30BA-CB55-43F1-A145-FF52C065A6B3}">
      <dgm:prSet/>
      <dgm:spPr/>
      <dgm:t>
        <a:bodyPr/>
        <a:lstStyle/>
        <a:p>
          <a:endParaRPr lang="en-US"/>
        </a:p>
      </dgm:t>
    </dgm:pt>
    <dgm:pt modelId="{A5D18F8C-EF19-4688-BFF1-7F1CD70CB51F}" type="pres">
      <dgm:prSet presAssocID="{38940F68-DFA7-487E-A7B0-BF6A9F36BEC7}" presName="root" presStyleCnt="0">
        <dgm:presLayoutVars>
          <dgm:dir/>
          <dgm:resizeHandles val="exact"/>
        </dgm:presLayoutVars>
      </dgm:prSet>
      <dgm:spPr/>
    </dgm:pt>
    <dgm:pt modelId="{DD1E4CEC-1F70-4080-B446-A283AD263C8C}" type="pres">
      <dgm:prSet presAssocID="{10C080B9-2566-4004-BC36-33CC84701CDE}" presName="compNode" presStyleCnt="0"/>
      <dgm:spPr/>
    </dgm:pt>
    <dgm:pt modelId="{5E4BB4D9-BD61-43DF-919E-CC30AA8D411A}" type="pres">
      <dgm:prSet presAssocID="{10C080B9-2566-4004-BC36-33CC84701CDE}" presName="bgRect" presStyleLbl="bgShp" presStyleIdx="0" presStyleCnt="8"/>
      <dgm:spPr/>
    </dgm:pt>
    <dgm:pt modelId="{DDF92ED3-090C-4B70-BE25-222523ED1F3B}" type="pres">
      <dgm:prSet presAssocID="{10C080B9-2566-4004-BC36-33CC84701CD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9E067ED8-216E-4538-8129-59A258D3E9C5}" type="pres">
      <dgm:prSet presAssocID="{10C080B9-2566-4004-BC36-33CC84701CDE}" presName="spaceRect" presStyleCnt="0"/>
      <dgm:spPr/>
    </dgm:pt>
    <dgm:pt modelId="{3D08DD0E-BF2E-428B-B24A-7FD2E80B6C28}" type="pres">
      <dgm:prSet presAssocID="{10C080B9-2566-4004-BC36-33CC84701CDE}" presName="parTx" presStyleLbl="revTx" presStyleIdx="0" presStyleCnt="8">
        <dgm:presLayoutVars>
          <dgm:chMax val="0"/>
          <dgm:chPref val="0"/>
        </dgm:presLayoutVars>
      </dgm:prSet>
      <dgm:spPr/>
    </dgm:pt>
    <dgm:pt modelId="{0F140E9C-623D-4C98-B183-6F3672E706B2}" type="pres">
      <dgm:prSet presAssocID="{FAF048E5-49D3-409D-8D7C-24837C0FD4E0}" presName="sibTrans" presStyleCnt="0"/>
      <dgm:spPr/>
    </dgm:pt>
    <dgm:pt modelId="{1B0A180F-22D4-46FC-AA98-EB091C41081A}" type="pres">
      <dgm:prSet presAssocID="{D6B98AB9-5A77-4F28-BCA4-89E81EA390A3}" presName="compNode" presStyleCnt="0"/>
      <dgm:spPr/>
    </dgm:pt>
    <dgm:pt modelId="{5F61B88B-AB1C-48F2-97AD-4887E2FA2E45}" type="pres">
      <dgm:prSet presAssocID="{D6B98AB9-5A77-4F28-BCA4-89E81EA390A3}" presName="bgRect" presStyleLbl="bgShp" presStyleIdx="1" presStyleCnt="8"/>
      <dgm:spPr/>
    </dgm:pt>
    <dgm:pt modelId="{954EA1DC-ECCF-4BA5-8F22-1FFF06C7A4A1}" type="pres">
      <dgm:prSet presAssocID="{D6B98AB9-5A77-4F28-BCA4-89E81EA390A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CAB305D-46B2-44B2-A344-24CC0976E87F}" type="pres">
      <dgm:prSet presAssocID="{D6B98AB9-5A77-4F28-BCA4-89E81EA390A3}" presName="spaceRect" presStyleCnt="0"/>
      <dgm:spPr/>
    </dgm:pt>
    <dgm:pt modelId="{D592BE08-CF96-4490-BD9C-BD212C1519CB}" type="pres">
      <dgm:prSet presAssocID="{D6B98AB9-5A77-4F28-BCA4-89E81EA390A3}" presName="parTx" presStyleLbl="revTx" presStyleIdx="1" presStyleCnt="8">
        <dgm:presLayoutVars>
          <dgm:chMax val="0"/>
          <dgm:chPref val="0"/>
        </dgm:presLayoutVars>
      </dgm:prSet>
      <dgm:spPr/>
    </dgm:pt>
    <dgm:pt modelId="{85DDF4D8-1346-4A2A-B011-05B221EB436A}" type="pres">
      <dgm:prSet presAssocID="{0DC57336-AD77-4F7A-8AE1-0062DE8F797A}" presName="sibTrans" presStyleCnt="0"/>
      <dgm:spPr/>
    </dgm:pt>
    <dgm:pt modelId="{D187DAD9-C24A-40B6-9024-85EF2CF10D45}" type="pres">
      <dgm:prSet presAssocID="{771FBBBB-7E08-4407-AB33-2FBC3E1DF3D7}" presName="compNode" presStyleCnt="0"/>
      <dgm:spPr/>
    </dgm:pt>
    <dgm:pt modelId="{4E65632B-82ED-4DC6-ABAF-07CE5CC2107C}" type="pres">
      <dgm:prSet presAssocID="{771FBBBB-7E08-4407-AB33-2FBC3E1DF3D7}" presName="bgRect" presStyleLbl="bgShp" presStyleIdx="2" presStyleCnt="8"/>
      <dgm:spPr/>
    </dgm:pt>
    <dgm:pt modelId="{BEF59180-929D-415C-858E-00F913F5D7B6}" type="pres">
      <dgm:prSet presAssocID="{771FBBBB-7E08-4407-AB33-2FBC3E1DF3D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69F7014-FDD1-487A-B9AE-A3B02E336FAA}" type="pres">
      <dgm:prSet presAssocID="{771FBBBB-7E08-4407-AB33-2FBC3E1DF3D7}" presName="spaceRect" presStyleCnt="0"/>
      <dgm:spPr/>
    </dgm:pt>
    <dgm:pt modelId="{50991DDD-AD06-497D-97B7-64C0A97F688A}" type="pres">
      <dgm:prSet presAssocID="{771FBBBB-7E08-4407-AB33-2FBC3E1DF3D7}" presName="parTx" presStyleLbl="revTx" presStyleIdx="2" presStyleCnt="8">
        <dgm:presLayoutVars>
          <dgm:chMax val="0"/>
          <dgm:chPref val="0"/>
        </dgm:presLayoutVars>
      </dgm:prSet>
      <dgm:spPr/>
    </dgm:pt>
    <dgm:pt modelId="{C84D5021-BEEA-47D0-9672-D590577F649E}" type="pres">
      <dgm:prSet presAssocID="{D2C86F21-DB51-408D-BCF8-4CB302446968}" presName="sibTrans" presStyleCnt="0"/>
      <dgm:spPr/>
    </dgm:pt>
    <dgm:pt modelId="{9BF7ECC4-26C8-41A7-BC55-09FF7AF84FDD}" type="pres">
      <dgm:prSet presAssocID="{4D089B4A-915D-4F1B-8AD9-82CA70174659}" presName="compNode" presStyleCnt="0"/>
      <dgm:spPr/>
    </dgm:pt>
    <dgm:pt modelId="{FD83DB0B-4313-48DD-BAAB-C1E032D141B8}" type="pres">
      <dgm:prSet presAssocID="{4D089B4A-915D-4F1B-8AD9-82CA70174659}" presName="bgRect" presStyleLbl="bgShp" presStyleIdx="3" presStyleCnt="8"/>
      <dgm:spPr/>
    </dgm:pt>
    <dgm:pt modelId="{D332196D-DC9A-475B-87EA-E89AF1E729B3}" type="pres">
      <dgm:prSet presAssocID="{4D089B4A-915D-4F1B-8AD9-82CA7017465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50543230-6925-4551-A600-C54DC68F9278}" type="pres">
      <dgm:prSet presAssocID="{4D089B4A-915D-4F1B-8AD9-82CA70174659}" presName="spaceRect" presStyleCnt="0"/>
      <dgm:spPr/>
    </dgm:pt>
    <dgm:pt modelId="{A51FC88D-C495-4C23-8AA0-5D8011F066D9}" type="pres">
      <dgm:prSet presAssocID="{4D089B4A-915D-4F1B-8AD9-82CA70174659}" presName="parTx" presStyleLbl="revTx" presStyleIdx="3" presStyleCnt="8">
        <dgm:presLayoutVars>
          <dgm:chMax val="0"/>
          <dgm:chPref val="0"/>
        </dgm:presLayoutVars>
      </dgm:prSet>
      <dgm:spPr/>
    </dgm:pt>
    <dgm:pt modelId="{9A05B1DF-D859-42AF-A45E-54140863E96B}" type="pres">
      <dgm:prSet presAssocID="{636C1691-5654-45DA-9E7C-3D211C124A8B}" presName="sibTrans" presStyleCnt="0"/>
      <dgm:spPr/>
    </dgm:pt>
    <dgm:pt modelId="{DA9E46B8-7947-4DA4-AFF4-1E507D4073CB}" type="pres">
      <dgm:prSet presAssocID="{24FE75AE-3BA9-4C93-8E48-A90F78474FEE}" presName="compNode" presStyleCnt="0"/>
      <dgm:spPr/>
    </dgm:pt>
    <dgm:pt modelId="{DC2D4A02-19B2-414D-BA83-6A00FDE482F1}" type="pres">
      <dgm:prSet presAssocID="{24FE75AE-3BA9-4C93-8E48-A90F78474FEE}" presName="bgRect" presStyleLbl="bgShp" presStyleIdx="4" presStyleCnt="8"/>
      <dgm:spPr/>
    </dgm:pt>
    <dgm:pt modelId="{7361BF7F-76CF-495F-9684-A7C15E79D597}" type="pres">
      <dgm:prSet presAssocID="{24FE75AE-3BA9-4C93-8E48-A90F78474FE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8F30E679-4683-4C46-BC31-7E8638E702C6}" type="pres">
      <dgm:prSet presAssocID="{24FE75AE-3BA9-4C93-8E48-A90F78474FEE}" presName="spaceRect" presStyleCnt="0"/>
      <dgm:spPr/>
    </dgm:pt>
    <dgm:pt modelId="{2106EE44-D1A6-4CC2-9290-E62135E5849F}" type="pres">
      <dgm:prSet presAssocID="{24FE75AE-3BA9-4C93-8E48-A90F78474FEE}" presName="parTx" presStyleLbl="revTx" presStyleIdx="4" presStyleCnt="8">
        <dgm:presLayoutVars>
          <dgm:chMax val="0"/>
          <dgm:chPref val="0"/>
        </dgm:presLayoutVars>
      </dgm:prSet>
      <dgm:spPr/>
    </dgm:pt>
    <dgm:pt modelId="{3A1B2CC6-4B0B-470D-BD6E-823A550048EA}" type="pres">
      <dgm:prSet presAssocID="{368A5C08-DCD0-4617-9E09-38AA37541752}" presName="sibTrans" presStyleCnt="0"/>
      <dgm:spPr/>
    </dgm:pt>
    <dgm:pt modelId="{7BF16DEB-D40F-4B66-9074-058DCDD59333}" type="pres">
      <dgm:prSet presAssocID="{30385750-2E80-4EB8-B9B1-5355B0D9BAEF}" presName="compNode" presStyleCnt="0"/>
      <dgm:spPr/>
    </dgm:pt>
    <dgm:pt modelId="{34CAB9BF-2A38-415C-BB5B-DA53A8C93059}" type="pres">
      <dgm:prSet presAssocID="{30385750-2E80-4EB8-B9B1-5355B0D9BAEF}" presName="bgRect" presStyleLbl="bgShp" presStyleIdx="5" presStyleCnt="8"/>
      <dgm:spPr/>
    </dgm:pt>
    <dgm:pt modelId="{C6B0043C-74D9-4EDB-8E0A-683C6F824ACC}" type="pres">
      <dgm:prSet presAssocID="{30385750-2E80-4EB8-B9B1-5355B0D9BAE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8DEF3D95-F5EF-44EE-B6EB-7DFBD38F8F72}" type="pres">
      <dgm:prSet presAssocID="{30385750-2E80-4EB8-B9B1-5355B0D9BAEF}" presName="spaceRect" presStyleCnt="0"/>
      <dgm:spPr/>
    </dgm:pt>
    <dgm:pt modelId="{B48A1116-8989-48ED-A8B6-636288A4C9E6}" type="pres">
      <dgm:prSet presAssocID="{30385750-2E80-4EB8-B9B1-5355B0D9BAEF}" presName="parTx" presStyleLbl="revTx" presStyleIdx="5" presStyleCnt="8">
        <dgm:presLayoutVars>
          <dgm:chMax val="0"/>
          <dgm:chPref val="0"/>
        </dgm:presLayoutVars>
      </dgm:prSet>
      <dgm:spPr/>
    </dgm:pt>
    <dgm:pt modelId="{C579D44C-EF5A-4A7C-879D-009DEA730D39}" type="pres">
      <dgm:prSet presAssocID="{968074D9-4AB5-41C7-8441-B9E83A2DF1E8}" presName="sibTrans" presStyleCnt="0"/>
      <dgm:spPr/>
    </dgm:pt>
    <dgm:pt modelId="{8F51AD1B-C167-45EA-AAC7-9CE242C64128}" type="pres">
      <dgm:prSet presAssocID="{EA66F4D2-D628-4B41-A09A-430B15B1CEE8}" presName="compNode" presStyleCnt="0"/>
      <dgm:spPr/>
    </dgm:pt>
    <dgm:pt modelId="{A64A3F50-7B60-4D97-94D2-7F3AAADC6A35}" type="pres">
      <dgm:prSet presAssocID="{EA66F4D2-D628-4B41-A09A-430B15B1CEE8}" presName="bgRect" presStyleLbl="bgShp" presStyleIdx="6" presStyleCnt="8"/>
      <dgm:spPr/>
    </dgm:pt>
    <dgm:pt modelId="{82F06771-ACC6-42E7-890F-7C56B89DFA44}" type="pres">
      <dgm:prSet presAssocID="{EA66F4D2-D628-4B41-A09A-430B15B1CEE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70BB10F-D725-45F5-8F86-F924C2B01341}" type="pres">
      <dgm:prSet presAssocID="{EA66F4D2-D628-4B41-A09A-430B15B1CEE8}" presName="spaceRect" presStyleCnt="0"/>
      <dgm:spPr/>
    </dgm:pt>
    <dgm:pt modelId="{0CC4D6AE-B108-462B-9BA9-8CE30973DBF3}" type="pres">
      <dgm:prSet presAssocID="{EA66F4D2-D628-4B41-A09A-430B15B1CEE8}" presName="parTx" presStyleLbl="revTx" presStyleIdx="6" presStyleCnt="8">
        <dgm:presLayoutVars>
          <dgm:chMax val="0"/>
          <dgm:chPref val="0"/>
        </dgm:presLayoutVars>
      </dgm:prSet>
      <dgm:spPr/>
    </dgm:pt>
    <dgm:pt modelId="{63EA567D-A3D8-4A96-B24A-2FD0EB676E93}" type="pres">
      <dgm:prSet presAssocID="{D383018E-7951-4427-AEF1-BF5ACB756FF5}" presName="sibTrans" presStyleCnt="0"/>
      <dgm:spPr/>
    </dgm:pt>
    <dgm:pt modelId="{B8A410C6-8D1A-4DC0-B736-2F2927FF2730}" type="pres">
      <dgm:prSet presAssocID="{693D7058-CD42-4A4E-98A9-60E657DE5537}" presName="compNode" presStyleCnt="0"/>
      <dgm:spPr/>
    </dgm:pt>
    <dgm:pt modelId="{3B332F62-0E33-4C80-80CC-D00AA6547109}" type="pres">
      <dgm:prSet presAssocID="{693D7058-CD42-4A4E-98A9-60E657DE5537}" presName="bgRect" presStyleLbl="bgShp" presStyleIdx="7" presStyleCnt="8"/>
      <dgm:spPr/>
    </dgm:pt>
    <dgm:pt modelId="{71114E6C-6E95-4ECB-BA0E-1EE14B25A60C}" type="pres">
      <dgm:prSet presAssocID="{693D7058-CD42-4A4E-98A9-60E657DE553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E5B9D98-613F-4FD9-A5AA-E9549D85A9A6}" type="pres">
      <dgm:prSet presAssocID="{693D7058-CD42-4A4E-98A9-60E657DE5537}" presName="spaceRect" presStyleCnt="0"/>
      <dgm:spPr/>
    </dgm:pt>
    <dgm:pt modelId="{862B0DE4-E79D-4A79-ADBF-AF1EB58352DB}" type="pres">
      <dgm:prSet presAssocID="{693D7058-CD42-4A4E-98A9-60E657DE553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B6C3E01-A401-41C8-8BC7-1622BC92779A}" type="presOf" srcId="{EA66F4D2-D628-4B41-A09A-430B15B1CEE8}" destId="{0CC4D6AE-B108-462B-9BA9-8CE30973DBF3}" srcOrd="0" destOrd="0" presId="urn:microsoft.com/office/officeart/2018/2/layout/IconVerticalSolidList"/>
    <dgm:cxn modelId="{B847B415-D082-467B-A927-EF308D761E83}" type="presOf" srcId="{24FE75AE-3BA9-4C93-8E48-A90F78474FEE}" destId="{2106EE44-D1A6-4CC2-9290-E62135E5849F}" srcOrd="0" destOrd="0" presId="urn:microsoft.com/office/officeart/2018/2/layout/IconVerticalSolidList"/>
    <dgm:cxn modelId="{FC7DFC25-615C-4C89-8649-020C22F2F05A}" srcId="{38940F68-DFA7-487E-A7B0-BF6A9F36BEC7}" destId="{10C080B9-2566-4004-BC36-33CC84701CDE}" srcOrd="0" destOrd="0" parTransId="{5AA04BAD-8DAF-4850-8631-69E28FDAC4D1}" sibTransId="{FAF048E5-49D3-409D-8D7C-24837C0FD4E0}"/>
    <dgm:cxn modelId="{A1121727-9BDA-4C08-BDD5-7C3560FFE0E8}" type="presOf" srcId="{693D7058-CD42-4A4E-98A9-60E657DE5537}" destId="{862B0DE4-E79D-4A79-ADBF-AF1EB58352DB}" srcOrd="0" destOrd="0" presId="urn:microsoft.com/office/officeart/2018/2/layout/IconVerticalSolidList"/>
    <dgm:cxn modelId="{04B86A29-911D-4781-984C-87E51CC0E2FA}" type="presOf" srcId="{10C080B9-2566-4004-BC36-33CC84701CDE}" destId="{3D08DD0E-BF2E-428B-B24A-7FD2E80B6C28}" srcOrd="0" destOrd="0" presId="urn:microsoft.com/office/officeart/2018/2/layout/IconVerticalSolidList"/>
    <dgm:cxn modelId="{84D41A66-FD6E-4A9E-BC9E-7D12CEEFD258}" srcId="{38940F68-DFA7-487E-A7B0-BF6A9F36BEC7}" destId="{771FBBBB-7E08-4407-AB33-2FBC3E1DF3D7}" srcOrd="2" destOrd="0" parTransId="{CBD2AFBF-83CC-4A0E-85E5-BABC57D2DC14}" sibTransId="{D2C86F21-DB51-408D-BCF8-4CB302446968}"/>
    <dgm:cxn modelId="{8F1CFE49-E811-42AD-B067-9B7A68E3E82E}" srcId="{38940F68-DFA7-487E-A7B0-BF6A9F36BEC7}" destId="{EA66F4D2-D628-4B41-A09A-430B15B1CEE8}" srcOrd="6" destOrd="0" parTransId="{6B376713-333A-4A64-B37F-54A8C982A970}" sibTransId="{D383018E-7951-4427-AEF1-BF5ACB756FF5}"/>
    <dgm:cxn modelId="{0FC2CA6F-EA0A-4EDC-8538-3A28842137DD}" srcId="{38940F68-DFA7-487E-A7B0-BF6A9F36BEC7}" destId="{30385750-2E80-4EB8-B9B1-5355B0D9BAEF}" srcOrd="5" destOrd="0" parTransId="{15B87859-29F8-454B-A370-4DCCF8E8D8AA}" sibTransId="{968074D9-4AB5-41C7-8441-B9E83A2DF1E8}"/>
    <dgm:cxn modelId="{27956788-2D79-468B-A40E-0EFCC030A908}" srcId="{38940F68-DFA7-487E-A7B0-BF6A9F36BEC7}" destId="{24FE75AE-3BA9-4C93-8E48-A90F78474FEE}" srcOrd="4" destOrd="0" parTransId="{7B21805B-B61A-4473-9919-288B7A65A69D}" sibTransId="{368A5C08-DCD0-4617-9E09-38AA37541752}"/>
    <dgm:cxn modelId="{E079F294-EDC5-4D3B-A5C6-125B69E93B14}" type="presOf" srcId="{38940F68-DFA7-487E-A7B0-BF6A9F36BEC7}" destId="{A5D18F8C-EF19-4688-BFF1-7F1CD70CB51F}" srcOrd="0" destOrd="0" presId="urn:microsoft.com/office/officeart/2018/2/layout/IconVerticalSolidList"/>
    <dgm:cxn modelId="{5FE718AC-C74B-44E7-B85D-688B47BBDF94}" srcId="{38940F68-DFA7-487E-A7B0-BF6A9F36BEC7}" destId="{4D089B4A-915D-4F1B-8AD9-82CA70174659}" srcOrd="3" destOrd="0" parTransId="{5E224C80-0F2C-4561-9680-A2A68B4F39C7}" sibTransId="{636C1691-5654-45DA-9E7C-3D211C124A8B}"/>
    <dgm:cxn modelId="{0E0B30BA-CB55-43F1-A145-FF52C065A6B3}" srcId="{38940F68-DFA7-487E-A7B0-BF6A9F36BEC7}" destId="{693D7058-CD42-4A4E-98A9-60E657DE5537}" srcOrd="7" destOrd="0" parTransId="{311035B7-5864-46F2-9464-FEF482B729B0}" sibTransId="{ED576F07-9082-492B-ACD1-C329EB9802AB}"/>
    <dgm:cxn modelId="{C45913E6-29C3-41F1-AB7E-7CD030C04AEF}" type="presOf" srcId="{D6B98AB9-5A77-4F28-BCA4-89E81EA390A3}" destId="{D592BE08-CF96-4490-BD9C-BD212C1519CB}" srcOrd="0" destOrd="0" presId="urn:microsoft.com/office/officeart/2018/2/layout/IconVerticalSolidList"/>
    <dgm:cxn modelId="{80BB16EF-F981-46A6-BDF4-CF0D6795A1E8}" srcId="{38940F68-DFA7-487E-A7B0-BF6A9F36BEC7}" destId="{D6B98AB9-5A77-4F28-BCA4-89E81EA390A3}" srcOrd="1" destOrd="0" parTransId="{FF9636D6-A902-47F7-8403-DC07CC571FAC}" sibTransId="{0DC57336-AD77-4F7A-8AE1-0062DE8F797A}"/>
    <dgm:cxn modelId="{B750E0F6-935A-4867-BB65-47D5C17C2BCD}" type="presOf" srcId="{4D089B4A-915D-4F1B-8AD9-82CA70174659}" destId="{A51FC88D-C495-4C23-8AA0-5D8011F066D9}" srcOrd="0" destOrd="0" presId="urn:microsoft.com/office/officeart/2018/2/layout/IconVerticalSolidList"/>
    <dgm:cxn modelId="{7CED48FA-60C6-4EDA-93B3-71C05CFB9BAA}" type="presOf" srcId="{30385750-2E80-4EB8-B9B1-5355B0D9BAEF}" destId="{B48A1116-8989-48ED-A8B6-636288A4C9E6}" srcOrd="0" destOrd="0" presId="urn:microsoft.com/office/officeart/2018/2/layout/IconVerticalSolidList"/>
    <dgm:cxn modelId="{8F4914FE-3041-4C42-8C6A-9042B4005735}" type="presOf" srcId="{771FBBBB-7E08-4407-AB33-2FBC3E1DF3D7}" destId="{50991DDD-AD06-497D-97B7-64C0A97F688A}" srcOrd="0" destOrd="0" presId="urn:microsoft.com/office/officeart/2018/2/layout/IconVerticalSolidList"/>
    <dgm:cxn modelId="{4286584B-375F-4C85-A914-07A26CDB2A4F}" type="presParOf" srcId="{A5D18F8C-EF19-4688-BFF1-7F1CD70CB51F}" destId="{DD1E4CEC-1F70-4080-B446-A283AD263C8C}" srcOrd="0" destOrd="0" presId="urn:microsoft.com/office/officeart/2018/2/layout/IconVerticalSolidList"/>
    <dgm:cxn modelId="{2B11A883-D7C6-46E6-A280-2E99DC6C3830}" type="presParOf" srcId="{DD1E4CEC-1F70-4080-B446-A283AD263C8C}" destId="{5E4BB4D9-BD61-43DF-919E-CC30AA8D411A}" srcOrd="0" destOrd="0" presId="urn:microsoft.com/office/officeart/2018/2/layout/IconVerticalSolidList"/>
    <dgm:cxn modelId="{630A20B6-210C-422B-A44A-4B8E2DD7719F}" type="presParOf" srcId="{DD1E4CEC-1F70-4080-B446-A283AD263C8C}" destId="{DDF92ED3-090C-4B70-BE25-222523ED1F3B}" srcOrd="1" destOrd="0" presId="urn:microsoft.com/office/officeart/2018/2/layout/IconVerticalSolidList"/>
    <dgm:cxn modelId="{60832632-F8A8-44AA-B8F7-56B6E156DAD3}" type="presParOf" srcId="{DD1E4CEC-1F70-4080-B446-A283AD263C8C}" destId="{9E067ED8-216E-4538-8129-59A258D3E9C5}" srcOrd="2" destOrd="0" presId="urn:microsoft.com/office/officeart/2018/2/layout/IconVerticalSolidList"/>
    <dgm:cxn modelId="{7B61CCE0-0C7E-49A3-B8B7-1CD8136525A2}" type="presParOf" srcId="{DD1E4CEC-1F70-4080-B446-A283AD263C8C}" destId="{3D08DD0E-BF2E-428B-B24A-7FD2E80B6C28}" srcOrd="3" destOrd="0" presId="urn:microsoft.com/office/officeart/2018/2/layout/IconVerticalSolidList"/>
    <dgm:cxn modelId="{D43FC9BC-411B-4FF0-945F-6BEDE335B710}" type="presParOf" srcId="{A5D18F8C-EF19-4688-BFF1-7F1CD70CB51F}" destId="{0F140E9C-623D-4C98-B183-6F3672E706B2}" srcOrd="1" destOrd="0" presId="urn:microsoft.com/office/officeart/2018/2/layout/IconVerticalSolidList"/>
    <dgm:cxn modelId="{117D61CA-4681-4E26-8B3E-E4E4782A37F8}" type="presParOf" srcId="{A5D18F8C-EF19-4688-BFF1-7F1CD70CB51F}" destId="{1B0A180F-22D4-46FC-AA98-EB091C41081A}" srcOrd="2" destOrd="0" presId="urn:microsoft.com/office/officeart/2018/2/layout/IconVerticalSolidList"/>
    <dgm:cxn modelId="{5B8B901B-EA1D-4310-BDBE-4C2E6CF6996F}" type="presParOf" srcId="{1B0A180F-22D4-46FC-AA98-EB091C41081A}" destId="{5F61B88B-AB1C-48F2-97AD-4887E2FA2E45}" srcOrd="0" destOrd="0" presId="urn:microsoft.com/office/officeart/2018/2/layout/IconVerticalSolidList"/>
    <dgm:cxn modelId="{B0B6BF92-D7C6-4A67-BFAC-A57CB7BFF88D}" type="presParOf" srcId="{1B0A180F-22D4-46FC-AA98-EB091C41081A}" destId="{954EA1DC-ECCF-4BA5-8F22-1FFF06C7A4A1}" srcOrd="1" destOrd="0" presId="urn:microsoft.com/office/officeart/2018/2/layout/IconVerticalSolidList"/>
    <dgm:cxn modelId="{59167761-39A3-4273-A8BF-E55DFDBB1BFF}" type="presParOf" srcId="{1B0A180F-22D4-46FC-AA98-EB091C41081A}" destId="{1CAB305D-46B2-44B2-A344-24CC0976E87F}" srcOrd="2" destOrd="0" presId="urn:microsoft.com/office/officeart/2018/2/layout/IconVerticalSolidList"/>
    <dgm:cxn modelId="{12EBF771-3643-412E-9145-61F4D61F6423}" type="presParOf" srcId="{1B0A180F-22D4-46FC-AA98-EB091C41081A}" destId="{D592BE08-CF96-4490-BD9C-BD212C1519CB}" srcOrd="3" destOrd="0" presId="urn:microsoft.com/office/officeart/2018/2/layout/IconVerticalSolidList"/>
    <dgm:cxn modelId="{0F3757BE-0E3E-4324-B378-E47EB0DC7DAD}" type="presParOf" srcId="{A5D18F8C-EF19-4688-BFF1-7F1CD70CB51F}" destId="{85DDF4D8-1346-4A2A-B011-05B221EB436A}" srcOrd="3" destOrd="0" presId="urn:microsoft.com/office/officeart/2018/2/layout/IconVerticalSolidList"/>
    <dgm:cxn modelId="{EC0F8BFC-D2B2-45AA-9493-64FD3F682D4A}" type="presParOf" srcId="{A5D18F8C-EF19-4688-BFF1-7F1CD70CB51F}" destId="{D187DAD9-C24A-40B6-9024-85EF2CF10D45}" srcOrd="4" destOrd="0" presId="urn:microsoft.com/office/officeart/2018/2/layout/IconVerticalSolidList"/>
    <dgm:cxn modelId="{EE5982B6-EE2C-459C-AB8C-9CF21E5B0399}" type="presParOf" srcId="{D187DAD9-C24A-40B6-9024-85EF2CF10D45}" destId="{4E65632B-82ED-4DC6-ABAF-07CE5CC2107C}" srcOrd="0" destOrd="0" presId="urn:microsoft.com/office/officeart/2018/2/layout/IconVerticalSolidList"/>
    <dgm:cxn modelId="{347520DD-817A-4A4C-9EE4-452EF0849DF0}" type="presParOf" srcId="{D187DAD9-C24A-40B6-9024-85EF2CF10D45}" destId="{BEF59180-929D-415C-858E-00F913F5D7B6}" srcOrd="1" destOrd="0" presId="urn:microsoft.com/office/officeart/2018/2/layout/IconVerticalSolidList"/>
    <dgm:cxn modelId="{69ECB79A-70A6-484C-BA4C-209AB21D14AE}" type="presParOf" srcId="{D187DAD9-C24A-40B6-9024-85EF2CF10D45}" destId="{569F7014-FDD1-487A-B9AE-A3B02E336FAA}" srcOrd="2" destOrd="0" presId="urn:microsoft.com/office/officeart/2018/2/layout/IconVerticalSolidList"/>
    <dgm:cxn modelId="{C85178E2-96B5-42E0-B18C-06B51811F9D1}" type="presParOf" srcId="{D187DAD9-C24A-40B6-9024-85EF2CF10D45}" destId="{50991DDD-AD06-497D-97B7-64C0A97F688A}" srcOrd="3" destOrd="0" presId="urn:microsoft.com/office/officeart/2018/2/layout/IconVerticalSolidList"/>
    <dgm:cxn modelId="{1612EEA4-63C0-4034-8EAF-23FC6210D5E8}" type="presParOf" srcId="{A5D18F8C-EF19-4688-BFF1-7F1CD70CB51F}" destId="{C84D5021-BEEA-47D0-9672-D590577F649E}" srcOrd="5" destOrd="0" presId="urn:microsoft.com/office/officeart/2018/2/layout/IconVerticalSolidList"/>
    <dgm:cxn modelId="{49885904-E642-431C-929C-737CAD3C27B8}" type="presParOf" srcId="{A5D18F8C-EF19-4688-BFF1-7F1CD70CB51F}" destId="{9BF7ECC4-26C8-41A7-BC55-09FF7AF84FDD}" srcOrd="6" destOrd="0" presId="urn:microsoft.com/office/officeart/2018/2/layout/IconVerticalSolidList"/>
    <dgm:cxn modelId="{803D0C07-5DF5-44D4-802E-418DC7EC213B}" type="presParOf" srcId="{9BF7ECC4-26C8-41A7-BC55-09FF7AF84FDD}" destId="{FD83DB0B-4313-48DD-BAAB-C1E032D141B8}" srcOrd="0" destOrd="0" presId="urn:microsoft.com/office/officeart/2018/2/layout/IconVerticalSolidList"/>
    <dgm:cxn modelId="{626000DB-91FF-421D-B968-0E4A4545CD06}" type="presParOf" srcId="{9BF7ECC4-26C8-41A7-BC55-09FF7AF84FDD}" destId="{D332196D-DC9A-475B-87EA-E89AF1E729B3}" srcOrd="1" destOrd="0" presId="urn:microsoft.com/office/officeart/2018/2/layout/IconVerticalSolidList"/>
    <dgm:cxn modelId="{D09FA5F3-3124-4A6A-8174-10F3CAB29FDD}" type="presParOf" srcId="{9BF7ECC4-26C8-41A7-BC55-09FF7AF84FDD}" destId="{50543230-6925-4551-A600-C54DC68F9278}" srcOrd="2" destOrd="0" presId="urn:microsoft.com/office/officeart/2018/2/layout/IconVerticalSolidList"/>
    <dgm:cxn modelId="{AB674958-E885-473A-8C4F-DAA229B48D02}" type="presParOf" srcId="{9BF7ECC4-26C8-41A7-BC55-09FF7AF84FDD}" destId="{A51FC88D-C495-4C23-8AA0-5D8011F066D9}" srcOrd="3" destOrd="0" presId="urn:microsoft.com/office/officeart/2018/2/layout/IconVerticalSolidList"/>
    <dgm:cxn modelId="{DB1D0AAC-0CD3-44B9-8DCA-853E7DBDA321}" type="presParOf" srcId="{A5D18F8C-EF19-4688-BFF1-7F1CD70CB51F}" destId="{9A05B1DF-D859-42AF-A45E-54140863E96B}" srcOrd="7" destOrd="0" presId="urn:microsoft.com/office/officeart/2018/2/layout/IconVerticalSolidList"/>
    <dgm:cxn modelId="{154B748B-CF12-4A60-8349-91F6221A3B50}" type="presParOf" srcId="{A5D18F8C-EF19-4688-BFF1-7F1CD70CB51F}" destId="{DA9E46B8-7947-4DA4-AFF4-1E507D4073CB}" srcOrd="8" destOrd="0" presId="urn:microsoft.com/office/officeart/2018/2/layout/IconVerticalSolidList"/>
    <dgm:cxn modelId="{600295C1-A3E1-4F44-8D51-9CB15C7A7C9B}" type="presParOf" srcId="{DA9E46B8-7947-4DA4-AFF4-1E507D4073CB}" destId="{DC2D4A02-19B2-414D-BA83-6A00FDE482F1}" srcOrd="0" destOrd="0" presId="urn:microsoft.com/office/officeart/2018/2/layout/IconVerticalSolidList"/>
    <dgm:cxn modelId="{9E3EA443-F598-4A93-BD08-92565119B572}" type="presParOf" srcId="{DA9E46B8-7947-4DA4-AFF4-1E507D4073CB}" destId="{7361BF7F-76CF-495F-9684-A7C15E79D597}" srcOrd="1" destOrd="0" presId="urn:microsoft.com/office/officeart/2018/2/layout/IconVerticalSolidList"/>
    <dgm:cxn modelId="{495A4703-D9F2-4FB3-8304-2421C61F712D}" type="presParOf" srcId="{DA9E46B8-7947-4DA4-AFF4-1E507D4073CB}" destId="{8F30E679-4683-4C46-BC31-7E8638E702C6}" srcOrd="2" destOrd="0" presId="urn:microsoft.com/office/officeart/2018/2/layout/IconVerticalSolidList"/>
    <dgm:cxn modelId="{0908614D-9DF6-4ADA-940B-CA8351E9F0B9}" type="presParOf" srcId="{DA9E46B8-7947-4DA4-AFF4-1E507D4073CB}" destId="{2106EE44-D1A6-4CC2-9290-E62135E5849F}" srcOrd="3" destOrd="0" presId="urn:microsoft.com/office/officeart/2018/2/layout/IconVerticalSolidList"/>
    <dgm:cxn modelId="{29CF1E79-1E2F-4A4C-BE57-12E817B9DC72}" type="presParOf" srcId="{A5D18F8C-EF19-4688-BFF1-7F1CD70CB51F}" destId="{3A1B2CC6-4B0B-470D-BD6E-823A550048EA}" srcOrd="9" destOrd="0" presId="urn:microsoft.com/office/officeart/2018/2/layout/IconVerticalSolidList"/>
    <dgm:cxn modelId="{2D21231F-5C82-4BCD-9C2F-A8899ED4FBF1}" type="presParOf" srcId="{A5D18F8C-EF19-4688-BFF1-7F1CD70CB51F}" destId="{7BF16DEB-D40F-4B66-9074-058DCDD59333}" srcOrd="10" destOrd="0" presId="urn:microsoft.com/office/officeart/2018/2/layout/IconVerticalSolidList"/>
    <dgm:cxn modelId="{CB1A640E-C6FE-413C-ABE4-A21F5AFF4D07}" type="presParOf" srcId="{7BF16DEB-D40F-4B66-9074-058DCDD59333}" destId="{34CAB9BF-2A38-415C-BB5B-DA53A8C93059}" srcOrd="0" destOrd="0" presId="urn:microsoft.com/office/officeart/2018/2/layout/IconVerticalSolidList"/>
    <dgm:cxn modelId="{2E4619AF-BA49-44A2-BFFE-F633752CB9AB}" type="presParOf" srcId="{7BF16DEB-D40F-4B66-9074-058DCDD59333}" destId="{C6B0043C-74D9-4EDB-8E0A-683C6F824ACC}" srcOrd="1" destOrd="0" presId="urn:microsoft.com/office/officeart/2018/2/layout/IconVerticalSolidList"/>
    <dgm:cxn modelId="{1F197EFD-A540-4224-AD14-F720435E21BA}" type="presParOf" srcId="{7BF16DEB-D40F-4B66-9074-058DCDD59333}" destId="{8DEF3D95-F5EF-44EE-B6EB-7DFBD38F8F72}" srcOrd="2" destOrd="0" presId="urn:microsoft.com/office/officeart/2018/2/layout/IconVerticalSolidList"/>
    <dgm:cxn modelId="{34780680-A310-4AC2-B426-EFCE7819857E}" type="presParOf" srcId="{7BF16DEB-D40F-4B66-9074-058DCDD59333}" destId="{B48A1116-8989-48ED-A8B6-636288A4C9E6}" srcOrd="3" destOrd="0" presId="urn:microsoft.com/office/officeart/2018/2/layout/IconVerticalSolidList"/>
    <dgm:cxn modelId="{3DEDF5EE-4703-46A9-9BD2-AB588543D27A}" type="presParOf" srcId="{A5D18F8C-EF19-4688-BFF1-7F1CD70CB51F}" destId="{C579D44C-EF5A-4A7C-879D-009DEA730D39}" srcOrd="11" destOrd="0" presId="urn:microsoft.com/office/officeart/2018/2/layout/IconVerticalSolidList"/>
    <dgm:cxn modelId="{B39CFD57-187B-4C9C-845F-DA24074FF72F}" type="presParOf" srcId="{A5D18F8C-EF19-4688-BFF1-7F1CD70CB51F}" destId="{8F51AD1B-C167-45EA-AAC7-9CE242C64128}" srcOrd="12" destOrd="0" presId="urn:microsoft.com/office/officeart/2018/2/layout/IconVerticalSolidList"/>
    <dgm:cxn modelId="{A1B9F58C-D03B-4F80-8BDC-3E1DD1FCFD7B}" type="presParOf" srcId="{8F51AD1B-C167-45EA-AAC7-9CE242C64128}" destId="{A64A3F50-7B60-4D97-94D2-7F3AAADC6A35}" srcOrd="0" destOrd="0" presId="urn:microsoft.com/office/officeart/2018/2/layout/IconVerticalSolidList"/>
    <dgm:cxn modelId="{A644D24C-2BE4-446B-A971-D2635ED90D53}" type="presParOf" srcId="{8F51AD1B-C167-45EA-AAC7-9CE242C64128}" destId="{82F06771-ACC6-42E7-890F-7C56B89DFA44}" srcOrd="1" destOrd="0" presId="urn:microsoft.com/office/officeart/2018/2/layout/IconVerticalSolidList"/>
    <dgm:cxn modelId="{E24105D2-B01F-4353-A5C0-C13BAFCF8D77}" type="presParOf" srcId="{8F51AD1B-C167-45EA-AAC7-9CE242C64128}" destId="{570BB10F-D725-45F5-8F86-F924C2B01341}" srcOrd="2" destOrd="0" presId="urn:microsoft.com/office/officeart/2018/2/layout/IconVerticalSolidList"/>
    <dgm:cxn modelId="{A133D200-60BB-4C95-832E-45D1AE778311}" type="presParOf" srcId="{8F51AD1B-C167-45EA-AAC7-9CE242C64128}" destId="{0CC4D6AE-B108-462B-9BA9-8CE30973DBF3}" srcOrd="3" destOrd="0" presId="urn:microsoft.com/office/officeart/2018/2/layout/IconVerticalSolidList"/>
    <dgm:cxn modelId="{DE1E8143-D505-4630-B02A-9DFCF2CC325D}" type="presParOf" srcId="{A5D18F8C-EF19-4688-BFF1-7F1CD70CB51F}" destId="{63EA567D-A3D8-4A96-B24A-2FD0EB676E93}" srcOrd="13" destOrd="0" presId="urn:microsoft.com/office/officeart/2018/2/layout/IconVerticalSolidList"/>
    <dgm:cxn modelId="{8A1C9B56-32A9-4326-8E9A-03FD43C8382D}" type="presParOf" srcId="{A5D18F8C-EF19-4688-BFF1-7F1CD70CB51F}" destId="{B8A410C6-8D1A-4DC0-B736-2F2927FF2730}" srcOrd="14" destOrd="0" presId="urn:microsoft.com/office/officeart/2018/2/layout/IconVerticalSolidList"/>
    <dgm:cxn modelId="{77118FDA-77BB-4A59-B329-96CF2A074C7A}" type="presParOf" srcId="{B8A410C6-8D1A-4DC0-B736-2F2927FF2730}" destId="{3B332F62-0E33-4C80-80CC-D00AA6547109}" srcOrd="0" destOrd="0" presId="urn:microsoft.com/office/officeart/2018/2/layout/IconVerticalSolidList"/>
    <dgm:cxn modelId="{1F8FC775-401C-4BAA-A039-129E4D529812}" type="presParOf" srcId="{B8A410C6-8D1A-4DC0-B736-2F2927FF2730}" destId="{71114E6C-6E95-4ECB-BA0E-1EE14B25A60C}" srcOrd="1" destOrd="0" presId="urn:microsoft.com/office/officeart/2018/2/layout/IconVerticalSolidList"/>
    <dgm:cxn modelId="{83E3EB35-4656-4AE7-AB0F-16281E2854DB}" type="presParOf" srcId="{B8A410C6-8D1A-4DC0-B736-2F2927FF2730}" destId="{4E5B9D98-613F-4FD9-A5AA-E9549D85A9A6}" srcOrd="2" destOrd="0" presId="urn:microsoft.com/office/officeart/2018/2/layout/IconVerticalSolidList"/>
    <dgm:cxn modelId="{4FA880A0-35E3-4596-9550-DD6F0EE2748B}" type="presParOf" srcId="{B8A410C6-8D1A-4DC0-B736-2F2927FF2730}" destId="{862B0DE4-E79D-4A79-ADBF-AF1EB58352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5220A-1D02-450F-B6A5-514B6C162E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F0003E4-CFA2-457D-89A0-7A4B871899CA}">
      <dgm:prSet/>
      <dgm:spPr/>
      <dgm:t>
        <a:bodyPr/>
        <a:lstStyle/>
        <a:p>
          <a:pPr>
            <a:defRPr cap="all"/>
          </a:pPr>
          <a:r>
            <a:rPr lang="en-US"/>
            <a:t>The MingleBox Marketplace prototype is developed using the following technologies:</a:t>
          </a:r>
        </a:p>
      </dgm:t>
    </dgm:pt>
    <dgm:pt modelId="{D37B4202-DA5D-4407-9BFC-9316DCC64E88}" type="parTrans" cxnId="{D014FDD7-4F0D-4462-B09C-AC89340D9A24}">
      <dgm:prSet/>
      <dgm:spPr/>
      <dgm:t>
        <a:bodyPr/>
        <a:lstStyle/>
        <a:p>
          <a:endParaRPr lang="en-US"/>
        </a:p>
      </dgm:t>
    </dgm:pt>
    <dgm:pt modelId="{C7738F82-9EFB-498E-B288-93BA32422CC7}" type="sibTrans" cxnId="{D014FDD7-4F0D-4462-B09C-AC89340D9A24}">
      <dgm:prSet/>
      <dgm:spPr/>
      <dgm:t>
        <a:bodyPr/>
        <a:lstStyle/>
        <a:p>
          <a:endParaRPr lang="en-US"/>
        </a:p>
      </dgm:t>
    </dgm:pt>
    <dgm:pt modelId="{B9FA35DB-3EC6-4B25-9C1F-C2F68F85D40F}">
      <dgm:prSet/>
      <dgm:spPr/>
      <dgm:t>
        <a:bodyPr/>
        <a:lstStyle/>
        <a:p>
          <a:pPr>
            <a:defRPr cap="all"/>
          </a:pPr>
          <a:r>
            <a:rPr lang="en-US"/>
            <a:t>- Java: Core programming language for application logic</a:t>
          </a:r>
        </a:p>
      </dgm:t>
    </dgm:pt>
    <dgm:pt modelId="{F1D6FCA8-7CBD-4BE8-BEDD-926ABA597F2A}" type="parTrans" cxnId="{52742534-BCA4-499D-9F37-B27640D4F1D5}">
      <dgm:prSet/>
      <dgm:spPr/>
      <dgm:t>
        <a:bodyPr/>
        <a:lstStyle/>
        <a:p>
          <a:endParaRPr lang="en-US"/>
        </a:p>
      </dgm:t>
    </dgm:pt>
    <dgm:pt modelId="{F6314DC3-A777-4B3D-A48D-2F104D20EDAA}" type="sibTrans" cxnId="{52742534-BCA4-499D-9F37-B27640D4F1D5}">
      <dgm:prSet/>
      <dgm:spPr/>
      <dgm:t>
        <a:bodyPr/>
        <a:lstStyle/>
        <a:p>
          <a:endParaRPr lang="en-US"/>
        </a:p>
      </dgm:t>
    </dgm:pt>
    <dgm:pt modelId="{7F2610A1-BAEC-41C1-A174-3BD8DB3E9EBF}">
      <dgm:prSet/>
      <dgm:spPr/>
      <dgm:t>
        <a:bodyPr/>
        <a:lstStyle/>
        <a:p>
          <a:pPr>
            <a:defRPr cap="all"/>
          </a:pPr>
          <a:r>
            <a:rPr lang="en-US"/>
            <a:t>- H2 Database: Lightweight in-memory database for data storage</a:t>
          </a:r>
        </a:p>
      </dgm:t>
    </dgm:pt>
    <dgm:pt modelId="{76C7DB4E-F33E-4EFA-B737-225319265519}" type="parTrans" cxnId="{98EE3B62-F73A-4DB6-89F9-5C3076E44F8D}">
      <dgm:prSet/>
      <dgm:spPr/>
      <dgm:t>
        <a:bodyPr/>
        <a:lstStyle/>
        <a:p>
          <a:endParaRPr lang="en-US"/>
        </a:p>
      </dgm:t>
    </dgm:pt>
    <dgm:pt modelId="{23C464B0-415A-4600-8D9B-CE3C33475418}" type="sibTrans" cxnId="{98EE3B62-F73A-4DB6-89F9-5C3076E44F8D}">
      <dgm:prSet/>
      <dgm:spPr/>
      <dgm:t>
        <a:bodyPr/>
        <a:lstStyle/>
        <a:p>
          <a:endParaRPr lang="en-US"/>
        </a:p>
      </dgm:t>
    </dgm:pt>
    <dgm:pt modelId="{92CD0FB4-2A88-4EBC-B586-DBCE5448FC79}">
      <dgm:prSet/>
      <dgm:spPr/>
      <dgm:t>
        <a:bodyPr/>
        <a:lstStyle/>
        <a:p>
          <a:pPr>
            <a:defRPr cap="all"/>
          </a:pPr>
          <a:r>
            <a:rPr lang="en-US"/>
            <a:t>- JDBC: Java Database Connectivity for database interaction</a:t>
          </a:r>
        </a:p>
      </dgm:t>
    </dgm:pt>
    <dgm:pt modelId="{20882E3C-D492-465D-8ED2-167A6B29BD90}" type="parTrans" cxnId="{909B0DF7-D3E5-4560-BC63-553147E81E71}">
      <dgm:prSet/>
      <dgm:spPr/>
      <dgm:t>
        <a:bodyPr/>
        <a:lstStyle/>
        <a:p>
          <a:endParaRPr lang="en-US"/>
        </a:p>
      </dgm:t>
    </dgm:pt>
    <dgm:pt modelId="{D50C9FA4-EB82-43FF-91E2-1F9D3F47F5FC}" type="sibTrans" cxnId="{909B0DF7-D3E5-4560-BC63-553147E81E71}">
      <dgm:prSet/>
      <dgm:spPr/>
      <dgm:t>
        <a:bodyPr/>
        <a:lstStyle/>
        <a:p>
          <a:endParaRPr lang="en-US"/>
        </a:p>
      </dgm:t>
    </dgm:pt>
    <dgm:pt modelId="{7EBB98BD-DC16-4612-9257-C9D5E6BC7A13}">
      <dgm:prSet/>
      <dgm:spPr/>
      <dgm:t>
        <a:bodyPr/>
        <a:lstStyle/>
        <a:p>
          <a:pPr>
            <a:defRPr cap="all"/>
          </a:pPr>
          <a:r>
            <a:rPr lang="en-US"/>
            <a:t>- Object-Oriented Design: Design principles for modular and maintainable code</a:t>
          </a:r>
        </a:p>
      </dgm:t>
    </dgm:pt>
    <dgm:pt modelId="{E3F249E5-8A2D-4B26-B6FA-ECBD48956BE2}" type="parTrans" cxnId="{AC4C8A0F-2E34-4FE7-A466-4DB54DB277A0}">
      <dgm:prSet/>
      <dgm:spPr/>
      <dgm:t>
        <a:bodyPr/>
        <a:lstStyle/>
        <a:p>
          <a:endParaRPr lang="en-US"/>
        </a:p>
      </dgm:t>
    </dgm:pt>
    <dgm:pt modelId="{4A976CF4-3450-4518-AC45-E3FD3818E204}" type="sibTrans" cxnId="{AC4C8A0F-2E34-4FE7-A466-4DB54DB277A0}">
      <dgm:prSet/>
      <dgm:spPr/>
      <dgm:t>
        <a:bodyPr/>
        <a:lstStyle/>
        <a:p>
          <a:endParaRPr lang="en-US"/>
        </a:p>
      </dgm:t>
    </dgm:pt>
    <dgm:pt modelId="{A82595C9-B816-415B-8CEE-63A3A6CBB60D}" type="pres">
      <dgm:prSet presAssocID="{EC35220A-1D02-450F-B6A5-514B6C162E52}" presName="root" presStyleCnt="0">
        <dgm:presLayoutVars>
          <dgm:dir/>
          <dgm:resizeHandles val="exact"/>
        </dgm:presLayoutVars>
      </dgm:prSet>
      <dgm:spPr/>
    </dgm:pt>
    <dgm:pt modelId="{6FFC6431-CCB3-468E-999B-9399DF0E102F}" type="pres">
      <dgm:prSet presAssocID="{CF0003E4-CFA2-457D-89A0-7A4B871899CA}" presName="compNode" presStyleCnt="0"/>
      <dgm:spPr/>
    </dgm:pt>
    <dgm:pt modelId="{494F059A-01D7-4C28-BCC5-5ED440D2C343}" type="pres">
      <dgm:prSet presAssocID="{CF0003E4-CFA2-457D-89A0-7A4B871899CA}" presName="iconBgRect" presStyleLbl="bgShp" presStyleIdx="0" presStyleCnt="5"/>
      <dgm:spPr/>
    </dgm:pt>
    <dgm:pt modelId="{2359375A-6977-4E89-BAD2-4BCA47E3BC6D}" type="pres">
      <dgm:prSet presAssocID="{CF0003E4-CFA2-457D-89A0-7A4B871899C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912EDB7-9FA8-45AA-9973-0AF86727B867}" type="pres">
      <dgm:prSet presAssocID="{CF0003E4-CFA2-457D-89A0-7A4B871899CA}" presName="spaceRect" presStyleCnt="0"/>
      <dgm:spPr/>
    </dgm:pt>
    <dgm:pt modelId="{A4BB0E80-79DE-4906-8CF2-A6E67384F456}" type="pres">
      <dgm:prSet presAssocID="{CF0003E4-CFA2-457D-89A0-7A4B871899CA}" presName="textRect" presStyleLbl="revTx" presStyleIdx="0" presStyleCnt="5">
        <dgm:presLayoutVars>
          <dgm:chMax val="1"/>
          <dgm:chPref val="1"/>
        </dgm:presLayoutVars>
      </dgm:prSet>
      <dgm:spPr/>
    </dgm:pt>
    <dgm:pt modelId="{ABA89D35-C53B-48B0-A754-08432245E019}" type="pres">
      <dgm:prSet presAssocID="{C7738F82-9EFB-498E-B288-93BA32422CC7}" presName="sibTrans" presStyleCnt="0"/>
      <dgm:spPr/>
    </dgm:pt>
    <dgm:pt modelId="{C97BFBAD-3CB6-4BFD-85CE-06ABCD71D6C1}" type="pres">
      <dgm:prSet presAssocID="{B9FA35DB-3EC6-4B25-9C1F-C2F68F85D40F}" presName="compNode" presStyleCnt="0"/>
      <dgm:spPr/>
    </dgm:pt>
    <dgm:pt modelId="{5169676D-2C9D-4F21-A559-1F8A07399F4D}" type="pres">
      <dgm:prSet presAssocID="{B9FA35DB-3EC6-4B25-9C1F-C2F68F85D40F}" presName="iconBgRect" presStyleLbl="bgShp" presStyleIdx="1" presStyleCnt="5"/>
      <dgm:spPr/>
    </dgm:pt>
    <dgm:pt modelId="{97F0EDC4-2829-4B65-90B7-542C09C94B4E}" type="pres">
      <dgm:prSet presAssocID="{B9FA35DB-3EC6-4B25-9C1F-C2F68F85D40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78F13F5-517E-41C3-A554-BDF593504AE3}" type="pres">
      <dgm:prSet presAssocID="{B9FA35DB-3EC6-4B25-9C1F-C2F68F85D40F}" presName="spaceRect" presStyleCnt="0"/>
      <dgm:spPr/>
    </dgm:pt>
    <dgm:pt modelId="{B595C277-E00C-47D6-969C-44BD1F3934C7}" type="pres">
      <dgm:prSet presAssocID="{B9FA35DB-3EC6-4B25-9C1F-C2F68F85D40F}" presName="textRect" presStyleLbl="revTx" presStyleIdx="1" presStyleCnt="5">
        <dgm:presLayoutVars>
          <dgm:chMax val="1"/>
          <dgm:chPref val="1"/>
        </dgm:presLayoutVars>
      </dgm:prSet>
      <dgm:spPr/>
    </dgm:pt>
    <dgm:pt modelId="{727A8AC3-331F-46C2-AE36-05E454BDC55A}" type="pres">
      <dgm:prSet presAssocID="{F6314DC3-A777-4B3D-A48D-2F104D20EDAA}" presName="sibTrans" presStyleCnt="0"/>
      <dgm:spPr/>
    </dgm:pt>
    <dgm:pt modelId="{8C3DEE9A-7470-4A84-A32F-3D58BE309591}" type="pres">
      <dgm:prSet presAssocID="{7F2610A1-BAEC-41C1-A174-3BD8DB3E9EBF}" presName="compNode" presStyleCnt="0"/>
      <dgm:spPr/>
    </dgm:pt>
    <dgm:pt modelId="{0C7569FF-D56B-410D-B656-FDDCF508A7EC}" type="pres">
      <dgm:prSet presAssocID="{7F2610A1-BAEC-41C1-A174-3BD8DB3E9EBF}" presName="iconBgRect" presStyleLbl="bgShp" presStyleIdx="2" presStyleCnt="5"/>
      <dgm:spPr/>
    </dgm:pt>
    <dgm:pt modelId="{228DA4CD-1F07-4C7C-BDE5-C1594585C935}" type="pres">
      <dgm:prSet presAssocID="{7F2610A1-BAEC-41C1-A174-3BD8DB3E9EB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739A8B7-1259-4CA3-B7D4-55E339CAB21B}" type="pres">
      <dgm:prSet presAssocID="{7F2610A1-BAEC-41C1-A174-3BD8DB3E9EBF}" presName="spaceRect" presStyleCnt="0"/>
      <dgm:spPr/>
    </dgm:pt>
    <dgm:pt modelId="{70C888BA-09CE-4BEE-8667-B1E0725B15C5}" type="pres">
      <dgm:prSet presAssocID="{7F2610A1-BAEC-41C1-A174-3BD8DB3E9EBF}" presName="textRect" presStyleLbl="revTx" presStyleIdx="2" presStyleCnt="5">
        <dgm:presLayoutVars>
          <dgm:chMax val="1"/>
          <dgm:chPref val="1"/>
        </dgm:presLayoutVars>
      </dgm:prSet>
      <dgm:spPr/>
    </dgm:pt>
    <dgm:pt modelId="{DC92DB54-C0C6-4D2B-B9BE-234282D6A731}" type="pres">
      <dgm:prSet presAssocID="{23C464B0-415A-4600-8D9B-CE3C33475418}" presName="sibTrans" presStyleCnt="0"/>
      <dgm:spPr/>
    </dgm:pt>
    <dgm:pt modelId="{5FD9AE93-23E6-40A3-9EA6-DAEA02304513}" type="pres">
      <dgm:prSet presAssocID="{92CD0FB4-2A88-4EBC-B586-DBCE5448FC79}" presName="compNode" presStyleCnt="0"/>
      <dgm:spPr/>
    </dgm:pt>
    <dgm:pt modelId="{630E3FB3-3CCF-4819-B87E-C510A62864E7}" type="pres">
      <dgm:prSet presAssocID="{92CD0FB4-2A88-4EBC-B586-DBCE5448FC79}" presName="iconBgRect" presStyleLbl="bgShp" presStyleIdx="3" presStyleCnt="5"/>
      <dgm:spPr/>
    </dgm:pt>
    <dgm:pt modelId="{05379A45-A000-44B0-B848-3664F283D0D7}" type="pres">
      <dgm:prSet presAssocID="{92CD0FB4-2A88-4EBC-B586-DBCE5448FC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A3C4188-230C-4480-9699-56B7F2F36D92}" type="pres">
      <dgm:prSet presAssocID="{92CD0FB4-2A88-4EBC-B586-DBCE5448FC79}" presName="spaceRect" presStyleCnt="0"/>
      <dgm:spPr/>
    </dgm:pt>
    <dgm:pt modelId="{E20BF27C-BFBE-45EC-989C-F924997B426E}" type="pres">
      <dgm:prSet presAssocID="{92CD0FB4-2A88-4EBC-B586-DBCE5448FC79}" presName="textRect" presStyleLbl="revTx" presStyleIdx="3" presStyleCnt="5">
        <dgm:presLayoutVars>
          <dgm:chMax val="1"/>
          <dgm:chPref val="1"/>
        </dgm:presLayoutVars>
      </dgm:prSet>
      <dgm:spPr/>
    </dgm:pt>
    <dgm:pt modelId="{E88469FF-EC84-4EA1-B4D4-0CED7E336325}" type="pres">
      <dgm:prSet presAssocID="{D50C9FA4-EB82-43FF-91E2-1F9D3F47F5FC}" presName="sibTrans" presStyleCnt="0"/>
      <dgm:spPr/>
    </dgm:pt>
    <dgm:pt modelId="{166559ED-BA85-4307-BD27-53819FC85528}" type="pres">
      <dgm:prSet presAssocID="{7EBB98BD-DC16-4612-9257-C9D5E6BC7A13}" presName="compNode" presStyleCnt="0"/>
      <dgm:spPr/>
    </dgm:pt>
    <dgm:pt modelId="{2C09748B-79DE-471B-957B-45D174446FD5}" type="pres">
      <dgm:prSet presAssocID="{7EBB98BD-DC16-4612-9257-C9D5E6BC7A13}" presName="iconBgRect" presStyleLbl="bgShp" presStyleIdx="4" presStyleCnt="5"/>
      <dgm:spPr/>
    </dgm:pt>
    <dgm:pt modelId="{19B07E7B-21FF-4734-9DD2-D5945CB695F7}" type="pres">
      <dgm:prSet presAssocID="{7EBB98BD-DC16-4612-9257-C9D5E6BC7A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08D83B85-8A71-4938-94FD-478255D96827}" type="pres">
      <dgm:prSet presAssocID="{7EBB98BD-DC16-4612-9257-C9D5E6BC7A13}" presName="spaceRect" presStyleCnt="0"/>
      <dgm:spPr/>
    </dgm:pt>
    <dgm:pt modelId="{66FBFDF8-352E-459D-A428-B10D3E10BB9D}" type="pres">
      <dgm:prSet presAssocID="{7EBB98BD-DC16-4612-9257-C9D5E6BC7A1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4C8A0F-2E34-4FE7-A466-4DB54DB277A0}" srcId="{EC35220A-1D02-450F-B6A5-514B6C162E52}" destId="{7EBB98BD-DC16-4612-9257-C9D5E6BC7A13}" srcOrd="4" destOrd="0" parTransId="{E3F249E5-8A2D-4B26-B6FA-ECBD48956BE2}" sibTransId="{4A976CF4-3450-4518-AC45-E3FD3818E204}"/>
    <dgm:cxn modelId="{22171320-E869-40EE-893F-FB78639CB300}" type="presOf" srcId="{7F2610A1-BAEC-41C1-A174-3BD8DB3E9EBF}" destId="{70C888BA-09CE-4BEE-8667-B1E0725B15C5}" srcOrd="0" destOrd="0" presId="urn:microsoft.com/office/officeart/2018/5/layout/IconCircleLabelList"/>
    <dgm:cxn modelId="{52742534-BCA4-499D-9F37-B27640D4F1D5}" srcId="{EC35220A-1D02-450F-B6A5-514B6C162E52}" destId="{B9FA35DB-3EC6-4B25-9C1F-C2F68F85D40F}" srcOrd="1" destOrd="0" parTransId="{F1D6FCA8-7CBD-4BE8-BEDD-926ABA597F2A}" sibTransId="{F6314DC3-A777-4B3D-A48D-2F104D20EDAA}"/>
    <dgm:cxn modelId="{7019103F-68E5-40E1-9BD3-AE1C08D6ACD4}" type="presOf" srcId="{CF0003E4-CFA2-457D-89A0-7A4B871899CA}" destId="{A4BB0E80-79DE-4906-8CF2-A6E67384F456}" srcOrd="0" destOrd="0" presId="urn:microsoft.com/office/officeart/2018/5/layout/IconCircleLabelList"/>
    <dgm:cxn modelId="{98EE3B62-F73A-4DB6-89F9-5C3076E44F8D}" srcId="{EC35220A-1D02-450F-B6A5-514B6C162E52}" destId="{7F2610A1-BAEC-41C1-A174-3BD8DB3E9EBF}" srcOrd="2" destOrd="0" parTransId="{76C7DB4E-F33E-4EFA-B737-225319265519}" sibTransId="{23C464B0-415A-4600-8D9B-CE3C33475418}"/>
    <dgm:cxn modelId="{0AB22F6F-980F-409B-AE2F-C128F1C4BB44}" type="presOf" srcId="{7EBB98BD-DC16-4612-9257-C9D5E6BC7A13}" destId="{66FBFDF8-352E-459D-A428-B10D3E10BB9D}" srcOrd="0" destOrd="0" presId="urn:microsoft.com/office/officeart/2018/5/layout/IconCircleLabelList"/>
    <dgm:cxn modelId="{24ABD551-12D1-4829-94A3-ADB438F820E9}" type="presOf" srcId="{92CD0FB4-2A88-4EBC-B586-DBCE5448FC79}" destId="{E20BF27C-BFBE-45EC-989C-F924997B426E}" srcOrd="0" destOrd="0" presId="urn:microsoft.com/office/officeart/2018/5/layout/IconCircleLabelList"/>
    <dgm:cxn modelId="{B6B12C55-5E7A-486B-A945-7D7B22AA68A2}" type="presOf" srcId="{B9FA35DB-3EC6-4B25-9C1F-C2F68F85D40F}" destId="{B595C277-E00C-47D6-969C-44BD1F3934C7}" srcOrd="0" destOrd="0" presId="urn:microsoft.com/office/officeart/2018/5/layout/IconCircleLabelList"/>
    <dgm:cxn modelId="{D014FDD7-4F0D-4462-B09C-AC89340D9A24}" srcId="{EC35220A-1D02-450F-B6A5-514B6C162E52}" destId="{CF0003E4-CFA2-457D-89A0-7A4B871899CA}" srcOrd="0" destOrd="0" parTransId="{D37B4202-DA5D-4407-9BFC-9316DCC64E88}" sibTransId="{C7738F82-9EFB-498E-B288-93BA32422CC7}"/>
    <dgm:cxn modelId="{909B0DF7-D3E5-4560-BC63-553147E81E71}" srcId="{EC35220A-1D02-450F-B6A5-514B6C162E52}" destId="{92CD0FB4-2A88-4EBC-B586-DBCE5448FC79}" srcOrd="3" destOrd="0" parTransId="{20882E3C-D492-465D-8ED2-167A6B29BD90}" sibTransId="{D50C9FA4-EB82-43FF-91E2-1F9D3F47F5FC}"/>
    <dgm:cxn modelId="{E1D235FD-6058-4572-9514-8BF236BB5EB7}" type="presOf" srcId="{EC35220A-1D02-450F-B6A5-514B6C162E52}" destId="{A82595C9-B816-415B-8CEE-63A3A6CBB60D}" srcOrd="0" destOrd="0" presId="urn:microsoft.com/office/officeart/2018/5/layout/IconCircleLabelList"/>
    <dgm:cxn modelId="{16ABE3B9-E7B8-4E90-B3F5-F8E1DC6EA776}" type="presParOf" srcId="{A82595C9-B816-415B-8CEE-63A3A6CBB60D}" destId="{6FFC6431-CCB3-468E-999B-9399DF0E102F}" srcOrd="0" destOrd="0" presId="urn:microsoft.com/office/officeart/2018/5/layout/IconCircleLabelList"/>
    <dgm:cxn modelId="{9CA13C73-649D-435B-947C-FA3E07792038}" type="presParOf" srcId="{6FFC6431-CCB3-468E-999B-9399DF0E102F}" destId="{494F059A-01D7-4C28-BCC5-5ED440D2C343}" srcOrd="0" destOrd="0" presId="urn:microsoft.com/office/officeart/2018/5/layout/IconCircleLabelList"/>
    <dgm:cxn modelId="{CC52F891-1C04-4F21-A462-3EA04FAE46C1}" type="presParOf" srcId="{6FFC6431-CCB3-468E-999B-9399DF0E102F}" destId="{2359375A-6977-4E89-BAD2-4BCA47E3BC6D}" srcOrd="1" destOrd="0" presId="urn:microsoft.com/office/officeart/2018/5/layout/IconCircleLabelList"/>
    <dgm:cxn modelId="{9D4B2E86-42C9-490F-BF34-9616DACF2B40}" type="presParOf" srcId="{6FFC6431-CCB3-468E-999B-9399DF0E102F}" destId="{A912EDB7-9FA8-45AA-9973-0AF86727B867}" srcOrd="2" destOrd="0" presId="urn:microsoft.com/office/officeart/2018/5/layout/IconCircleLabelList"/>
    <dgm:cxn modelId="{C5601450-AFE1-457F-9251-EDE477EBE7BA}" type="presParOf" srcId="{6FFC6431-CCB3-468E-999B-9399DF0E102F}" destId="{A4BB0E80-79DE-4906-8CF2-A6E67384F456}" srcOrd="3" destOrd="0" presId="urn:microsoft.com/office/officeart/2018/5/layout/IconCircleLabelList"/>
    <dgm:cxn modelId="{6D357BD2-8E3C-41F4-8A22-682CAA7F5303}" type="presParOf" srcId="{A82595C9-B816-415B-8CEE-63A3A6CBB60D}" destId="{ABA89D35-C53B-48B0-A754-08432245E019}" srcOrd="1" destOrd="0" presId="urn:microsoft.com/office/officeart/2018/5/layout/IconCircleLabelList"/>
    <dgm:cxn modelId="{4CE4615B-27E9-4215-889A-00EC7C3BFC99}" type="presParOf" srcId="{A82595C9-B816-415B-8CEE-63A3A6CBB60D}" destId="{C97BFBAD-3CB6-4BFD-85CE-06ABCD71D6C1}" srcOrd="2" destOrd="0" presId="urn:microsoft.com/office/officeart/2018/5/layout/IconCircleLabelList"/>
    <dgm:cxn modelId="{9F561E2D-0CA2-4F11-9FCB-A12D44AE15B0}" type="presParOf" srcId="{C97BFBAD-3CB6-4BFD-85CE-06ABCD71D6C1}" destId="{5169676D-2C9D-4F21-A559-1F8A07399F4D}" srcOrd="0" destOrd="0" presId="urn:microsoft.com/office/officeart/2018/5/layout/IconCircleLabelList"/>
    <dgm:cxn modelId="{F1EA5CF6-359F-4EE1-8AE8-FD3568ABDECF}" type="presParOf" srcId="{C97BFBAD-3CB6-4BFD-85CE-06ABCD71D6C1}" destId="{97F0EDC4-2829-4B65-90B7-542C09C94B4E}" srcOrd="1" destOrd="0" presId="urn:microsoft.com/office/officeart/2018/5/layout/IconCircleLabelList"/>
    <dgm:cxn modelId="{21AE520B-3280-4CE9-8646-62C4B0A3FF34}" type="presParOf" srcId="{C97BFBAD-3CB6-4BFD-85CE-06ABCD71D6C1}" destId="{B78F13F5-517E-41C3-A554-BDF593504AE3}" srcOrd="2" destOrd="0" presId="urn:microsoft.com/office/officeart/2018/5/layout/IconCircleLabelList"/>
    <dgm:cxn modelId="{429632EA-A5D2-4C82-A984-765B81AE0DF1}" type="presParOf" srcId="{C97BFBAD-3CB6-4BFD-85CE-06ABCD71D6C1}" destId="{B595C277-E00C-47D6-969C-44BD1F3934C7}" srcOrd="3" destOrd="0" presId="urn:microsoft.com/office/officeart/2018/5/layout/IconCircleLabelList"/>
    <dgm:cxn modelId="{63E3813C-A5FB-4755-8C18-F65688E45F50}" type="presParOf" srcId="{A82595C9-B816-415B-8CEE-63A3A6CBB60D}" destId="{727A8AC3-331F-46C2-AE36-05E454BDC55A}" srcOrd="3" destOrd="0" presId="urn:microsoft.com/office/officeart/2018/5/layout/IconCircleLabelList"/>
    <dgm:cxn modelId="{53E97029-869D-490D-BD72-1BC8F61536BD}" type="presParOf" srcId="{A82595C9-B816-415B-8CEE-63A3A6CBB60D}" destId="{8C3DEE9A-7470-4A84-A32F-3D58BE309591}" srcOrd="4" destOrd="0" presId="urn:microsoft.com/office/officeart/2018/5/layout/IconCircleLabelList"/>
    <dgm:cxn modelId="{ADF07CFD-59B2-455D-B7DF-FE200FE90A49}" type="presParOf" srcId="{8C3DEE9A-7470-4A84-A32F-3D58BE309591}" destId="{0C7569FF-D56B-410D-B656-FDDCF508A7EC}" srcOrd="0" destOrd="0" presId="urn:microsoft.com/office/officeart/2018/5/layout/IconCircleLabelList"/>
    <dgm:cxn modelId="{8CAB1C76-E19E-4DC2-A942-80B3BA328953}" type="presParOf" srcId="{8C3DEE9A-7470-4A84-A32F-3D58BE309591}" destId="{228DA4CD-1F07-4C7C-BDE5-C1594585C935}" srcOrd="1" destOrd="0" presId="urn:microsoft.com/office/officeart/2018/5/layout/IconCircleLabelList"/>
    <dgm:cxn modelId="{A019BA59-1773-4AA5-8456-3998E77BFC95}" type="presParOf" srcId="{8C3DEE9A-7470-4A84-A32F-3D58BE309591}" destId="{F739A8B7-1259-4CA3-B7D4-55E339CAB21B}" srcOrd="2" destOrd="0" presId="urn:microsoft.com/office/officeart/2018/5/layout/IconCircleLabelList"/>
    <dgm:cxn modelId="{A55D319C-7574-46AA-A995-91CCFCEC11E5}" type="presParOf" srcId="{8C3DEE9A-7470-4A84-A32F-3D58BE309591}" destId="{70C888BA-09CE-4BEE-8667-B1E0725B15C5}" srcOrd="3" destOrd="0" presId="urn:microsoft.com/office/officeart/2018/5/layout/IconCircleLabelList"/>
    <dgm:cxn modelId="{3EEFF457-5922-4B05-8D48-A8AF72D73753}" type="presParOf" srcId="{A82595C9-B816-415B-8CEE-63A3A6CBB60D}" destId="{DC92DB54-C0C6-4D2B-B9BE-234282D6A731}" srcOrd="5" destOrd="0" presId="urn:microsoft.com/office/officeart/2018/5/layout/IconCircleLabelList"/>
    <dgm:cxn modelId="{EE0CD4B3-2EEC-42D7-A1D2-EEDFB394700C}" type="presParOf" srcId="{A82595C9-B816-415B-8CEE-63A3A6CBB60D}" destId="{5FD9AE93-23E6-40A3-9EA6-DAEA02304513}" srcOrd="6" destOrd="0" presId="urn:microsoft.com/office/officeart/2018/5/layout/IconCircleLabelList"/>
    <dgm:cxn modelId="{F435D1B8-04AD-429B-97AD-8E28EB2C06E9}" type="presParOf" srcId="{5FD9AE93-23E6-40A3-9EA6-DAEA02304513}" destId="{630E3FB3-3CCF-4819-B87E-C510A62864E7}" srcOrd="0" destOrd="0" presId="urn:microsoft.com/office/officeart/2018/5/layout/IconCircleLabelList"/>
    <dgm:cxn modelId="{7D6CC647-CC8E-477C-B208-5E8EB501C6F7}" type="presParOf" srcId="{5FD9AE93-23E6-40A3-9EA6-DAEA02304513}" destId="{05379A45-A000-44B0-B848-3664F283D0D7}" srcOrd="1" destOrd="0" presId="urn:microsoft.com/office/officeart/2018/5/layout/IconCircleLabelList"/>
    <dgm:cxn modelId="{0F03A2AB-01BB-4824-B152-AD34942AA7EF}" type="presParOf" srcId="{5FD9AE93-23E6-40A3-9EA6-DAEA02304513}" destId="{BA3C4188-230C-4480-9699-56B7F2F36D92}" srcOrd="2" destOrd="0" presId="urn:microsoft.com/office/officeart/2018/5/layout/IconCircleLabelList"/>
    <dgm:cxn modelId="{C0642B88-1387-4102-8F28-D0690835D6AA}" type="presParOf" srcId="{5FD9AE93-23E6-40A3-9EA6-DAEA02304513}" destId="{E20BF27C-BFBE-45EC-989C-F924997B426E}" srcOrd="3" destOrd="0" presId="urn:microsoft.com/office/officeart/2018/5/layout/IconCircleLabelList"/>
    <dgm:cxn modelId="{1E7B9ED6-44C3-44C7-BC00-446BF7677ECF}" type="presParOf" srcId="{A82595C9-B816-415B-8CEE-63A3A6CBB60D}" destId="{E88469FF-EC84-4EA1-B4D4-0CED7E336325}" srcOrd="7" destOrd="0" presId="urn:microsoft.com/office/officeart/2018/5/layout/IconCircleLabelList"/>
    <dgm:cxn modelId="{BA0DBAEC-CB9F-4A49-BC81-CD426DB62594}" type="presParOf" srcId="{A82595C9-B816-415B-8CEE-63A3A6CBB60D}" destId="{166559ED-BA85-4307-BD27-53819FC85528}" srcOrd="8" destOrd="0" presId="urn:microsoft.com/office/officeart/2018/5/layout/IconCircleLabelList"/>
    <dgm:cxn modelId="{3FC515BA-54D3-4D24-9B52-DB64851BAE9A}" type="presParOf" srcId="{166559ED-BA85-4307-BD27-53819FC85528}" destId="{2C09748B-79DE-471B-957B-45D174446FD5}" srcOrd="0" destOrd="0" presId="urn:microsoft.com/office/officeart/2018/5/layout/IconCircleLabelList"/>
    <dgm:cxn modelId="{9CC1BEEA-B813-40B3-B210-E3360DCBF5AE}" type="presParOf" srcId="{166559ED-BA85-4307-BD27-53819FC85528}" destId="{19B07E7B-21FF-4734-9DD2-D5945CB695F7}" srcOrd="1" destOrd="0" presId="urn:microsoft.com/office/officeart/2018/5/layout/IconCircleLabelList"/>
    <dgm:cxn modelId="{DF243621-75F1-4DFC-B669-400246867EEF}" type="presParOf" srcId="{166559ED-BA85-4307-BD27-53819FC85528}" destId="{08D83B85-8A71-4938-94FD-478255D96827}" srcOrd="2" destOrd="0" presId="urn:microsoft.com/office/officeart/2018/5/layout/IconCircleLabelList"/>
    <dgm:cxn modelId="{4E4C03F2-62D9-4BE1-AAE3-415F572510E9}" type="presParOf" srcId="{166559ED-BA85-4307-BD27-53819FC85528}" destId="{66FBFDF8-352E-459D-A428-B10D3E10BB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BB4D9-BD61-43DF-919E-CC30AA8D411A}">
      <dsp:nvSpPr>
        <dsp:cNvPr id="0" name=""/>
        <dsp:cNvSpPr/>
      </dsp:nvSpPr>
      <dsp:spPr>
        <a:xfrm>
          <a:off x="0" y="582"/>
          <a:ext cx="4642845" cy="4889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92ED3-090C-4B70-BE25-222523ED1F3B}">
      <dsp:nvSpPr>
        <dsp:cNvPr id="0" name=""/>
        <dsp:cNvSpPr/>
      </dsp:nvSpPr>
      <dsp:spPr>
        <a:xfrm>
          <a:off x="147916" y="110602"/>
          <a:ext cx="268938" cy="268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8DD0E-BF2E-428B-B24A-7FD2E80B6C28}">
      <dsp:nvSpPr>
        <dsp:cNvPr id="0" name=""/>
        <dsp:cNvSpPr/>
      </dsp:nvSpPr>
      <dsp:spPr>
        <a:xfrm>
          <a:off x="564771" y="582"/>
          <a:ext cx="4078073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functional requirements of the MingleBox Marketplace prototype include:</a:t>
          </a:r>
        </a:p>
      </dsp:txBody>
      <dsp:txXfrm>
        <a:off x="564771" y="582"/>
        <a:ext cx="4078073" cy="488979"/>
      </dsp:txXfrm>
    </dsp:sp>
    <dsp:sp modelId="{5F61B88B-AB1C-48F2-97AD-4887E2FA2E45}">
      <dsp:nvSpPr>
        <dsp:cNvPr id="0" name=""/>
        <dsp:cNvSpPr/>
      </dsp:nvSpPr>
      <dsp:spPr>
        <a:xfrm>
          <a:off x="0" y="611806"/>
          <a:ext cx="4642845" cy="4889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EA1DC-ECCF-4BA5-8F22-1FFF06C7A4A1}">
      <dsp:nvSpPr>
        <dsp:cNvPr id="0" name=""/>
        <dsp:cNvSpPr/>
      </dsp:nvSpPr>
      <dsp:spPr>
        <a:xfrm>
          <a:off x="147916" y="721826"/>
          <a:ext cx="268938" cy="268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2BE08-CF96-4490-BD9C-BD212C1519CB}">
      <dsp:nvSpPr>
        <dsp:cNvPr id="0" name=""/>
        <dsp:cNvSpPr/>
      </dsp:nvSpPr>
      <dsp:spPr>
        <a:xfrm>
          <a:off x="564771" y="611806"/>
          <a:ext cx="4078073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User registration and authentication</a:t>
          </a:r>
        </a:p>
      </dsp:txBody>
      <dsp:txXfrm>
        <a:off x="564771" y="611806"/>
        <a:ext cx="4078073" cy="488979"/>
      </dsp:txXfrm>
    </dsp:sp>
    <dsp:sp modelId="{4E65632B-82ED-4DC6-ABAF-07CE5CC2107C}">
      <dsp:nvSpPr>
        <dsp:cNvPr id="0" name=""/>
        <dsp:cNvSpPr/>
      </dsp:nvSpPr>
      <dsp:spPr>
        <a:xfrm>
          <a:off x="0" y="1223030"/>
          <a:ext cx="4642845" cy="4889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59180-929D-415C-858E-00F913F5D7B6}">
      <dsp:nvSpPr>
        <dsp:cNvPr id="0" name=""/>
        <dsp:cNvSpPr/>
      </dsp:nvSpPr>
      <dsp:spPr>
        <a:xfrm>
          <a:off x="147916" y="1333050"/>
          <a:ext cx="268938" cy="268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91DDD-AD06-497D-97B7-64C0A97F688A}">
      <dsp:nvSpPr>
        <dsp:cNvPr id="0" name=""/>
        <dsp:cNvSpPr/>
      </dsp:nvSpPr>
      <dsp:spPr>
        <a:xfrm>
          <a:off x="564771" y="1223030"/>
          <a:ext cx="4078073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Job posting and browsing</a:t>
          </a:r>
        </a:p>
      </dsp:txBody>
      <dsp:txXfrm>
        <a:off x="564771" y="1223030"/>
        <a:ext cx="4078073" cy="488979"/>
      </dsp:txXfrm>
    </dsp:sp>
    <dsp:sp modelId="{FD83DB0B-4313-48DD-BAAB-C1E032D141B8}">
      <dsp:nvSpPr>
        <dsp:cNvPr id="0" name=""/>
        <dsp:cNvSpPr/>
      </dsp:nvSpPr>
      <dsp:spPr>
        <a:xfrm>
          <a:off x="0" y="1834254"/>
          <a:ext cx="4642845" cy="4889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2196D-DC9A-475B-87EA-E89AF1E729B3}">
      <dsp:nvSpPr>
        <dsp:cNvPr id="0" name=""/>
        <dsp:cNvSpPr/>
      </dsp:nvSpPr>
      <dsp:spPr>
        <a:xfrm>
          <a:off x="147916" y="1944275"/>
          <a:ext cx="268938" cy="2689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C88D-C495-4C23-8AA0-5D8011F066D9}">
      <dsp:nvSpPr>
        <dsp:cNvPr id="0" name=""/>
        <dsp:cNvSpPr/>
      </dsp:nvSpPr>
      <dsp:spPr>
        <a:xfrm>
          <a:off x="564771" y="1834254"/>
          <a:ext cx="4078073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Bidding and bid management</a:t>
          </a:r>
        </a:p>
      </dsp:txBody>
      <dsp:txXfrm>
        <a:off x="564771" y="1834254"/>
        <a:ext cx="4078073" cy="488979"/>
      </dsp:txXfrm>
    </dsp:sp>
    <dsp:sp modelId="{DC2D4A02-19B2-414D-BA83-6A00FDE482F1}">
      <dsp:nvSpPr>
        <dsp:cNvPr id="0" name=""/>
        <dsp:cNvSpPr/>
      </dsp:nvSpPr>
      <dsp:spPr>
        <a:xfrm>
          <a:off x="0" y="2445478"/>
          <a:ext cx="4642845" cy="4889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1BF7F-76CF-495F-9684-A7C15E79D597}">
      <dsp:nvSpPr>
        <dsp:cNvPr id="0" name=""/>
        <dsp:cNvSpPr/>
      </dsp:nvSpPr>
      <dsp:spPr>
        <a:xfrm>
          <a:off x="147916" y="2555499"/>
          <a:ext cx="268938" cy="2689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6EE44-D1A6-4CC2-9290-E62135E5849F}">
      <dsp:nvSpPr>
        <dsp:cNvPr id="0" name=""/>
        <dsp:cNvSpPr/>
      </dsp:nvSpPr>
      <dsp:spPr>
        <a:xfrm>
          <a:off x="564771" y="2445478"/>
          <a:ext cx="4078073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Messaging between users</a:t>
          </a:r>
        </a:p>
      </dsp:txBody>
      <dsp:txXfrm>
        <a:off x="564771" y="2445478"/>
        <a:ext cx="4078073" cy="488979"/>
      </dsp:txXfrm>
    </dsp:sp>
    <dsp:sp modelId="{34CAB9BF-2A38-415C-BB5B-DA53A8C93059}">
      <dsp:nvSpPr>
        <dsp:cNvPr id="0" name=""/>
        <dsp:cNvSpPr/>
      </dsp:nvSpPr>
      <dsp:spPr>
        <a:xfrm>
          <a:off x="0" y="3056703"/>
          <a:ext cx="4642845" cy="4889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0043C-74D9-4EDB-8E0A-683C6F824ACC}">
      <dsp:nvSpPr>
        <dsp:cNvPr id="0" name=""/>
        <dsp:cNvSpPr/>
      </dsp:nvSpPr>
      <dsp:spPr>
        <a:xfrm>
          <a:off x="147916" y="3166723"/>
          <a:ext cx="268938" cy="2689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1116-8989-48ED-A8B6-636288A4C9E6}">
      <dsp:nvSpPr>
        <dsp:cNvPr id="0" name=""/>
        <dsp:cNvSpPr/>
      </dsp:nvSpPr>
      <dsp:spPr>
        <a:xfrm>
          <a:off x="564771" y="3056703"/>
          <a:ext cx="4078073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Payment processing</a:t>
          </a:r>
        </a:p>
      </dsp:txBody>
      <dsp:txXfrm>
        <a:off x="564771" y="3056703"/>
        <a:ext cx="4078073" cy="488979"/>
      </dsp:txXfrm>
    </dsp:sp>
    <dsp:sp modelId="{A64A3F50-7B60-4D97-94D2-7F3AAADC6A35}">
      <dsp:nvSpPr>
        <dsp:cNvPr id="0" name=""/>
        <dsp:cNvSpPr/>
      </dsp:nvSpPr>
      <dsp:spPr>
        <a:xfrm>
          <a:off x="0" y="3667927"/>
          <a:ext cx="4642845" cy="4889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06771-ACC6-42E7-890F-7C56B89DFA44}">
      <dsp:nvSpPr>
        <dsp:cNvPr id="0" name=""/>
        <dsp:cNvSpPr/>
      </dsp:nvSpPr>
      <dsp:spPr>
        <a:xfrm>
          <a:off x="147916" y="3777947"/>
          <a:ext cx="268938" cy="26893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4D6AE-B108-462B-9BA9-8CE30973DBF3}">
      <dsp:nvSpPr>
        <dsp:cNvPr id="0" name=""/>
        <dsp:cNvSpPr/>
      </dsp:nvSpPr>
      <dsp:spPr>
        <a:xfrm>
          <a:off x="564771" y="3667927"/>
          <a:ext cx="4078073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User profile management</a:t>
          </a:r>
        </a:p>
      </dsp:txBody>
      <dsp:txXfrm>
        <a:off x="564771" y="3667927"/>
        <a:ext cx="4078073" cy="488979"/>
      </dsp:txXfrm>
    </dsp:sp>
    <dsp:sp modelId="{3B332F62-0E33-4C80-80CC-D00AA6547109}">
      <dsp:nvSpPr>
        <dsp:cNvPr id="0" name=""/>
        <dsp:cNvSpPr/>
      </dsp:nvSpPr>
      <dsp:spPr>
        <a:xfrm>
          <a:off x="0" y="4279151"/>
          <a:ext cx="4642845" cy="4889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14E6C-6E95-4ECB-BA0E-1EE14B25A60C}">
      <dsp:nvSpPr>
        <dsp:cNvPr id="0" name=""/>
        <dsp:cNvSpPr/>
      </dsp:nvSpPr>
      <dsp:spPr>
        <a:xfrm>
          <a:off x="147916" y="4389171"/>
          <a:ext cx="268938" cy="26893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B0DE4-E79D-4A79-ADBF-AF1EB58352DB}">
      <dsp:nvSpPr>
        <dsp:cNvPr id="0" name=""/>
        <dsp:cNvSpPr/>
      </dsp:nvSpPr>
      <dsp:spPr>
        <a:xfrm>
          <a:off x="564771" y="4279151"/>
          <a:ext cx="4078073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Admin functionality for user and job management</a:t>
          </a:r>
        </a:p>
      </dsp:txBody>
      <dsp:txXfrm>
        <a:off x="564771" y="4279151"/>
        <a:ext cx="4078073" cy="488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F059A-01D7-4C28-BCC5-5ED440D2C343}">
      <dsp:nvSpPr>
        <dsp:cNvPr id="0" name=""/>
        <dsp:cNvSpPr/>
      </dsp:nvSpPr>
      <dsp:spPr>
        <a:xfrm>
          <a:off x="282052" y="936350"/>
          <a:ext cx="867462" cy="867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9375A-6977-4E89-BAD2-4BCA47E3BC6D}">
      <dsp:nvSpPr>
        <dsp:cNvPr id="0" name=""/>
        <dsp:cNvSpPr/>
      </dsp:nvSpPr>
      <dsp:spPr>
        <a:xfrm>
          <a:off x="466921" y="1121220"/>
          <a:ext cx="497724" cy="49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0E80-79DE-4906-8CF2-A6E67384F456}">
      <dsp:nvSpPr>
        <dsp:cNvPr id="0" name=""/>
        <dsp:cNvSpPr/>
      </dsp:nvSpPr>
      <dsp:spPr>
        <a:xfrm>
          <a:off x="4749" y="2074007"/>
          <a:ext cx="1422070" cy="604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MingleBox Marketplace prototype is developed using the following technologies:</a:t>
          </a:r>
        </a:p>
      </dsp:txBody>
      <dsp:txXfrm>
        <a:off x="4749" y="2074007"/>
        <a:ext cx="1422070" cy="604379"/>
      </dsp:txXfrm>
    </dsp:sp>
    <dsp:sp modelId="{5169676D-2C9D-4F21-A559-1F8A07399F4D}">
      <dsp:nvSpPr>
        <dsp:cNvPr id="0" name=""/>
        <dsp:cNvSpPr/>
      </dsp:nvSpPr>
      <dsp:spPr>
        <a:xfrm>
          <a:off x="1952985" y="936350"/>
          <a:ext cx="867462" cy="867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0EDC4-2829-4B65-90B7-542C09C94B4E}">
      <dsp:nvSpPr>
        <dsp:cNvPr id="0" name=""/>
        <dsp:cNvSpPr/>
      </dsp:nvSpPr>
      <dsp:spPr>
        <a:xfrm>
          <a:off x="2137854" y="1121220"/>
          <a:ext cx="497724" cy="49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5C277-E00C-47D6-969C-44BD1F3934C7}">
      <dsp:nvSpPr>
        <dsp:cNvPr id="0" name=""/>
        <dsp:cNvSpPr/>
      </dsp:nvSpPr>
      <dsp:spPr>
        <a:xfrm>
          <a:off x="1675681" y="2074007"/>
          <a:ext cx="1422070" cy="604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Java: Core programming language for application logic</a:t>
          </a:r>
        </a:p>
      </dsp:txBody>
      <dsp:txXfrm>
        <a:off x="1675681" y="2074007"/>
        <a:ext cx="1422070" cy="604379"/>
      </dsp:txXfrm>
    </dsp:sp>
    <dsp:sp modelId="{0C7569FF-D56B-410D-B656-FDDCF508A7EC}">
      <dsp:nvSpPr>
        <dsp:cNvPr id="0" name=""/>
        <dsp:cNvSpPr/>
      </dsp:nvSpPr>
      <dsp:spPr>
        <a:xfrm>
          <a:off x="3623918" y="936350"/>
          <a:ext cx="867462" cy="867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DA4CD-1F07-4C7C-BDE5-C1594585C935}">
      <dsp:nvSpPr>
        <dsp:cNvPr id="0" name=""/>
        <dsp:cNvSpPr/>
      </dsp:nvSpPr>
      <dsp:spPr>
        <a:xfrm>
          <a:off x="3808787" y="1121220"/>
          <a:ext cx="497724" cy="49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888BA-09CE-4BEE-8667-B1E0725B15C5}">
      <dsp:nvSpPr>
        <dsp:cNvPr id="0" name=""/>
        <dsp:cNvSpPr/>
      </dsp:nvSpPr>
      <dsp:spPr>
        <a:xfrm>
          <a:off x="3346614" y="2074007"/>
          <a:ext cx="1422070" cy="604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H2 Database: Lightweight in-memory database for data storage</a:t>
          </a:r>
        </a:p>
      </dsp:txBody>
      <dsp:txXfrm>
        <a:off x="3346614" y="2074007"/>
        <a:ext cx="1422070" cy="604379"/>
      </dsp:txXfrm>
    </dsp:sp>
    <dsp:sp modelId="{630E3FB3-3CCF-4819-B87E-C510A62864E7}">
      <dsp:nvSpPr>
        <dsp:cNvPr id="0" name=""/>
        <dsp:cNvSpPr/>
      </dsp:nvSpPr>
      <dsp:spPr>
        <a:xfrm>
          <a:off x="5294850" y="936350"/>
          <a:ext cx="867462" cy="867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79A45-A000-44B0-B848-3664F283D0D7}">
      <dsp:nvSpPr>
        <dsp:cNvPr id="0" name=""/>
        <dsp:cNvSpPr/>
      </dsp:nvSpPr>
      <dsp:spPr>
        <a:xfrm>
          <a:off x="5479719" y="1121220"/>
          <a:ext cx="497724" cy="4977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BF27C-BFBE-45EC-989C-F924997B426E}">
      <dsp:nvSpPr>
        <dsp:cNvPr id="0" name=""/>
        <dsp:cNvSpPr/>
      </dsp:nvSpPr>
      <dsp:spPr>
        <a:xfrm>
          <a:off x="5017546" y="2074007"/>
          <a:ext cx="1422070" cy="604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JDBC: Java Database Connectivity for database interaction</a:t>
          </a:r>
        </a:p>
      </dsp:txBody>
      <dsp:txXfrm>
        <a:off x="5017546" y="2074007"/>
        <a:ext cx="1422070" cy="604379"/>
      </dsp:txXfrm>
    </dsp:sp>
    <dsp:sp modelId="{2C09748B-79DE-471B-957B-45D174446FD5}">
      <dsp:nvSpPr>
        <dsp:cNvPr id="0" name=""/>
        <dsp:cNvSpPr/>
      </dsp:nvSpPr>
      <dsp:spPr>
        <a:xfrm>
          <a:off x="6965783" y="936350"/>
          <a:ext cx="867462" cy="867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07E7B-21FF-4734-9DD2-D5945CB695F7}">
      <dsp:nvSpPr>
        <dsp:cNvPr id="0" name=""/>
        <dsp:cNvSpPr/>
      </dsp:nvSpPr>
      <dsp:spPr>
        <a:xfrm>
          <a:off x="7150652" y="1121220"/>
          <a:ext cx="497724" cy="4977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BFDF8-352E-459D-A428-B10D3E10BB9D}">
      <dsp:nvSpPr>
        <dsp:cNvPr id="0" name=""/>
        <dsp:cNvSpPr/>
      </dsp:nvSpPr>
      <dsp:spPr>
        <a:xfrm>
          <a:off x="6688479" y="2074007"/>
          <a:ext cx="1422070" cy="604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Object-Oriented Design: Design principles for modular and maintainable code</a:t>
          </a:r>
        </a:p>
      </dsp:txBody>
      <dsp:txXfrm>
        <a:off x="6688479" y="2074007"/>
        <a:ext cx="1422070" cy="604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A9E05-73CF-4109-B5AA-CD40A6256767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6256-A956-4548-BB13-D8A2A5EDA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78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56256-A956-4548-BB13-D8A2A5EDAB1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1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2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59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47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9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8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6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8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8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7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4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4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0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91545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32278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609601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29777" y="1420238"/>
            <a:ext cx="3311840" cy="4751961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8" y="685799"/>
            <a:ext cx="6315658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Amdocs Training Project</a:t>
            </a:r>
            <a:br>
              <a:rPr lang="en-US" sz="4800" dirty="0"/>
            </a:br>
            <a:br>
              <a:rPr lang="en-US" sz="4800" dirty="0"/>
            </a:br>
            <a:r>
              <a:rPr lang="en-US" sz="3600" dirty="0"/>
              <a:t>Mingle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4E448-B2CC-5F3B-A37E-360CF8380DBF}"/>
              </a:ext>
            </a:extLst>
          </p:cNvPr>
          <p:cNvSpPr txBox="1"/>
          <p:nvPr/>
        </p:nvSpPr>
        <p:spPr>
          <a:xfrm>
            <a:off x="914400" y="4885267"/>
            <a:ext cx="612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By – Karan Phatnani</a:t>
            </a:r>
          </a:p>
          <a:p>
            <a:r>
              <a:rPr lang="en-US" dirty="0"/>
              <a:t>Employee ID - 200607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85244"/>
            <a:ext cx="6400800" cy="1507067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  <a:br>
              <a:rPr lang="en-US" dirty="0"/>
            </a:br>
            <a:r>
              <a:rPr dirty="0"/>
              <a:t>Testing and Unit Testing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2068511"/>
            <a:ext cx="64008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Testing plays a crucial role in ensuring the reliability and functionality of the </a:t>
            </a:r>
            <a:r>
              <a:rPr lang="en-US" dirty="0" err="1">
                <a:solidFill>
                  <a:schemeClr val="tx1"/>
                </a:solidFill>
              </a:rPr>
              <a:t>MingleBox</a:t>
            </a:r>
            <a:r>
              <a:rPr lang="en-US" dirty="0">
                <a:solidFill>
                  <a:schemeClr val="tx1"/>
                </a:solidFill>
              </a:rPr>
              <a:t> Marketplace prototype. Unit testing will be performed on individual components, and integration testing will validate the interactions between modules.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rPr lang="en-US" dirty="0"/>
              <a:t>Future work(Cont.)</a:t>
            </a:r>
            <a:br>
              <a:rPr lang="en-US" dirty="0"/>
            </a:br>
            <a:r>
              <a:rPr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5400944" cy="3615267"/>
          </a:xfrm>
        </p:spPr>
        <p:txBody>
          <a:bodyPr>
            <a:normAutofit/>
          </a:bodyPr>
          <a:lstStyle/>
          <a:p>
            <a:r>
              <a:rPr dirty="0"/>
              <a:t>The user interface of the </a:t>
            </a:r>
            <a:r>
              <a:rPr dirty="0" err="1"/>
              <a:t>MingleBox</a:t>
            </a:r>
            <a:r>
              <a:rPr dirty="0"/>
              <a:t> Marketplace is console-based, providing a command-line interaction for users. Users can navigate through menus, post jobs, place bids, send messages, and manage their profiles using text commands</a:t>
            </a:r>
            <a:r>
              <a:rPr lang="en-US" dirty="0"/>
              <a:t>.</a:t>
            </a:r>
            <a:endParaRPr lang="en-IN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291EB73-9979-B1FD-BAC3-02D0C2F8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1" r="57104" b="-1"/>
          <a:stretch/>
        </p:blipFill>
        <p:spPr>
          <a:xfrm>
            <a:off x="6683051" y="685800"/>
            <a:ext cx="1501985" cy="392171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33837"/>
            <a:ext cx="2236395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D64783-0B21-4845-9BB6-4F690B09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500E751B-C75E-409D-8E55-2C95DF86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38352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6007-F146-3748-F0D0-989BD321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59" y="685800"/>
            <a:ext cx="64008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tx1"/>
                </a:solidFill>
              </a:rPr>
              <a:t>Thank you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4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34" y="4487332"/>
            <a:ext cx="4220368" cy="1507067"/>
          </a:xfrm>
        </p:spPr>
        <p:txBody>
          <a:bodyPr>
            <a:normAutofit/>
          </a:bodyPr>
          <a:lstStyle/>
          <a:p>
            <a:r>
              <a:t>Project Overview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DC5B9C8C-6B4B-2DDC-EC9D-002A4467A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97" r="21638" b="-1"/>
          <a:stretch/>
        </p:blipFill>
        <p:spPr>
          <a:xfrm>
            <a:off x="623" y="10"/>
            <a:ext cx="262651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459" y="685800"/>
            <a:ext cx="4969554" cy="3615267"/>
          </a:xfrm>
        </p:spPr>
        <p:txBody>
          <a:bodyPr>
            <a:normAutofit/>
          </a:bodyPr>
          <a:lstStyle/>
          <a:p>
            <a:r>
              <a:t>The project involves the development of a prototype for the MingleBox Marketplace, a console-based application. The aim is to create a platform where coders and buyers can interact for job postings, bids, payments, and messaging.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5657850" cy="1507067"/>
          </a:xfrm>
        </p:spPr>
        <p:txBody>
          <a:bodyPr>
            <a:normAutofit/>
          </a:bodyPr>
          <a:lstStyle/>
          <a:p>
            <a:r>
              <a:t>Purpose of the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685800"/>
            <a:ext cx="5619853" cy="3615267"/>
          </a:xfrm>
        </p:spPr>
        <p:txBody>
          <a:bodyPr>
            <a:normAutofit/>
          </a:bodyPr>
          <a:lstStyle/>
          <a:p>
            <a:r>
              <a:t>The purpose of this document is to provide a detailed overview of the MingleBox Marketplace project. It outlines the concept, functionality, architecture, and technologies used in the development of the prototype.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0167E010-C910-56CA-FFB2-B4BF6E835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2" r="38828"/>
          <a:stretch/>
        </p:blipFill>
        <p:spPr>
          <a:xfrm>
            <a:off x="6615452" y="10"/>
            <a:ext cx="2528548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15CF6FE7-92ED-534C-5BA6-CB42120CE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6240" r="4759" b="-1"/>
          <a:stretch/>
        </p:blipFill>
        <p:spPr>
          <a:xfrm>
            <a:off x="2380" y="10"/>
            <a:ext cx="91440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MingleBox Marketplace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6400800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MingleBox Marketplace is a console-based prototype developed as part of an Amdocs training project. It simulates a marketplace where coders can offer their services, and buyers can post jobs, place bids, and make payments.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B8FFBB-0A2D-4D4C-B94B-320ABB34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FE231C2D-BD78-6A27-4733-791FE7C6E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259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6400800" cy="3615267"/>
          </a:xfrm>
        </p:spPr>
        <p:txBody>
          <a:bodyPr>
            <a:normAutofit/>
          </a:bodyPr>
          <a:lstStyle/>
          <a:p>
            <a:r>
              <a:rPr lang="en-US"/>
              <a:t>The scope of the project includes the development of a console-based prototype for the MingleBox Marketplace. Key features include user authentication, job posting, bidding, messaging, payment processing, and user management.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C92BD4-3684-4A4A-84FF-704DCA7A3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A388E6-4C14-4B9E-A26C-CCA504DAB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E122466-428E-43AB-9AB9-02C82A390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49A3CE-D685-4BD6-9E32-FECB9B95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C33F82-A690-4D10-9DF8-7B2B300F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37F367-774B-4B76-82C0-09AA8E2D9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F11C-4034-101D-CFB9-816E07D1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759BFE-75F0-FE34-B33F-93AD0FCC3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4" y="292272"/>
            <a:ext cx="8121308" cy="468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0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97404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1495" y="941424"/>
            <a:ext cx="2282922" cy="3248611"/>
          </a:xfrm>
        </p:spPr>
        <p:txBody>
          <a:bodyPr>
            <a:normAutofit/>
          </a:bodyPr>
          <a:lstStyle/>
          <a:p>
            <a:r>
              <a:rPr lang="en-IN" sz="2200">
                <a:solidFill>
                  <a:srgbClr val="FFFFFF"/>
                </a:solidFill>
              </a:rPr>
              <a:t>Functional Requirements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569D808-A44B-18EC-B8E2-370CD6D75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298527"/>
              </p:ext>
            </p:extLst>
          </p:nvPr>
        </p:nvGraphicFramePr>
        <p:xfrm>
          <a:off x="705483" y="941424"/>
          <a:ext cx="4642845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051CB-4892-D3A9-CA4F-83296DBF25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r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6400800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architecture of the MingleBox Marketplace consists of three main components:</a:t>
            </a:r>
          </a:p>
          <a:p>
            <a:r>
              <a:rPr lang="en-US">
                <a:solidFill>
                  <a:schemeClr val="tx1"/>
                </a:solidFill>
              </a:rPr>
              <a:t>- User Interface: Console-based interface for user interaction</a:t>
            </a:r>
          </a:p>
          <a:p>
            <a:r>
              <a:rPr lang="en-US">
                <a:solidFill>
                  <a:schemeClr val="tx1"/>
                </a:solidFill>
              </a:rPr>
              <a:t>- Business Logic: Core logic for user management, job posting, bidding, messaging, and payment processing</a:t>
            </a:r>
          </a:p>
          <a:p>
            <a:r>
              <a:rPr lang="en-US">
                <a:solidFill>
                  <a:schemeClr val="tx1"/>
                </a:solidFill>
              </a:rPr>
              <a:t>- Database: H2 database for storing user data, job posts, bids, messages, and payments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DEAE89-875C-6CA4-D7AB-17249029E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063279"/>
              </p:ext>
            </p:extLst>
          </p:nvPr>
        </p:nvGraphicFramePr>
        <p:xfrm>
          <a:off x="513159" y="685800"/>
          <a:ext cx="81152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438</Words>
  <Application>Microsoft Office PowerPoint</Application>
  <PresentationFormat>On-screen Show (4:3)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Slice</vt:lpstr>
      <vt:lpstr>Amdocs Training Project  Mingle box</vt:lpstr>
      <vt:lpstr>Project Overview</vt:lpstr>
      <vt:lpstr>Purpose of the Document</vt:lpstr>
      <vt:lpstr>MingleBox Marketplace</vt:lpstr>
      <vt:lpstr>Scope of the Project</vt:lpstr>
      <vt:lpstr>High level architecture</vt:lpstr>
      <vt:lpstr>Functional Requirements</vt:lpstr>
      <vt:lpstr>High-Level Architecture</vt:lpstr>
      <vt:lpstr>Technologies Used</vt:lpstr>
      <vt:lpstr>Future work Testing and Unit Testing</vt:lpstr>
      <vt:lpstr>Future work(Cont.) User Interface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Amdocs Training Project  Mingle box</dc:title>
  <dc:subject/>
  <dc:creator/>
  <cp:keywords/>
  <dc:description>generated using python-pptx</dc:description>
  <cp:lastModifiedBy>Karan Phatnani</cp:lastModifiedBy>
  <cp:revision>4</cp:revision>
  <dcterms:created xsi:type="dcterms:W3CDTF">2013-01-27T09:14:16Z</dcterms:created>
  <dcterms:modified xsi:type="dcterms:W3CDTF">2023-08-15T18:19:24Z</dcterms:modified>
  <cp:category/>
</cp:coreProperties>
</file>