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4" r:id="rId4"/>
    <p:sldId id="266" r:id="rId5"/>
    <p:sldId id="265" r:id="rId6"/>
    <p:sldId id="262" r:id="rId7"/>
    <p:sldId id="258" r:id="rId8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C783-1BA9-4B81-96A6-BB8C14689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F7935-570B-4D12-8893-1A41B83DE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95EA-3C98-4F92-9B0D-13BA88E5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C2B98-A749-432C-A4A4-FE08923A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5A374-3439-48D6-B225-DA328840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8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6178-80C0-4749-9AED-7560753E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62FBE-171E-482F-ABAD-3EAFBB20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FDA4-1315-4499-86B9-7471397E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5630-6E05-46C2-ACAC-AE397A76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3184-D01E-4A62-AB79-6FE50E20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63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4EE1F-0322-4A44-A041-0B088B353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1FD2F-AD15-4256-877C-46EB0BA4C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BD62-D56B-4427-9843-8D873314F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B0C36-04B5-4A2F-859B-E02F51AB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6C63A-1882-437C-B40B-F37A2E7E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3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5DE1-B71A-4715-BFF6-FAA00629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A6CE-C90B-4745-B73E-CF16D8A6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22365-310B-4221-98A3-7746886D3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9FE6F-7365-414D-83C2-86DD2AB2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4C5A-3DC5-4653-82E1-1F9C5B21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D0A2-176E-4C2F-BCD2-878778FE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8B10-8C38-4686-B2B7-0D44A0C0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B54C-AFC6-4FAE-A7B3-EB972B71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D9B1-4F61-4347-B1E7-3EFB820D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E4B88-5F45-4DB1-9AD8-DFB75F14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3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06C5-33E8-47AD-A0A6-51F3BED4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DD06D-8D90-4F34-B4E8-D5D99686B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FA5E2-3F09-41F4-911A-CAFE5EEB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AA11-DC9E-44F5-B1A4-7BF65006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28DA-12F4-41F8-B9ED-ABC87D71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2FF32-7A97-4DB8-A8AD-B9A6A2F1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95AC-2F95-497C-B0A3-33FC7816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ECF6-E8CC-4FED-AA7F-9E833FB3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9BC04-A0C3-4AE1-B165-EE136903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1596E-21ED-4001-A287-C3D636039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59D31-4671-4934-85CD-B5F77D67D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34A0A-7902-40B6-A283-64AAC1B8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F35620-A231-40C5-B2BD-B6C6F00D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5ADC9-542E-4E05-AE84-6DEBBAA2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90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DC9A-09E7-4AE8-A09E-13903F3D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E8D1F-8058-4FBD-A358-56E3A68E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BC6D9-B2E2-46A1-9B1B-785B819E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44614-32A2-421E-B842-5F27422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3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A2D5E-3B06-4859-96B8-1AA877FA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071CA-BCA4-41E2-812A-45D89ABF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81B0F-101F-4128-9FF1-92540BDB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6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78A1-1610-4E3E-B48F-42E14802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51B8-EC76-4367-9C1B-BA5B22CF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E76CD-C510-49AA-8D8F-88636353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064D-A36A-470F-A95C-40752232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B64C2-47DC-4CE9-80AE-E24DEBDB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DA54A-3445-4915-8569-93312927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7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2E5-7931-4F9F-B8DE-65298A5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FB524-4493-44BE-8204-4675EFD1D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83DFB-0C14-4F05-8297-61CCF2DC7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13B3-8CFD-43EE-AC91-414B5798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687DA-4E18-428A-BDC9-3E0050B5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7F203-7694-4580-B4CB-A608EEFC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B6BBA-5588-4F9C-8EAC-2BFC7611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281D-C676-45DA-989A-07070668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BF648-E932-4135-885A-488DDACD4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1A1F-34F6-486A-84B5-50ED9250312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A220-6B93-49A1-B30C-BB5F4737E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517EB-DBE9-4F93-8F51-234136BA0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26E3-128E-4A18-A433-7B070E866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63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ome page 2">
            <a:extLst>
              <a:ext uri="{FF2B5EF4-FFF2-40B4-BE49-F238E27FC236}">
                <a16:creationId xmlns:a16="http://schemas.microsoft.com/office/drawing/2014/main" id="{5C483839-6F39-4F25-8BBD-7C620F4E54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5"/>
            <a:ext cx="12192000" cy="677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26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 in">
            <a:extLst>
              <a:ext uri="{FF2B5EF4-FFF2-40B4-BE49-F238E27FC236}">
                <a16:creationId xmlns:a16="http://schemas.microsoft.com/office/drawing/2014/main" id="{BA08C96A-8DF9-43A2-B418-8F7B76B6B4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 in">
            <a:extLst>
              <a:ext uri="{FF2B5EF4-FFF2-40B4-BE49-F238E27FC236}">
                <a16:creationId xmlns:a16="http://schemas.microsoft.com/office/drawing/2014/main" id="{3CD9EAC7-6B8D-44A2-9303-9ABB1504ED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vehicle type ">
            <a:extLst>
              <a:ext uri="{FF2B5EF4-FFF2-40B4-BE49-F238E27FC236}">
                <a16:creationId xmlns:a16="http://schemas.microsoft.com/office/drawing/2014/main" id="{FFEE3D81-9305-4416-8950-ADE450F84C5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ot booking ">
            <a:extLst>
              <a:ext uri="{FF2B5EF4-FFF2-40B4-BE49-F238E27FC236}">
                <a16:creationId xmlns:a16="http://schemas.microsoft.com/office/drawing/2014/main" id="{5DCD4961-8932-4238-B2AB-0EABDA222F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2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h find">
            <a:extLst>
              <a:ext uri="{FF2B5EF4-FFF2-40B4-BE49-F238E27FC236}">
                <a16:creationId xmlns:a16="http://schemas.microsoft.com/office/drawing/2014/main" id="{DA6C7DFD-C502-4954-A873-4EC4EE7A68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6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eatures ">
            <a:extLst>
              <a:ext uri="{FF2B5EF4-FFF2-40B4-BE49-F238E27FC236}">
                <a16:creationId xmlns:a16="http://schemas.microsoft.com/office/drawing/2014/main" id="{B3EF464A-87A9-4DF8-A2E6-0DA045BC62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63"/>
            <a:ext cx="12192000" cy="67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2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KARAN PANSURIYA</dc:creator>
  <cp:lastModifiedBy>KARAN PANSURIYA</cp:lastModifiedBy>
  <cp:revision>3</cp:revision>
  <dcterms:created xsi:type="dcterms:W3CDTF">2025-09-03T03:09:01Z</dcterms:created>
  <dcterms:modified xsi:type="dcterms:W3CDTF">2025-09-03T03:11:16Z</dcterms:modified>
</cp:coreProperties>
</file>