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933aa8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933aa8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6933aa8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6933aa8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6933aa8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6933aa8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6933aa8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6933aa8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6933aa8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6933aa8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6933aa8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6933aa8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6933aa8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6933aa8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5717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20027" y="14629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7310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Logistics, Warehousing and Scheduling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2020 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Group Members: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Karan Parikh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Sabhariram </a:t>
            </a:r>
            <a:r>
              <a:rPr lang="en-GB" dirty="0" err="1"/>
              <a:t>Adinarayanamurthy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Harsh Ajay Doshi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Brinda Tailor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080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08050" y="1936400"/>
            <a:ext cx="46470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Tried to solve all the 50 nodes together. Failed miserably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reduce complexity and find initial basic solution, decided to divide the data points into smaller sets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Divided data in ascending order. Failed again.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25" y="1285675"/>
            <a:ext cx="2724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050" y="2962075"/>
            <a:ext cx="1977102" cy="1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080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606425" y="2020725"/>
            <a:ext cx="4647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Used Nearest neighbour technique to divide data in sets of 10. (i.e. 5 sets for 50 nodes).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Tried to solve this to get an initial basic feasible solution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Due to the nearest neighbour technique, the last set had nodes which were far apart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14750" y="1418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latin typeface="Lato"/>
                <a:ea typeface="Lato"/>
                <a:cs typeface="Lato"/>
                <a:sym typeface="Lato"/>
              </a:rPr>
              <a:t>Initial Feasible Solution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l="5480" t="5507" r="9938" b="3756"/>
          <a:stretch/>
        </p:blipFill>
        <p:spPr>
          <a:xfrm>
            <a:off x="5253425" y="1070275"/>
            <a:ext cx="3751574" cy="3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6080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14750" y="1418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latin typeface="Lato"/>
                <a:ea typeface="Lato"/>
                <a:cs typeface="Lato"/>
                <a:sym typeface="Lato"/>
              </a:rPr>
              <a:t>Improvisation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550" y="1000100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550" y="2841550"/>
            <a:ext cx="27622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606425" y="2020725"/>
            <a:ext cx="4647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set basis for improvising the solution we already had on hand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realized we can use node transfer method to improvise the solution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So, some sets had more nodes than the other, however the results were reduced without increasing computational complexity a lot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80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606425" y="2020725"/>
            <a:ext cx="464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Constraint relaxation was used but computational complexity was still high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Then, we did linear relaxation of two integer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14750" y="1418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latin typeface="Lato"/>
                <a:ea typeface="Lato"/>
                <a:cs typeface="Lato"/>
                <a:sym typeface="Lato"/>
              </a:rPr>
              <a:t>Lower Bound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0" y="3235905"/>
            <a:ext cx="5101025" cy="88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725" y="2093400"/>
            <a:ext cx="2809275" cy="156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559688" y="3585575"/>
            <a:ext cx="31953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 customers: Set 1 Total cost, rental start and end time (14 customers,3 Vans, 1 Truck)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080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375" y="1721098"/>
            <a:ext cx="2249850" cy="15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08050" y="1281000"/>
            <a:ext cx="1435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100 customers: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t="8892" b="6740"/>
          <a:stretch/>
        </p:blipFill>
        <p:spPr>
          <a:xfrm>
            <a:off x="4924525" y="4177423"/>
            <a:ext cx="3665600" cy="56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50" y="1721100"/>
            <a:ext cx="4102807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080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375" y="1721100"/>
            <a:ext cx="2249900" cy="15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608050" y="1281000"/>
            <a:ext cx="1435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50 customers: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50" y="3969875"/>
            <a:ext cx="31908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50" y="1886063"/>
            <a:ext cx="4227920" cy="19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557825" y="4201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Thank You!!!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Project Presentation </vt:lpstr>
      <vt:lpstr>Approach</vt:lpstr>
      <vt:lpstr>Approach</vt:lpstr>
      <vt:lpstr>Approach</vt:lpstr>
      <vt:lpstr>Approach</vt:lpstr>
      <vt:lpstr>Result</vt:lpstr>
      <vt:lpstr>Result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</dc:title>
  <cp:lastModifiedBy>Harsh Ajay Doshi</cp:lastModifiedBy>
  <cp:revision>1</cp:revision>
  <dcterms:modified xsi:type="dcterms:W3CDTF">2020-12-09T17:30:21Z</dcterms:modified>
</cp:coreProperties>
</file>