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6" r:id="rId6"/>
    <p:sldId id="271" r:id="rId7"/>
    <p:sldId id="258" r:id="rId8"/>
    <p:sldId id="267" r:id="rId9"/>
    <p:sldId id="285" r:id="rId10"/>
    <p:sldId id="263" r:id="rId11"/>
    <p:sldId id="264" r:id="rId12"/>
    <p:sldId id="270" r:id="rId13"/>
    <p:sldId id="311" r:id="rId14"/>
    <p:sldId id="269" r:id="rId15"/>
  </p:sldIdLst>
  <p:sldSz cx="9144000" cy="5143500" type="screen16x9"/>
  <p:notesSz cx="6858000" cy="9144000"/>
  <p:embeddedFontLst>
    <p:embeddedFont>
      <p:font typeface="Advent Pro" panose="020B0604020202020204" charset="0"/>
      <p:regular r:id="rId17"/>
      <p:bold r:id="rId18"/>
      <p:italic r:id="rId19"/>
      <p:boldItalic r:id="rId20"/>
    </p:embeddedFont>
    <p:embeddedFont>
      <p:font typeface="Alumni Sans Pinstripe" panose="020B0604020202020204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8DF334-A887-4030-B3F2-B500ED871007}">
  <a:tblStyle styleId="{0A8DF334-A887-4030-B3F2-B500ED8710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1280" y="3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Google Shape;30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7" name="Google Shape;30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8" name="Google Shape;3598;g12937d0541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9" name="Google Shape;3599;g12937d0541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g11bc263f502_0_2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6" name="Google Shape;3606;g11bc263f502_0_2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g11bc263f502_0_2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7" name="Google Shape;4007;g11bc263f502_0_2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6" name="Google Shape;3776;g11bc263f502_0_2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7" name="Google Shape;3777;g11bc263f502_0_2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131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9" name="Google Shape;3889;g11bc263f502_0_2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0" name="Google Shape;3890;g11bc263f502_0_2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6" name="Google Shape;3156;g11bc263f5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7" name="Google Shape;3157;g11bc263f5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9" name="Google Shape;3199;g11bc263f502_0_1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0" name="Google Shape;3200;g11bc263f502_0_1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1" name="Google Shape;3301;g11bc263f502_0_1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2" name="Google Shape;3302;g11bc263f502_0_1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6" name="Google Shape;3776;g11bc263f502_0_2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7" name="Google Shape;3777;g11bc263f502_0_2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11bc263f502_0_2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11bc263f502_0_2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8" name="Google Shape;3178;g11bc263f50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9" name="Google Shape;3179;g11bc263f50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1" name="Google Shape;3821;g11bc263f502_0_2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2" name="Google Shape;3822;g11bc263f502_0_2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4" name="Google Shape;4794;g13ef048210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5" name="Google Shape;4795;g13ef048210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414771" y="4540255"/>
            <a:ext cx="2227588" cy="726522"/>
            <a:chOff x="5608450" y="1680311"/>
            <a:chExt cx="1039375" cy="338989"/>
          </a:xfrm>
        </p:grpSpPr>
        <p:sp>
          <p:nvSpPr>
            <p:cNvPr id="10" name="Google Shape;10;p2"/>
            <p:cNvSpPr/>
            <p:nvPr/>
          </p:nvSpPr>
          <p:spPr>
            <a:xfrm>
              <a:off x="649988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49988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49988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589025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58902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410738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410738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10738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21595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14330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14330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143309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6502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6502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6502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05416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054166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87587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87587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875879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697593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697593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697593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697593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78673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786736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786736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8673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608450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2159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21595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5416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3245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23245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143309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6502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46930" y="167266"/>
            <a:ext cx="2227589" cy="1527191"/>
            <a:chOff x="5519300" y="372750"/>
            <a:chExt cx="1039375" cy="712575"/>
          </a:xfrm>
        </p:grpSpPr>
        <p:sp>
          <p:nvSpPr>
            <p:cNvPr id="47" name="Google Shape;47;p2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2"/>
          <p:cNvSpPr/>
          <p:nvPr/>
        </p:nvSpPr>
        <p:spPr>
          <a:xfrm>
            <a:off x="3498074" y="-725725"/>
            <a:ext cx="1331400" cy="1331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818424" y="3693001"/>
            <a:ext cx="3129600" cy="3129600"/>
          </a:xfrm>
          <a:prstGeom prst="blockArc">
            <a:avLst>
              <a:gd name="adj1" fmla="val 10800000"/>
              <a:gd name="adj2" fmla="val 78601"/>
              <a:gd name="adj3" fmla="val 16284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 rot="8403633">
            <a:off x="-1694052" y="-1802996"/>
            <a:ext cx="4684741" cy="4684741"/>
          </a:xfrm>
          <a:prstGeom prst="blockArc">
            <a:avLst>
              <a:gd name="adj1" fmla="val 10800000"/>
              <a:gd name="adj2" fmla="val 21552055"/>
              <a:gd name="adj3" fmla="val 12224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2"/>
          <p:cNvGrpSpPr/>
          <p:nvPr/>
        </p:nvGrpSpPr>
        <p:grpSpPr>
          <a:xfrm>
            <a:off x="8054598" y="524023"/>
            <a:ext cx="709249" cy="339196"/>
            <a:chOff x="5265975" y="1869575"/>
            <a:chExt cx="269400" cy="128825"/>
          </a:xfrm>
        </p:grpSpPr>
        <p:cxnSp>
          <p:nvCxnSpPr>
            <p:cNvPr id="118" name="Google Shape;118;p2"/>
            <p:cNvCxnSpPr/>
            <p:nvPr/>
          </p:nvCxnSpPr>
          <p:spPr>
            <a:xfrm>
              <a:off x="5265975" y="1869575"/>
              <a:ext cx="26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2"/>
            <p:cNvCxnSpPr/>
            <p:nvPr/>
          </p:nvCxnSpPr>
          <p:spPr>
            <a:xfrm>
              <a:off x="5265975" y="1901781"/>
              <a:ext cx="26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2"/>
            <p:cNvCxnSpPr/>
            <p:nvPr/>
          </p:nvCxnSpPr>
          <p:spPr>
            <a:xfrm>
              <a:off x="5265975" y="1933988"/>
              <a:ext cx="26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2"/>
            <p:cNvCxnSpPr/>
            <p:nvPr/>
          </p:nvCxnSpPr>
          <p:spPr>
            <a:xfrm>
              <a:off x="5265975" y="1966194"/>
              <a:ext cx="26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2"/>
            <p:cNvCxnSpPr/>
            <p:nvPr/>
          </p:nvCxnSpPr>
          <p:spPr>
            <a:xfrm>
              <a:off x="5265975" y="1998400"/>
              <a:ext cx="26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" name="Google Shape;123;p2"/>
          <p:cNvSpPr/>
          <p:nvPr/>
        </p:nvSpPr>
        <p:spPr>
          <a:xfrm>
            <a:off x="1925875" y="4140975"/>
            <a:ext cx="2168100" cy="2168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"/>
          <p:cNvSpPr/>
          <p:nvPr/>
        </p:nvSpPr>
        <p:spPr>
          <a:xfrm rot="-1855996">
            <a:off x="8430736" y="1382619"/>
            <a:ext cx="1934093" cy="1934093"/>
          </a:xfrm>
          <a:prstGeom prst="blockArc">
            <a:avLst>
              <a:gd name="adj1" fmla="val 5958233"/>
              <a:gd name="adj2" fmla="val 17549793"/>
              <a:gd name="adj3" fmla="val 21039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"/>
          <p:cNvSpPr/>
          <p:nvPr/>
        </p:nvSpPr>
        <p:spPr>
          <a:xfrm>
            <a:off x="8581300" y="1240975"/>
            <a:ext cx="1278000" cy="1278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17063" y="1228288"/>
            <a:ext cx="4499400" cy="18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6343500" y="3052300"/>
            <a:ext cx="19728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7"/>
          <p:cNvSpPr txBox="1">
            <a:spLocks noGrp="1"/>
          </p:cNvSpPr>
          <p:nvPr>
            <p:ph type="title"/>
          </p:nvPr>
        </p:nvSpPr>
        <p:spPr>
          <a:xfrm>
            <a:off x="4450946" y="1493550"/>
            <a:ext cx="3493200" cy="12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25" name="Google Shape;1325;p17"/>
          <p:cNvSpPr txBox="1">
            <a:spLocks noGrp="1"/>
          </p:cNvSpPr>
          <p:nvPr>
            <p:ph type="subTitle" idx="1"/>
          </p:nvPr>
        </p:nvSpPr>
        <p:spPr>
          <a:xfrm>
            <a:off x="4450925" y="2634150"/>
            <a:ext cx="3493200" cy="10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6" name="Google Shape;1326;p17"/>
          <p:cNvSpPr/>
          <p:nvPr/>
        </p:nvSpPr>
        <p:spPr>
          <a:xfrm rot="-5400000">
            <a:off x="3094299" y="4025425"/>
            <a:ext cx="2102100" cy="2102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7" name="Google Shape;1327;p17"/>
          <p:cNvGrpSpPr/>
          <p:nvPr/>
        </p:nvGrpSpPr>
        <p:grpSpPr>
          <a:xfrm>
            <a:off x="7342730" y="-239484"/>
            <a:ext cx="2227589" cy="1527191"/>
            <a:chOff x="5519300" y="372750"/>
            <a:chExt cx="1039375" cy="712575"/>
          </a:xfrm>
        </p:grpSpPr>
        <p:sp>
          <p:nvSpPr>
            <p:cNvPr id="1328" name="Google Shape;1328;p17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7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7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7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7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7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7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7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7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7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7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7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7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7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7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7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7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7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7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7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7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7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7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7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7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7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7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7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5" name="Google Shape;1395;p17"/>
          <p:cNvSpPr/>
          <p:nvPr/>
        </p:nvSpPr>
        <p:spPr>
          <a:xfrm rot="-1856039">
            <a:off x="8454804" y="1900412"/>
            <a:ext cx="2574846" cy="2574846"/>
          </a:xfrm>
          <a:prstGeom prst="blockArc">
            <a:avLst>
              <a:gd name="adj1" fmla="val 5958233"/>
              <a:gd name="adj2" fmla="val 17463104"/>
              <a:gd name="adj3" fmla="val 15066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p17"/>
          <p:cNvSpPr/>
          <p:nvPr/>
        </p:nvSpPr>
        <p:spPr>
          <a:xfrm>
            <a:off x="8472788" y="1832675"/>
            <a:ext cx="1812300" cy="1812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17"/>
          <p:cNvSpPr/>
          <p:nvPr/>
        </p:nvSpPr>
        <p:spPr>
          <a:xfrm rot="-6009249">
            <a:off x="4503832" y="-1121226"/>
            <a:ext cx="2030097" cy="2030097"/>
          </a:xfrm>
          <a:prstGeom prst="blockArc">
            <a:avLst>
              <a:gd name="adj1" fmla="val 5958233"/>
              <a:gd name="adj2" fmla="val 17663173"/>
              <a:gd name="adj3" fmla="val 24970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17"/>
          <p:cNvSpPr/>
          <p:nvPr/>
        </p:nvSpPr>
        <p:spPr>
          <a:xfrm rot="-8814536">
            <a:off x="-1455112" y="-720135"/>
            <a:ext cx="3302921" cy="3302921"/>
          </a:xfrm>
          <a:prstGeom prst="blockArc">
            <a:avLst>
              <a:gd name="adj1" fmla="val 5958233"/>
              <a:gd name="adj2" fmla="val 15340052"/>
              <a:gd name="adj3" fmla="val 8595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3_1_1_2"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p2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11" name="Google Shape;2111;p25"/>
          <p:cNvSpPr txBox="1">
            <a:spLocks noGrp="1"/>
          </p:cNvSpPr>
          <p:nvPr>
            <p:ph type="subTitle" idx="1"/>
          </p:nvPr>
        </p:nvSpPr>
        <p:spPr>
          <a:xfrm>
            <a:off x="1237236" y="1649888"/>
            <a:ext cx="3136200" cy="23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2" name="Google Shape;2112;p25"/>
          <p:cNvSpPr txBox="1">
            <a:spLocks noGrp="1"/>
          </p:cNvSpPr>
          <p:nvPr>
            <p:ph type="subTitle" idx="2"/>
          </p:nvPr>
        </p:nvSpPr>
        <p:spPr>
          <a:xfrm>
            <a:off x="4770564" y="1649888"/>
            <a:ext cx="3136200" cy="23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13" name="Google Shape;2113;p25"/>
          <p:cNvGrpSpPr/>
          <p:nvPr/>
        </p:nvGrpSpPr>
        <p:grpSpPr>
          <a:xfrm rot="5400000">
            <a:off x="-716077" y="3282010"/>
            <a:ext cx="2227568" cy="326604"/>
            <a:chOff x="5911703" y="-1770615"/>
            <a:chExt cx="2227568" cy="326604"/>
          </a:xfrm>
        </p:grpSpPr>
        <p:sp>
          <p:nvSpPr>
            <p:cNvPr id="2114" name="Google Shape;2114;p25"/>
            <p:cNvSpPr/>
            <p:nvPr/>
          </p:nvSpPr>
          <p:spPr>
            <a:xfrm>
              <a:off x="8013271" y="-1770615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7631168" y="-1770615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7249064" y="-1770615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7058013" y="-1770615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6102754" y="-1770615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6293806" y="-1770615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911703" y="-1770615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7822219" y="-1570011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8013271" y="-1570011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7249064" y="-1570011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7440116" y="-1570011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7058013" y="-1570011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6675909" y="-1570011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6866961" y="-1570011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6484858" y="-1570011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6293806" y="-1570011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911703" y="-1570011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1" name="Google Shape;2131;p25"/>
          <p:cNvSpPr/>
          <p:nvPr/>
        </p:nvSpPr>
        <p:spPr>
          <a:xfrm rot="8223760" flipH="1">
            <a:off x="8066614" y="3302903"/>
            <a:ext cx="1986206" cy="1986646"/>
          </a:xfrm>
          <a:prstGeom prst="blockArc">
            <a:avLst>
              <a:gd name="adj1" fmla="val 5100224"/>
              <a:gd name="adj2" fmla="val 16890590"/>
              <a:gd name="adj3" fmla="val 25861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2" name="Google Shape;2132;p25"/>
          <p:cNvSpPr/>
          <p:nvPr/>
        </p:nvSpPr>
        <p:spPr>
          <a:xfrm rot="8223572" flipH="1">
            <a:off x="8098025" y="3495149"/>
            <a:ext cx="1534706" cy="1534721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3" name="Google Shape;2133;p25"/>
          <p:cNvSpPr/>
          <p:nvPr/>
        </p:nvSpPr>
        <p:spPr>
          <a:xfrm rot="656896" flipH="1">
            <a:off x="-1466385" y="950324"/>
            <a:ext cx="2255655" cy="2255712"/>
          </a:xfrm>
          <a:prstGeom prst="blockArc">
            <a:avLst>
              <a:gd name="adj1" fmla="val 5100224"/>
              <a:gd name="adj2" fmla="val 17105252"/>
              <a:gd name="adj3" fmla="val 22959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4" name="Google Shape;2134;p25"/>
          <p:cNvSpPr/>
          <p:nvPr/>
        </p:nvSpPr>
        <p:spPr>
          <a:xfrm rot="656663" flipH="1">
            <a:off x="-951810" y="1473801"/>
            <a:ext cx="1742900" cy="1742957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5" name="Google Shape;2135;p25"/>
          <p:cNvGrpSpPr/>
          <p:nvPr/>
        </p:nvGrpSpPr>
        <p:grpSpPr>
          <a:xfrm rot="-5400000" flipH="1">
            <a:off x="7876900" y="1636706"/>
            <a:ext cx="2036537" cy="726522"/>
            <a:chOff x="5697593" y="1680311"/>
            <a:chExt cx="950232" cy="338989"/>
          </a:xfrm>
        </p:grpSpPr>
        <p:sp>
          <p:nvSpPr>
            <p:cNvPr id="2136" name="Google Shape;2136;p25"/>
            <p:cNvSpPr/>
            <p:nvPr/>
          </p:nvSpPr>
          <p:spPr>
            <a:xfrm>
              <a:off x="649988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649988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649988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6589025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658902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6410738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6410738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623245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623245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6321595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632159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614330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614330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596502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596502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596502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5"/>
            <p:cNvSpPr/>
            <p:nvPr/>
          </p:nvSpPr>
          <p:spPr>
            <a:xfrm>
              <a:off x="596502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5"/>
            <p:cNvSpPr/>
            <p:nvPr/>
          </p:nvSpPr>
          <p:spPr>
            <a:xfrm>
              <a:off x="605416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5"/>
            <p:cNvSpPr/>
            <p:nvPr/>
          </p:nvSpPr>
          <p:spPr>
            <a:xfrm>
              <a:off x="605416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587587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587587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5875879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5"/>
            <p:cNvSpPr/>
            <p:nvPr/>
          </p:nvSpPr>
          <p:spPr>
            <a:xfrm>
              <a:off x="5697593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5"/>
            <p:cNvSpPr/>
            <p:nvPr/>
          </p:nvSpPr>
          <p:spPr>
            <a:xfrm>
              <a:off x="5697593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5"/>
            <p:cNvSpPr/>
            <p:nvPr/>
          </p:nvSpPr>
          <p:spPr>
            <a:xfrm>
              <a:off x="5697593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5697593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578673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5786736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5786736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578673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25"/>
          <p:cNvGrpSpPr/>
          <p:nvPr/>
        </p:nvGrpSpPr>
        <p:grpSpPr>
          <a:xfrm flipH="1">
            <a:off x="-1452352" y="-306928"/>
            <a:ext cx="2227588" cy="726522"/>
            <a:chOff x="3620725" y="372750"/>
            <a:chExt cx="1039375" cy="338989"/>
          </a:xfrm>
        </p:grpSpPr>
        <p:sp>
          <p:nvSpPr>
            <p:cNvPr id="2167" name="Google Shape;2167;p25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451215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460130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5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5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5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5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5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5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5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5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5"/>
            <p:cNvSpPr/>
            <p:nvPr/>
          </p:nvSpPr>
          <p:spPr>
            <a:xfrm>
              <a:off x="433387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5"/>
            <p:cNvSpPr/>
            <p:nvPr/>
          </p:nvSpPr>
          <p:spPr>
            <a:xfrm>
              <a:off x="433387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5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5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5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5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5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5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5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5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5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5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5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5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5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5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5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5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5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04" name="Google Shape;220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34597" y="3947683"/>
            <a:ext cx="665700" cy="1111385"/>
          </a:xfrm>
          <a:prstGeom prst="rect">
            <a:avLst/>
          </a:prstGeom>
          <a:noFill/>
          <a:ln>
            <a:noFill/>
          </a:ln>
        </p:spPr>
      </p:pic>
      <p:sp>
        <p:nvSpPr>
          <p:cNvPr id="2205" name="Google Shape;2205;p25"/>
          <p:cNvSpPr/>
          <p:nvPr/>
        </p:nvSpPr>
        <p:spPr>
          <a:xfrm rot="-4743008" flipH="1">
            <a:off x="936100" y="4678764"/>
            <a:ext cx="2593314" cy="2593371"/>
          </a:xfrm>
          <a:prstGeom prst="blockArc">
            <a:avLst>
              <a:gd name="adj1" fmla="val 5100224"/>
              <a:gd name="adj2" fmla="val 16747037"/>
              <a:gd name="adj3" fmla="val 11247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6" name="Google Shape;2206;p25"/>
          <p:cNvSpPr/>
          <p:nvPr/>
        </p:nvSpPr>
        <p:spPr>
          <a:xfrm rot="-4743408" flipH="1">
            <a:off x="1537977" y="4676626"/>
            <a:ext cx="2003838" cy="2003895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1_1_1_1_1_1_1">
    <p:spTree>
      <p:nvGrpSpPr>
        <p:cNvPr id="1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p27"/>
          <p:cNvSpPr txBox="1">
            <a:spLocks noGrp="1"/>
          </p:cNvSpPr>
          <p:nvPr>
            <p:ph type="title"/>
          </p:nvPr>
        </p:nvSpPr>
        <p:spPr>
          <a:xfrm>
            <a:off x="4567401" y="445025"/>
            <a:ext cx="38634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296" name="Google Shape;2296;p27"/>
          <p:cNvSpPr txBox="1">
            <a:spLocks noGrp="1"/>
          </p:cNvSpPr>
          <p:nvPr>
            <p:ph type="title" idx="2"/>
          </p:nvPr>
        </p:nvSpPr>
        <p:spPr>
          <a:xfrm>
            <a:off x="5368999" y="1240325"/>
            <a:ext cx="2878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97" name="Google Shape;2297;p27"/>
          <p:cNvSpPr txBox="1">
            <a:spLocks noGrp="1"/>
          </p:cNvSpPr>
          <p:nvPr>
            <p:ph type="subTitle" idx="1"/>
          </p:nvPr>
        </p:nvSpPr>
        <p:spPr>
          <a:xfrm>
            <a:off x="5369002" y="1669875"/>
            <a:ext cx="28782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8" name="Google Shape;2298;p27"/>
          <p:cNvSpPr txBox="1">
            <a:spLocks noGrp="1"/>
          </p:cNvSpPr>
          <p:nvPr>
            <p:ph type="title" idx="3"/>
          </p:nvPr>
        </p:nvSpPr>
        <p:spPr>
          <a:xfrm>
            <a:off x="5369000" y="2905671"/>
            <a:ext cx="2878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99" name="Google Shape;2299;p27"/>
          <p:cNvSpPr txBox="1">
            <a:spLocks noGrp="1"/>
          </p:cNvSpPr>
          <p:nvPr>
            <p:ph type="subTitle" idx="4"/>
          </p:nvPr>
        </p:nvSpPr>
        <p:spPr>
          <a:xfrm>
            <a:off x="5369002" y="3335220"/>
            <a:ext cx="28782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0" name="Google Shape;2300;p27"/>
          <p:cNvSpPr txBox="1">
            <a:spLocks noGrp="1"/>
          </p:cNvSpPr>
          <p:nvPr>
            <p:ph type="title" idx="5"/>
          </p:nvPr>
        </p:nvSpPr>
        <p:spPr>
          <a:xfrm>
            <a:off x="5368999" y="2073008"/>
            <a:ext cx="2878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01" name="Google Shape;2301;p27"/>
          <p:cNvSpPr txBox="1">
            <a:spLocks noGrp="1"/>
          </p:cNvSpPr>
          <p:nvPr>
            <p:ph type="subTitle" idx="6"/>
          </p:nvPr>
        </p:nvSpPr>
        <p:spPr>
          <a:xfrm>
            <a:off x="5369002" y="2502560"/>
            <a:ext cx="28782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2" name="Google Shape;2302;p27"/>
          <p:cNvSpPr txBox="1">
            <a:spLocks noGrp="1"/>
          </p:cNvSpPr>
          <p:nvPr>
            <p:ph type="title" idx="7"/>
          </p:nvPr>
        </p:nvSpPr>
        <p:spPr>
          <a:xfrm>
            <a:off x="5369000" y="3735832"/>
            <a:ext cx="2878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03" name="Google Shape;2303;p27"/>
          <p:cNvSpPr txBox="1">
            <a:spLocks noGrp="1"/>
          </p:cNvSpPr>
          <p:nvPr>
            <p:ph type="subTitle" idx="8"/>
          </p:nvPr>
        </p:nvSpPr>
        <p:spPr>
          <a:xfrm>
            <a:off x="5369000" y="4165381"/>
            <a:ext cx="2878200" cy="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4" name="Google Shape;2304;p27"/>
          <p:cNvSpPr/>
          <p:nvPr/>
        </p:nvSpPr>
        <p:spPr>
          <a:xfrm rot="-5400000" flipH="1">
            <a:off x="-107079" y="3735832"/>
            <a:ext cx="2424900" cy="2424900"/>
          </a:xfrm>
          <a:prstGeom prst="blockArc">
            <a:avLst>
              <a:gd name="adj1" fmla="val 4146271"/>
              <a:gd name="adj2" fmla="val 18434685"/>
              <a:gd name="adj3" fmla="val 21378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5" name="Google Shape;2305;p27"/>
          <p:cNvSpPr/>
          <p:nvPr/>
        </p:nvSpPr>
        <p:spPr>
          <a:xfrm flipH="1">
            <a:off x="-2369855" y="193918"/>
            <a:ext cx="3063300" cy="3063300"/>
          </a:xfrm>
          <a:prstGeom prst="blockArc">
            <a:avLst>
              <a:gd name="adj1" fmla="val 4146271"/>
              <a:gd name="adj2" fmla="val 17442719"/>
              <a:gd name="adj3" fmla="val 10272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6" name="Google Shape;2306;p27"/>
          <p:cNvSpPr/>
          <p:nvPr/>
        </p:nvSpPr>
        <p:spPr>
          <a:xfrm flipH="1">
            <a:off x="-1971404" y="404370"/>
            <a:ext cx="2488800" cy="2489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7" name="Google Shape;2307;p27"/>
          <p:cNvSpPr/>
          <p:nvPr/>
        </p:nvSpPr>
        <p:spPr>
          <a:xfrm rot="626" flipH="1">
            <a:off x="1073127" y="-735274"/>
            <a:ext cx="1647000" cy="1647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8" name="Google Shape;2308;p27"/>
          <p:cNvGrpSpPr/>
          <p:nvPr/>
        </p:nvGrpSpPr>
        <p:grpSpPr>
          <a:xfrm>
            <a:off x="362901" y="4187348"/>
            <a:ext cx="2227588" cy="726522"/>
            <a:chOff x="3620725" y="372750"/>
            <a:chExt cx="1039375" cy="338989"/>
          </a:xfrm>
        </p:grpSpPr>
        <p:sp>
          <p:nvSpPr>
            <p:cNvPr id="2309" name="Google Shape;2309;p27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7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7"/>
            <p:cNvSpPr/>
            <p:nvPr/>
          </p:nvSpPr>
          <p:spPr>
            <a:xfrm>
              <a:off x="451215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7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7"/>
            <p:cNvSpPr/>
            <p:nvPr/>
          </p:nvSpPr>
          <p:spPr>
            <a:xfrm>
              <a:off x="460130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7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7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7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7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7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7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7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7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7"/>
            <p:cNvSpPr/>
            <p:nvPr/>
          </p:nvSpPr>
          <p:spPr>
            <a:xfrm>
              <a:off x="433387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7"/>
            <p:cNvSpPr/>
            <p:nvPr/>
          </p:nvSpPr>
          <p:spPr>
            <a:xfrm>
              <a:off x="433387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7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7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7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7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7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7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6" name="Google Shape;2346;p27"/>
          <p:cNvSpPr/>
          <p:nvPr/>
        </p:nvSpPr>
        <p:spPr>
          <a:xfrm rot="10800000" flipH="1">
            <a:off x="8580477" y="765237"/>
            <a:ext cx="1647000" cy="1647000"/>
          </a:xfrm>
          <a:prstGeom prst="blockArc">
            <a:avLst>
              <a:gd name="adj1" fmla="val 4146271"/>
              <a:gd name="adj2" fmla="val 18434685"/>
              <a:gd name="adj3" fmla="val 21378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7" name="Google Shape;2347;p27"/>
          <p:cNvSpPr/>
          <p:nvPr/>
        </p:nvSpPr>
        <p:spPr>
          <a:xfrm rot="10800000" flipH="1">
            <a:off x="8639604" y="1125452"/>
            <a:ext cx="1338000" cy="1338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8" name="Google Shape;2348;p27"/>
          <p:cNvGrpSpPr/>
          <p:nvPr/>
        </p:nvGrpSpPr>
        <p:grpSpPr>
          <a:xfrm rot="5400000">
            <a:off x="-1156281" y="2893957"/>
            <a:ext cx="2227588" cy="726522"/>
            <a:chOff x="3857800" y="1143286"/>
            <a:chExt cx="1039375" cy="338989"/>
          </a:xfrm>
        </p:grpSpPr>
        <p:sp>
          <p:nvSpPr>
            <p:cNvPr id="2349" name="Google Shape;2349;p27"/>
            <p:cNvSpPr/>
            <p:nvPr/>
          </p:nvSpPr>
          <p:spPr>
            <a:xfrm>
              <a:off x="474923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7"/>
            <p:cNvSpPr/>
            <p:nvPr/>
          </p:nvSpPr>
          <p:spPr>
            <a:xfrm>
              <a:off x="483837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7"/>
            <p:cNvSpPr/>
            <p:nvPr/>
          </p:nvSpPr>
          <p:spPr>
            <a:xfrm>
              <a:off x="483837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7"/>
            <p:cNvSpPr/>
            <p:nvPr/>
          </p:nvSpPr>
          <p:spPr>
            <a:xfrm>
              <a:off x="4838375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7"/>
            <p:cNvSpPr/>
            <p:nvPr/>
          </p:nvSpPr>
          <p:spPr>
            <a:xfrm>
              <a:off x="4660088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7"/>
            <p:cNvSpPr/>
            <p:nvPr/>
          </p:nvSpPr>
          <p:spPr>
            <a:xfrm>
              <a:off x="4660088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7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7"/>
            <p:cNvSpPr/>
            <p:nvPr/>
          </p:nvSpPr>
          <p:spPr>
            <a:xfrm>
              <a:off x="4481802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7"/>
            <p:cNvSpPr/>
            <p:nvPr/>
          </p:nvSpPr>
          <p:spPr>
            <a:xfrm>
              <a:off x="4481802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7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7"/>
            <p:cNvSpPr/>
            <p:nvPr/>
          </p:nvSpPr>
          <p:spPr>
            <a:xfrm>
              <a:off x="457094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7"/>
            <p:cNvSpPr/>
            <p:nvPr/>
          </p:nvSpPr>
          <p:spPr>
            <a:xfrm>
              <a:off x="439265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7"/>
            <p:cNvSpPr/>
            <p:nvPr/>
          </p:nvSpPr>
          <p:spPr>
            <a:xfrm>
              <a:off x="439265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4392659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421437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430351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430351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7"/>
            <p:cNvSpPr/>
            <p:nvPr/>
          </p:nvSpPr>
          <p:spPr>
            <a:xfrm>
              <a:off x="412522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7"/>
            <p:cNvSpPr/>
            <p:nvPr/>
          </p:nvSpPr>
          <p:spPr>
            <a:xfrm>
              <a:off x="4125229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412522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3946943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3946943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3946943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7"/>
            <p:cNvSpPr/>
            <p:nvPr/>
          </p:nvSpPr>
          <p:spPr>
            <a:xfrm>
              <a:off x="403608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7"/>
            <p:cNvSpPr/>
            <p:nvPr/>
          </p:nvSpPr>
          <p:spPr>
            <a:xfrm>
              <a:off x="403608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4036086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7"/>
            <p:cNvSpPr/>
            <p:nvPr/>
          </p:nvSpPr>
          <p:spPr>
            <a:xfrm>
              <a:off x="3857800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7"/>
            <p:cNvSpPr/>
            <p:nvPr/>
          </p:nvSpPr>
          <p:spPr>
            <a:xfrm>
              <a:off x="3857800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3857800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3857800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9" name="Google Shape;2379;p27"/>
          <p:cNvSpPr txBox="1">
            <a:spLocks noGrp="1"/>
          </p:cNvSpPr>
          <p:nvPr>
            <p:ph type="title" idx="9" hasCustomPrompt="1"/>
          </p:nvPr>
        </p:nvSpPr>
        <p:spPr>
          <a:xfrm>
            <a:off x="4503190" y="1477975"/>
            <a:ext cx="658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80" name="Google Shape;2380;p27"/>
          <p:cNvSpPr txBox="1">
            <a:spLocks noGrp="1"/>
          </p:cNvSpPr>
          <p:nvPr>
            <p:ph type="title" idx="13" hasCustomPrompt="1"/>
          </p:nvPr>
        </p:nvSpPr>
        <p:spPr>
          <a:xfrm>
            <a:off x="4503190" y="2301691"/>
            <a:ext cx="658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81" name="Google Shape;2381;p27"/>
          <p:cNvSpPr txBox="1">
            <a:spLocks noGrp="1"/>
          </p:cNvSpPr>
          <p:nvPr>
            <p:ph type="title" idx="14" hasCustomPrompt="1"/>
          </p:nvPr>
        </p:nvSpPr>
        <p:spPr>
          <a:xfrm>
            <a:off x="4503190" y="3131278"/>
            <a:ext cx="658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82" name="Google Shape;2382;p27"/>
          <p:cNvSpPr txBox="1">
            <a:spLocks noGrp="1"/>
          </p:cNvSpPr>
          <p:nvPr>
            <p:ph type="title" idx="15" hasCustomPrompt="1"/>
          </p:nvPr>
        </p:nvSpPr>
        <p:spPr>
          <a:xfrm>
            <a:off x="4503190" y="3977185"/>
            <a:ext cx="658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p28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385" name="Google Shape;2385;p28"/>
          <p:cNvSpPr txBox="1">
            <a:spLocks noGrp="1"/>
          </p:cNvSpPr>
          <p:nvPr>
            <p:ph type="title" idx="2"/>
          </p:nvPr>
        </p:nvSpPr>
        <p:spPr>
          <a:xfrm>
            <a:off x="1015475" y="3267050"/>
            <a:ext cx="1801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86" name="Google Shape;2386;p28"/>
          <p:cNvSpPr txBox="1">
            <a:spLocks noGrp="1"/>
          </p:cNvSpPr>
          <p:nvPr>
            <p:ph type="subTitle" idx="1"/>
          </p:nvPr>
        </p:nvSpPr>
        <p:spPr>
          <a:xfrm>
            <a:off x="1015475" y="3696599"/>
            <a:ext cx="1801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7" name="Google Shape;2387;p28"/>
          <p:cNvSpPr txBox="1">
            <a:spLocks noGrp="1"/>
          </p:cNvSpPr>
          <p:nvPr>
            <p:ph type="title" idx="3"/>
          </p:nvPr>
        </p:nvSpPr>
        <p:spPr>
          <a:xfrm>
            <a:off x="3671479" y="3267050"/>
            <a:ext cx="1801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88" name="Google Shape;2388;p28"/>
          <p:cNvSpPr txBox="1">
            <a:spLocks noGrp="1"/>
          </p:cNvSpPr>
          <p:nvPr>
            <p:ph type="subTitle" idx="4"/>
          </p:nvPr>
        </p:nvSpPr>
        <p:spPr>
          <a:xfrm>
            <a:off x="3671479" y="3696600"/>
            <a:ext cx="1801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9" name="Google Shape;2389;p28"/>
          <p:cNvSpPr txBox="1">
            <a:spLocks noGrp="1"/>
          </p:cNvSpPr>
          <p:nvPr>
            <p:ph type="title" idx="5"/>
          </p:nvPr>
        </p:nvSpPr>
        <p:spPr>
          <a:xfrm>
            <a:off x="6327467" y="3267050"/>
            <a:ext cx="1801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90" name="Google Shape;2390;p28"/>
          <p:cNvSpPr txBox="1">
            <a:spLocks noGrp="1"/>
          </p:cNvSpPr>
          <p:nvPr>
            <p:ph type="subTitle" idx="6"/>
          </p:nvPr>
        </p:nvSpPr>
        <p:spPr>
          <a:xfrm>
            <a:off x="6327467" y="3696600"/>
            <a:ext cx="1801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1" name="Google Shape;2391;p28"/>
          <p:cNvSpPr txBox="1">
            <a:spLocks noGrp="1"/>
          </p:cNvSpPr>
          <p:nvPr>
            <p:ph type="title" idx="7"/>
          </p:nvPr>
        </p:nvSpPr>
        <p:spPr>
          <a:xfrm>
            <a:off x="1015475" y="1689375"/>
            <a:ext cx="1801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92" name="Google Shape;2392;p28"/>
          <p:cNvSpPr txBox="1">
            <a:spLocks noGrp="1"/>
          </p:cNvSpPr>
          <p:nvPr>
            <p:ph type="subTitle" idx="8"/>
          </p:nvPr>
        </p:nvSpPr>
        <p:spPr>
          <a:xfrm>
            <a:off x="1015475" y="2118925"/>
            <a:ext cx="1801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3" name="Google Shape;2393;p28"/>
          <p:cNvSpPr txBox="1">
            <a:spLocks noGrp="1"/>
          </p:cNvSpPr>
          <p:nvPr>
            <p:ph type="title" idx="9"/>
          </p:nvPr>
        </p:nvSpPr>
        <p:spPr>
          <a:xfrm>
            <a:off x="3671479" y="1689375"/>
            <a:ext cx="1801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94" name="Google Shape;2394;p28"/>
          <p:cNvSpPr txBox="1">
            <a:spLocks noGrp="1"/>
          </p:cNvSpPr>
          <p:nvPr>
            <p:ph type="subTitle" idx="13"/>
          </p:nvPr>
        </p:nvSpPr>
        <p:spPr>
          <a:xfrm>
            <a:off x="3671479" y="2118925"/>
            <a:ext cx="1801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5" name="Google Shape;2395;p28"/>
          <p:cNvSpPr txBox="1">
            <a:spLocks noGrp="1"/>
          </p:cNvSpPr>
          <p:nvPr>
            <p:ph type="title" idx="14"/>
          </p:nvPr>
        </p:nvSpPr>
        <p:spPr>
          <a:xfrm>
            <a:off x="6327467" y="1689375"/>
            <a:ext cx="1801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96" name="Google Shape;2396;p28"/>
          <p:cNvSpPr txBox="1">
            <a:spLocks noGrp="1"/>
          </p:cNvSpPr>
          <p:nvPr>
            <p:ph type="subTitle" idx="15"/>
          </p:nvPr>
        </p:nvSpPr>
        <p:spPr>
          <a:xfrm>
            <a:off x="6327467" y="2118925"/>
            <a:ext cx="1801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7" name="Google Shape;2397;p28"/>
          <p:cNvSpPr/>
          <p:nvPr/>
        </p:nvSpPr>
        <p:spPr>
          <a:xfrm rot="-4499800" flipH="1">
            <a:off x="8145920" y="4621513"/>
            <a:ext cx="1939931" cy="1939931"/>
          </a:xfrm>
          <a:prstGeom prst="blockArc">
            <a:avLst>
              <a:gd name="adj1" fmla="val 5958233"/>
              <a:gd name="adj2" fmla="val 17385308"/>
              <a:gd name="adj3" fmla="val 20382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8" name="Google Shape;2398;p28"/>
          <p:cNvGrpSpPr/>
          <p:nvPr/>
        </p:nvGrpSpPr>
        <p:grpSpPr>
          <a:xfrm>
            <a:off x="6046058" y="4642569"/>
            <a:ext cx="2227568" cy="326167"/>
            <a:chOff x="2570033" y="6824869"/>
            <a:chExt cx="2227568" cy="326167"/>
          </a:xfrm>
        </p:grpSpPr>
        <p:sp>
          <p:nvSpPr>
            <p:cNvPr id="2399" name="Google Shape;2399;p28"/>
            <p:cNvSpPr/>
            <p:nvPr/>
          </p:nvSpPr>
          <p:spPr>
            <a:xfrm>
              <a:off x="4480549" y="682486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8"/>
            <p:cNvSpPr/>
            <p:nvPr/>
          </p:nvSpPr>
          <p:spPr>
            <a:xfrm>
              <a:off x="4671601" y="682486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8"/>
            <p:cNvSpPr/>
            <p:nvPr/>
          </p:nvSpPr>
          <p:spPr>
            <a:xfrm>
              <a:off x="3907394" y="682486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8"/>
            <p:cNvSpPr/>
            <p:nvPr/>
          </p:nvSpPr>
          <p:spPr>
            <a:xfrm>
              <a:off x="4098446" y="682486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8"/>
            <p:cNvSpPr/>
            <p:nvPr/>
          </p:nvSpPr>
          <p:spPr>
            <a:xfrm>
              <a:off x="3716343" y="682486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8"/>
            <p:cNvSpPr/>
            <p:nvPr/>
          </p:nvSpPr>
          <p:spPr>
            <a:xfrm>
              <a:off x="3716343" y="7025036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8"/>
            <p:cNvSpPr/>
            <p:nvPr/>
          </p:nvSpPr>
          <p:spPr>
            <a:xfrm>
              <a:off x="3334239" y="682486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8"/>
            <p:cNvSpPr/>
            <p:nvPr/>
          </p:nvSpPr>
          <p:spPr>
            <a:xfrm>
              <a:off x="3334239" y="7025036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8"/>
            <p:cNvSpPr/>
            <p:nvPr/>
          </p:nvSpPr>
          <p:spPr>
            <a:xfrm>
              <a:off x="3525291" y="682486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8"/>
            <p:cNvSpPr/>
            <p:nvPr/>
          </p:nvSpPr>
          <p:spPr>
            <a:xfrm>
              <a:off x="3525291" y="7025036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8"/>
            <p:cNvSpPr/>
            <p:nvPr/>
          </p:nvSpPr>
          <p:spPr>
            <a:xfrm>
              <a:off x="3143188" y="682486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8"/>
            <p:cNvSpPr/>
            <p:nvPr/>
          </p:nvSpPr>
          <p:spPr>
            <a:xfrm>
              <a:off x="2761084" y="7025036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8"/>
            <p:cNvSpPr/>
            <p:nvPr/>
          </p:nvSpPr>
          <p:spPr>
            <a:xfrm>
              <a:off x="2952136" y="682486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8"/>
            <p:cNvSpPr/>
            <p:nvPr/>
          </p:nvSpPr>
          <p:spPr>
            <a:xfrm>
              <a:off x="2952136" y="7025036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8"/>
            <p:cNvSpPr/>
            <p:nvPr/>
          </p:nvSpPr>
          <p:spPr>
            <a:xfrm>
              <a:off x="2570033" y="682486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8"/>
            <p:cNvSpPr/>
            <p:nvPr/>
          </p:nvSpPr>
          <p:spPr>
            <a:xfrm>
              <a:off x="2570033" y="7025036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5" name="Google Shape;2415;p28"/>
          <p:cNvGrpSpPr/>
          <p:nvPr/>
        </p:nvGrpSpPr>
        <p:grpSpPr>
          <a:xfrm rot="5400000" flipH="1">
            <a:off x="-759306" y="2004490"/>
            <a:ext cx="2227588" cy="726522"/>
            <a:chOff x="3857800" y="1143286"/>
            <a:chExt cx="1039375" cy="338989"/>
          </a:xfrm>
        </p:grpSpPr>
        <p:sp>
          <p:nvSpPr>
            <p:cNvPr id="2416" name="Google Shape;2416;p28"/>
            <p:cNvSpPr/>
            <p:nvPr/>
          </p:nvSpPr>
          <p:spPr>
            <a:xfrm>
              <a:off x="474923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8"/>
            <p:cNvSpPr/>
            <p:nvPr/>
          </p:nvSpPr>
          <p:spPr>
            <a:xfrm>
              <a:off x="483837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8"/>
            <p:cNvSpPr/>
            <p:nvPr/>
          </p:nvSpPr>
          <p:spPr>
            <a:xfrm>
              <a:off x="483837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8"/>
            <p:cNvSpPr/>
            <p:nvPr/>
          </p:nvSpPr>
          <p:spPr>
            <a:xfrm>
              <a:off x="4838375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8"/>
            <p:cNvSpPr/>
            <p:nvPr/>
          </p:nvSpPr>
          <p:spPr>
            <a:xfrm>
              <a:off x="4660088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8"/>
            <p:cNvSpPr/>
            <p:nvPr/>
          </p:nvSpPr>
          <p:spPr>
            <a:xfrm>
              <a:off x="4660088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8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8"/>
            <p:cNvSpPr/>
            <p:nvPr/>
          </p:nvSpPr>
          <p:spPr>
            <a:xfrm>
              <a:off x="4481802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8"/>
            <p:cNvSpPr/>
            <p:nvPr/>
          </p:nvSpPr>
          <p:spPr>
            <a:xfrm>
              <a:off x="4481802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8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8"/>
            <p:cNvSpPr/>
            <p:nvPr/>
          </p:nvSpPr>
          <p:spPr>
            <a:xfrm>
              <a:off x="457094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8"/>
            <p:cNvSpPr/>
            <p:nvPr/>
          </p:nvSpPr>
          <p:spPr>
            <a:xfrm>
              <a:off x="439265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8"/>
            <p:cNvSpPr/>
            <p:nvPr/>
          </p:nvSpPr>
          <p:spPr>
            <a:xfrm>
              <a:off x="439265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8"/>
            <p:cNvSpPr/>
            <p:nvPr/>
          </p:nvSpPr>
          <p:spPr>
            <a:xfrm>
              <a:off x="4392659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8"/>
            <p:cNvSpPr/>
            <p:nvPr/>
          </p:nvSpPr>
          <p:spPr>
            <a:xfrm>
              <a:off x="421437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8"/>
            <p:cNvSpPr/>
            <p:nvPr/>
          </p:nvSpPr>
          <p:spPr>
            <a:xfrm>
              <a:off x="430351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8"/>
            <p:cNvSpPr/>
            <p:nvPr/>
          </p:nvSpPr>
          <p:spPr>
            <a:xfrm>
              <a:off x="430351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8"/>
            <p:cNvSpPr/>
            <p:nvPr/>
          </p:nvSpPr>
          <p:spPr>
            <a:xfrm>
              <a:off x="412522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8"/>
            <p:cNvSpPr/>
            <p:nvPr/>
          </p:nvSpPr>
          <p:spPr>
            <a:xfrm>
              <a:off x="4125229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8"/>
            <p:cNvSpPr/>
            <p:nvPr/>
          </p:nvSpPr>
          <p:spPr>
            <a:xfrm>
              <a:off x="412522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8"/>
            <p:cNvSpPr/>
            <p:nvPr/>
          </p:nvSpPr>
          <p:spPr>
            <a:xfrm>
              <a:off x="3946943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8"/>
            <p:cNvSpPr/>
            <p:nvPr/>
          </p:nvSpPr>
          <p:spPr>
            <a:xfrm>
              <a:off x="3946943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8"/>
            <p:cNvSpPr/>
            <p:nvPr/>
          </p:nvSpPr>
          <p:spPr>
            <a:xfrm>
              <a:off x="3946943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8"/>
            <p:cNvSpPr/>
            <p:nvPr/>
          </p:nvSpPr>
          <p:spPr>
            <a:xfrm>
              <a:off x="403608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8"/>
            <p:cNvSpPr/>
            <p:nvPr/>
          </p:nvSpPr>
          <p:spPr>
            <a:xfrm>
              <a:off x="403608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8"/>
            <p:cNvSpPr/>
            <p:nvPr/>
          </p:nvSpPr>
          <p:spPr>
            <a:xfrm>
              <a:off x="4036086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8"/>
            <p:cNvSpPr/>
            <p:nvPr/>
          </p:nvSpPr>
          <p:spPr>
            <a:xfrm>
              <a:off x="3857800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8"/>
            <p:cNvSpPr/>
            <p:nvPr/>
          </p:nvSpPr>
          <p:spPr>
            <a:xfrm>
              <a:off x="3857800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8"/>
            <p:cNvSpPr/>
            <p:nvPr/>
          </p:nvSpPr>
          <p:spPr>
            <a:xfrm>
              <a:off x="3857800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5" name="Google Shape;2445;p28"/>
          <p:cNvSpPr/>
          <p:nvPr/>
        </p:nvSpPr>
        <p:spPr>
          <a:xfrm rot="900224" flipH="1">
            <a:off x="-2339988" y="124094"/>
            <a:ext cx="3016433" cy="3016433"/>
          </a:xfrm>
          <a:prstGeom prst="blockArc">
            <a:avLst>
              <a:gd name="adj1" fmla="val 5958233"/>
              <a:gd name="adj2" fmla="val 17310751"/>
              <a:gd name="adj3" fmla="val 8559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6" name="Google Shape;2446;p28"/>
          <p:cNvSpPr/>
          <p:nvPr/>
        </p:nvSpPr>
        <p:spPr>
          <a:xfrm>
            <a:off x="-320815" y="-554925"/>
            <a:ext cx="1224600" cy="122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7" name="Google Shape;2447;p28"/>
          <p:cNvSpPr/>
          <p:nvPr/>
        </p:nvSpPr>
        <p:spPr>
          <a:xfrm flipH="1">
            <a:off x="8212786" y="4580724"/>
            <a:ext cx="1608900" cy="16095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8" name="Google Shape;2448;p28"/>
          <p:cNvSpPr/>
          <p:nvPr/>
        </p:nvSpPr>
        <p:spPr>
          <a:xfrm>
            <a:off x="8634823" y="1282193"/>
            <a:ext cx="1409100" cy="1409100"/>
          </a:xfrm>
          <a:prstGeom prst="blockArc">
            <a:avLst>
              <a:gd name="adj1" fmla="val 2709197"/>
              <a:gd name="adj2" fmla="val 16176137"/>
              <a:gd name="adj3" fmla="val 26100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9" name="Google Shape;2449;p28"/>
          <p:cNvSpPr/>
          <p:nvPr/>
        </p:nvSpPr>
        <p:spPr>
          <a:xfrm flipH="1">
            <a:off x="8400260" y="365000"/>
            <a:ext cx="2140200" cy="2141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0" name="Google Shape;2450;p28"/>
          <p:cNvGrpSpPr/>
          <p:nvPr/>
        </p:nvGrpSpPr>
        <p:grpSpPr>
          <a:xfrm rot="-5400000">
            <a:off x="7731943" y="2532269"/>
            <a:ext cx="2227588" cy="726522"/>
            <a:chOff x="3799000" y="1820400"/>
            <a:chExt cx="1039375" cy="338989"/>
          </a:xfrm>
        </p:grpSpPr>
        <p:sp>
          <p:nvSpPr>
            <p:cNvPr id="2451" name="Google Shape;2451;p28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1" name="Google Shape;2861;p33"/>
          <p:cNvGrpSpPr/>
          <p:nvPr/>
        </p:nvGrpSpPr>
        <p:grpSpPr>
          <a:xfrm rot="5400000">
            <a:off x="-616035" y="1407528"/>
            <a:ext cx="2227588" cy="726522"/>
            <a:chOff x="3857800" y="1143286"/>
            <a:chExt cx="1039375" cy="338989"/>
          </a:xfrm>
        </p:grpSpPr>
        <p:sp>
          <p:nvSpPr>
            <p:cNvPr id="2862" name="Google Shape;2862;p33"/>
            <p:cNvSpPr/>
            <p:nvPr/>
          </p:nvSpPr>
          <p:spPr>
            <a:xfrm>
              <a:off x="474923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33"/>
            <p:cNvSpPr/>
            <p:nvPr/>
          </p:nvSpPr>
          <p:spPr>
            <a:xfrm>
              <a:off x="483837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3"/>
            <p:cNvSpPr/>
            <p:nvPr/>
          </p:nvSpPr>
          <p:spPr>
            <a:xfrm>
              <a:off x="483837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33"/>
            <p:cNvSpPr/>
            <p:nvPr/>
          </p:nvSpPr>
          <p:spPr>
            <a:xfrm>
              <a:off x="4838375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33"/>
            <p:cNvSpPr/>
            <p:nvPr/>
          </p:nvSpPr>
          <p:spPr>
            <a:xfrm>
              <a:off x="4660088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33"/>
            <p:cNvSpPr/>
            <p:nvPr/>
          </p:nvSpPr>
          <p:spPr>
            <a:xfrm>
              <a:off x="4660088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3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33"/>
            <p:cNvSpPr/>
            <p:nvPr/>
          </p:nvSpPr>
          <p:spPr>
            <a:xfrm>
              <a:off x="4481802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3"/>
            <p:cNvSpPr/>
            <p:nvPr/>
          </p:nvSpPr>
          <p:spPr>
            <a:xfrm>
              <a:off x="4481802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3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3"/>
            <p:cNvSpPr/>
            <p:nvPr/>
          </p:nvSpPr>
          <p:spPr>
            <a:xfrm>
              <a:off x="457094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3"/>
            <p:cNvSpPr/>
            <p:nvPr/>
          </p:nvSpPr>
          <p:spPr>
            <a:xfrm>
              <a:off x="439265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3"/>
            <p:cNvSpPr/>
            <p:nvPr/>
          </p:nvSpPr>
          <p:spPr>
            <a:xfrm>
              <a:off x="439265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3"/>
            <p:cNvSpPr/>
            <p:nvPr/>
          </p:nvSpPr>
          <p:spPr>
            <a:xfrm>
              <a:off x="4392659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3"/>
            <p:cNvSpPr/>
            <p:nvPr/>
          </p:nvSpPr>
          <p:spPr>
            <a:xfrm>
              <a:off x="421437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3"/>
            <p:cNvSpPr/>
            <p:nvPr/>
          </p:nvSpPr>
          <p:spPr>
            <a:xfrm>
              <a:off x="430351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3"/>
            <p:cNvSpPr/>
            <p:nvPr/>
          </p:nvSpPr>
          <p:spPr>
            <a:xfrm>
              <a:off x="430351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3"/>
            <p:cNvSpPr/>
            <p:nvPr/>
          </p:nvSpPr>
          <p:spPr>
            <a:xfrm>
              <a:off x="412522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3"/>
            <p:cNvSpPr/>
            <p:nvPr/>
          </p:nvSpPr>
          <p:spPr>
            <a:xfrm>
              <a:off x="4125229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3"/>
            <p:cNvSpPr/>
            <p:nvPr/>
          </p:nvSpPr>
          <p:spPr>
            <a:xfrm>
              <a:off x="412522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3"/>
            <p:cNvSpPr/>
            <p:nvPr/>
          </p:nvSpPr>
          <p:spPr>
            <a:xfrm>
              <a:off x="3946943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3"/>
            <p:cNvSpPr/>
            <p:nvPr/>
          </p:nvSpPr>
          <p:spPr>
            <a:xfrm>
              <a:off x="3946943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3"/>
            <p:cNvSpPr/>
            <p:nvPr/>
          </p:nvSpPr>
          <p:spPr>
            <a:xfrm>
              <a:off x="3946943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3"/>
            <p:cNvSpPr/>
            <p:nvPr/>
          </p:nvSpPr>
          <p:spPr>
            <a:xfrm>
              <a:off x="403608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3"/>
            <p:cNvSpPr/>
            <p:nvPr/>
          </p:nvSpPr>
          <p:spPr>
            <a:xfrm>
              <a:off x="403608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3"/>
            <p:cNvSpPr/>
            <p:nvPr/>
          </p:nvSpPr>
          <p:spPr>
            <a:xfrm>
              <a:off x="4036086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3"/>
            <p:cNvSpPr/>
            <p:nvPr/>
          </p:nvSpPr>
          <p:spPr>
            <a:xfrm>
              <a:off x="3857800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3"/>
            <p:cNvSpPr/>
            <p:nvPr/>
          </p:nvSpPr>
          <p:spPr>
            <a:xfrm>
              <a:off x="3857800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3"/>
            <p:cNvSpPr/>
            <p:nvPr/>
          </p:nvSpPr>
          <p:spPr>
            <a:xfrm>
              <a:off x="3857800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3"/>
            <p:cNvSpPr/>
            <p:nvPr/>
          </p:nvSpPr>
          <p:spPr>
            <a:xfrm>
              <a:off x="3857800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2" name="Google Shape;2892;p33"/>
          <p:cNvGrpSpPr/>
          <p:nvPr/>
        </p:nvGrpSpPr>
        <p:grpSpPr>
          <a:xfrm>
            <a:off x="8066680" y="3468728"/>
            <a:ext cx="2227589" cy="1527191"/>
            <a:chOff x="5519300" y="372750"/>
            <a:chExt cx="1039375" cy="712575"/>
          </a:xfrm>
        </p:grpSpPr>
        <p:sp>
          <p:nvSpPr>
            <p:cNvPr id="2893" name="Google Shape;2893;p33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33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3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3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3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3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3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3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3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3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3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3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3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3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3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3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3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3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3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3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3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33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33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33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3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33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3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3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3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3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3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3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3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3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3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3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3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3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33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3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3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3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3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3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3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3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3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3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3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3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3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3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3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3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3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3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3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3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3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3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3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3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3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3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3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3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33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0" name="Google Shape;2960;p33"/>
          <p:cNvSpPr/>
          <p:nvPr/>
        </p:nvSpPr>
        <p:spPr>
          <a:xfrm rot="-5400000">
            <a:off x="-581151" y="-712325"/>
            <a:ext cx="1657800" cy="16575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1" name="Google Shape;2961;p33"/>
          <p:cNvSpPr/>
          <p:nvPr/>
        </p:nvSpPr>
        <p:spPr>
          <a:xfrm rot="-2158994">
            <a:off x="8445880" y="2488287"/>
            <a:ext cx="3063067" cy="3063067"/>
          </a:xfrm>
          <a:prstGeom prst="blockArc">
            <a:avLst>
              <a:gd name="adj1" fmla="val 5958233"/>
              <a:gd name="adj2" fmla="val 17463104"/>
              <a:gd name="adj3" fmla="val 15066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2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3" name="Google Shape;2963;p34"/>
          <p:cNvSpPr/>
          <p:nvPr/>
        </p:nvSpPr>
        <p:spPr>
          <a:xfrm flipH="1">
            <a:off x="8270391" y="2279600"/>
            <a:ext cx="1812300" cy="1812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4" name="Google Shape;2964;p34"/>
          <p:cNvGrpSpPr/>
          <p:nvPr/>
        </p:nvGrpSpPr>
        <p:grpSpPr>
          <a:xfrm rot="5400000">
            <a:off x="7651004" y="3368691"/>
            <a:ext cx="2227589" cy="1527191"/>
            <a:chOff x="5519300" y="372750"/>
            <a:chExt cx="1039375" cy="712575"/>
          </a:xfrm>
        </p:grpSpPr>
        <p:sp>
          <p:nvSpPr>
            <p:cNvPr id="2965" name="Google Shape;2965;p34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34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4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4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34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4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4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4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4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4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4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4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4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4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34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34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34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34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34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34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34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34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34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34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34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34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34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34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4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4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34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34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34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4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4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34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34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34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34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4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4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34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34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34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34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34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4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4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4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4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4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4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4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4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4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4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34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34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34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34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34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34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4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4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34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34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34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2" name="Google Shape;3032;p34"/>
          <p:cNvGrpSpPr/>
          <p:nvPr/>
        </p:nvGrpSpPr>
        <p:grpSpPr>
          <a:xfrm rot="-5400000">
            <a:off x="-818942" y="1077257"/>
            <a:ext cx="2227588" cy="726522"/>
            <a:chOff x="3799000" y="1820400"/>
            <a:chExt cx="1039375" cy="338989"/>
          </a:xfrm>
        </p:grpSpPr>
        <p:sp>
          <p:nvSpPr>
            <p:cNvPr id="3033" name="Google Shape;3033;p34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4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34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34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34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34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34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34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34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34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34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34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34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34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34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34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34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34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34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34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34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34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34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34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34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34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34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4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34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34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4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34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4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34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34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4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9" name="Google Shape;3069;p34"/>
          <p:cNvSpPr/>
          <p:nvPr/>
        </p:nvSpPr>
        <p:spPr>
          <a:xfrm flipH="1">
            <a:off x="-1058342" y="3902385"/>
            <a:ext cx="2574600" cy="2574600"/>
          </a:xfrm>
          <a:prstGeom prst="blockArc">
            <a:avLst>
              <a:gd name="adj1" fmla="val 5958233"/>
              <a:gd name="adj2" fmla="val 17463104"/>
              <a:gd name="adj3" fmla="val 15066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0" name="Google Shape;3070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850" y="3694589"/>
            <a:ext cx="1306575" cy="13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1" name="Google Shape;3071;p34"/>
          <p:cNvSpPr/>
          <p:nvPr/>
        </p:nvSpPr>
        <p:spPr>
          <a:xfrm rot="5400000" flipH="1">
            <a:off x="-383111" y="-1285175"/>
            <a:ext cx="2033700" cy="2033700"/>
          </a:xfrm>
          <a:prstGeom prst="blockArc">
            <a:avLst>
              <a:gd name="adj1" fmla="val 5958233"/>
              <a:gd name="adj2" fmla="val 16931427"/>
              <a:gd name="adj3" fmla="val 19901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2" name="Google Shape;3072;p34"/>
          <p:cNvSpPr/>
          <p:nvPr/>
        </p:nvSpPr>
        <p:spPr>
          <a:xfrm flipH="1">
            <a:off x="-87012" y="-979068"/>
            <a:ext cx="1654500" cy="1655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3" name="Google Shape;30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4494" y="748521"/>
            <a:ext cx="1013918" cy="72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4" name="Google Shape;3074;p34"/>
          <p:cNvSpPr/>
          <p:nvPr/>
        </p:nvSpPr>
        <p:spPr>
          <a:xfrm rot="-5400000" flipH="1">
            <a:off x="6829239" y="4604100"/>
            <a:ext cx="2033700" cy="2033700"/>
          </a:xfrm>
          <a:prstGeom prst="blockArc">
            <a:avLst>
              <a:gd name="adj1" fmla="val 5958233"/>
              <a:gd name="adj2" fmla="val 16931427"/>
              <a:gd name="adj3" fmla="val 19901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5" name="Google Shape;3075;p34"/>
          <p:cNvSpPr/>
          <p:nvPr/>
        </p:nvSpPr>
        <p:spPr>
          <a:xfrm rot="10800000" flipH="1">
            <a:off x="6912341" y="4676592"/>
            <a:ext cx="1654500" cy="1655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6" name="Google Shape;30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494" y="4676596"/>
            <a:ext cx="1013918" cy="7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7" name="Google Shape;30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8956" y="2685121"/>
            <a:ext cx="1013918" cy="7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8" name="Google Shape;30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166" y="-427950"/>
            <a:ext cx="1217532" cy="87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5"/>
          <p:cNvSpPr txBox="1">
            <a:spLocks noGrp="1"/>
          </p:cNvSpPr>
          <p:nvPr>
            <p:ph type="title" idx="2"/>
          </p:nvPr>
        </p:nvSpPr>
        <p:spPr>
          <a:xfrm>
            <a:off x="1762697" y="2785700"/>
            <a:ext cx="2304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88" name="Google Shape;388;p5"/>
          <p:cNvSpPr txBox="1">
            <a:spLocks noGrp="1"/>
          </p:cNvSpPr>
          <p:nvPr>
            <p:ph type="subTitle" idx="1"/>
          </p:nvPr>
        </p:nvSpPr>
        <p:spPr>
          <a:xfrm>
            <a:off x="1764947" y="3215250"/>
            <a:ext cx="22998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5"/>
          <p:cNvSpPr txBox="1">
            <a:spLocks noGrp="1"/>
          </p:cNvSpPr>
          <p:nvPr>
            <p:ph type="title" idx="3"/>
          </p:nvPr>
        </p:nvSpPr>
        <p:spPr>
          <a:xfrm>
            <a:off x="5077003" y="2785700"/>
            <a:ext cx="2304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0" name="Google Shape;390;p5"/>
          <p:cNvSpPr txBox="1">
            <a:spLocks noGrp="1"/>
          </p:cNvSpPr>
          <p:nvPr>
            <p:ph type="subTitle" idx="4"/>
          </p:nvPr>
        </p:nvSpPr>
        <p:spPr>
          <a:xfrm>
            <a:off x="5079253" y="3215250"/>
            <a:ext cx="22998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1" name="Google Shape;391;p5"/>
          <p:cNvGrpSpPr/>
          <p:nvPr/>
        </p:nvGrpSpPr>
        <p:grpSpPr>
          <a:xfrm rot="5400000">
            <a:off x="-809808" y="679905"/>
            <a:ext cx="2227588" cy="726522"/>
            <a:chOff x="3799000" y="1820400"/>
            <a:chExt cx="1039375" cy="338989"/>
          </a:xfrm>
        </p:grpSpPr>
        <p:sp>
          <p:nvSpPr>
            <p:cNvPr id="392" name="Google Shape;392;p5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5"/>
          <p:cNvGrpSpPr/>
          <p:nvPr/>
        </p:nvGrpSpPr>
        <p:grpSpPr>
          <a:xfrm>
            <a:off x="8402730" y="2587316"/>
            <a:ext cx="2227589" cy="1527191"/>
            <a:chOff x="5519300" y="372750"/>
            <a:chExt cx="1039375" cy="712575"/>
          </a:xfrm>
        </p:grpSpPr>
        <p:sp>
          <p:nvSpPr>
            <p:cNvPr id="428" name="Google Shape;428;p5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5" name="Google Shape;495;p5"/>
          <p:cNvSpPr/>
          <p:nvPr/>
        </p:nvSpPr>
        <p:spPr>
          <a:xfrm rot="-899876">
            <a:off x="8160183" y="3901748"/>
            <a:ext cx="2180581" cy="2180581"/>
          </a:xfrm>
          <a:prstGeom prst="blockArc">
            <a:avLst>
              <a:gd name="adj1" fmla="val 10010889"/>
              <a:gd name="adj2" fmla="val 18123158"/>
              <a:gd name="adj3" fmla="val 29946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5"/>
          <p:cNvSpPr/>
          <p:nvPr/>
        </p:nvSpPr>
        <p:spPr>
          <a:xfrm>
            <a:off x="8167884" y="4291480"/>
            <a:ext cx="1658700" cy="1659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5"/>
          <p:cNvSpPr/>
          <p:nvPr/>
        </p:nvSpPr>
        <p:spPr>
          <a:xfrm flipH="1">
            <a:off x="-1514400" y="959725"/>
            <a:ext cx="2670600" cy="2670600"/>
          </a:xfrm>
          <a:prstGeom prst="blockArc">
            <a:avLst>
              <a:gd name="adj1" fmla="val 5318277"/>
              <a:gd name="adj2" fmla="val 17376266"/>
              <a:gd name="adj3" fmla="val 8497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5"/>
          <p:cNvSpPr/>
          <p:nvPr/>
        </p:nvSpPr>
        <p:spPr>
          <a:xfrm flipH="1">
            <a:off x="-897702" y="1072501"/>
            <a:ext cx="1958400" cy="1959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9" name="Google Shape;49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49074" y="3095000"/>
            <a:ext cx="1096325" cy="786076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5"/>
          <p:cNvSpPr/>
          <p:nvPr/>
        </p:nvSpPr>
        <p:spPr>
          <a:xfrm rot="-3508339">
            <a:off x="7349568" y="-1357485"/>
            <a:ext cx="2906424" cy="2906424"/>
          </a:xfrm>
          <a:prstGeom prst="blockArc">
            <a:avLst>
              <a:gd name="adj1" fmla="val 5318277"/>
              <a:gd name="adj2" fmla="val 17556576"/>
              <a:gd name="adj3" fmla="val 15751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503" name="Google Shape;503;p6"/>
          <p:cNvGrpSpPr/>
          <p:nvPr/>
        </p:nvGrpSpPr>
        <p:grpSpPr>
          <a:xfrm>
            <a:off x="8719456" y="513232"/>
            <a:ext cx="326167" cy="2227568"/>
            <a:chOff x="8577956" y="1596694"/>
            <a:chExt cx="326167" cy="2227568"/>
          </a:xfrm>
        </p:grpSpPr>
        <p:sp>
          <p:nvSpPr>
            <p:cNvPr id="504" name="Google Shape;504;p6"/>
            <p:cNvSpPr/>
            <p:nvPr/>
          </p:nvSpPr>
          <p:spPr>
            <a:xfrm rot="5400000">
              <a:off x="8778124" y="3698263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 rot="5400000">
              <a:off x="8577956" y="3698263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6"/>
            <p:cNvSpPr/>
            <p:nvPr/>
          </p:nvSpPr>
          <p:spPr>
            <a:xfrm rot="5400000">
              <a:off x="8778124" y="331615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 rot="5400000">
              <a:off x="8577956" y="331615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 rot="5400000">
              <a:off x="8778124" y="2934056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6"/>
            <p:cNvSpPr/>
            <p:nvPr/>
          </p:nvSpPr>
          <p:spPr>
            <a:xfrm rot="5400000">
              <a:off x="8577956" y="2934056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6"/>
            <p:cNvSpPr/>
            <p:nvPr/>
          </p:nvSpPr>
          <p:spPr>
            <a:xfrm rot="5400000">
              <a:off x="8778124" y="3125108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 rot="5400000">
              <a:off x="8778124" y="2743004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6"/>
            <p:cNvSpPr/>
            <p:nvPr/>
          </p:nvSpPr>
          <p:spPr>
            <a:xfrm rot="5400000">
              <a:off x="8577956" y="2743004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6"/>
            <p:cNvSpPr/>
            <p:nvPr/>
          </p:nvSpPr>
          <p:spPr>
            <a:xfrm rot="5400000">
              <a:off x="8778124" y="2551953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6"/>
            <p:cNvSpPr/>
            <p:nvPr/>
          </p:nvSpPr>
          <p:spPr>
            <a:xfrm rot="5400000">
              <a:off x="8778124" y="216984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6"/>
            <p:cNvSpPr/>
            <p:nvPr/>
          </p:nvSpPr>
          <p:spPr>
            <a:xfrm rot="5400000">
              <a:off x="8577956" y="1787746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6"/>
            <p:cNvSpPr/>
            <p:nvPr/>
          </p:nvSpPr>
          <p:spPr>
            <a:xfrm rot="5400000">
              <a:off x="8778124" y="1978798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6"/>
            <p:cNvSpPr/>
            <p:nvPr/>
          </p:nvSpPr>
          <p:spPr>
            <a:xfrm rot="5400000">
              <a:off x="8577956" y="1978798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6"/>
            <p:cNvSpPr/>
            <p:nvPr/>
          </p:nvSpPr>
          <p:spPr>
            <a:xfrm rot="5400000">
              <a:off x="8778124" y="1596694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6"/>
            <p:cNvSpPr/>
            <p:nvPr/>
          </p:nvSpPr>
          <p:spPr>
            <a:xfrm rot="5400000">
              <a:off x="8577956" y="1596694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6"/>
          <p:cNvGrpSpPr/>
          <p:nvPr/>
        </p:nvGrpSpPr>
        <p:grpSpPr>
          <a:xfrm rot="-5400000">
            <a:off x="-996100" y="4015385"/>
            <a:ext cx="2227588" cy="726522"/>
            <a:chOff x="3620725" y="372750"/>
            <a:chExt cx="1039375" cy="338989"/>
          </a:xfrm>
        </p:grpSpPr>
        <p:sp>
          <p:nvSpPr>
            <p:cNvPr id="521" name="Google Shape;521;p6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451215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460130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433387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433387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6"/>
          <p:cNvSpPr/>
          <p:nvPr/>
        </p:nvSpPr>
        <p:spPr>
          <a:xfrm rot="1856158" flipH="1">
            <a:off x="-1167632" y="617942"/>
            <a:ext cx="1697013" cy="1697013"/>
          </a:xfrm>
          <a:prstGeom prst="blockArc">
            <a:avLst>
              <a:gd name="adj1" fmla="val 5958233"/>
              <a:gd name="adj2" fmla="val 17549793"/>
              <a:gd name="adj3" fmla="val 21039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6"/>
          <p:cNvSpPr/>
          <p:nvPr/>
        </p:nvSpPr>
        <p:spPr>
          <a:xfrm>
            <a:off x="-456125" y="958975"/>
            <a:ext cx="960900" cy="960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6"/>
          <p:cNvSpPr/>
          <p:nvPr/>
        </p:nvSpPr>
        <p:spPr>
          <a:xfrm rot="-5400000" flipH="1">
            <a:off x="5404994" y="4756332"/>
            <a:ext cx="1172100" cy="1172100"/>
          </a:xfrm>
          <a:prstGeom prst="blockArc">
            <a:avLst>
              <a:gd name="adj1" fmla="val 4205957"/>
              <a:gd name="adj2" fmla="val 17987083"/>
              <a:gd name="adj3" fmla="val 30235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"/>
          <p:cNvSpPr/>
          <p:nvPr/>
        </p:nvSpPr>
        <p:spPr>
          <a:xfrm>
            <a:off x="5451975" y="4826875"/>
            <a:ext cx="837300" cy="837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8"/>
          <p:cNvSpPr txBox="1">
            <a:spLocks noGrp="1"/>
          </p:cNvSpPr>
          <p:nvPr>
            <p:ph type="title"/>
          </p:nvPr>
        </p:nvSpPr>
        <p:spPr>
          <a:xfrm>
            <a:off x="4301775" y="1027300"/>
            <a:ext cx="4146600" cy="30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10" name="Google Shape;710;p8"/>
          <p:cNvSpPr/>
          <p:nvPr/>
        </p:nvSpPr>
        <p:spPr>
          <a:xfrm>
            <a:off x="-665963" y="607925"/>
            <a:ext cx="2227500" cy="2228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8"/>
          <p:cNvSpPr/>
          <p:nvPr/>
        </p:nvSpPr>
        <p:spPr>
          <a:xfrm flipH="1">
            <a:off x="-3273950" y="1027301"/>
            <a:ext cx="5927400" cy="5927400"/>
          </a:xfrm>
          <a:prstGeom prst="blockArc">
            <a:avLst>
              <a:gd name="adj1" fmla="val 8972311"/>
              <a:gd name="adj2" fmla="val 16732630"/>
              <a:gd name="adj3" fmla="val 9120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2" name="Google Shape;712;p8"/>
          <p:cNvGrpSpPr/>
          <p:nvPr/>
        </p:nvGrpSpPr>
        <p:grpSpPr>
          <a:xfrm>
            <a:off x="2653453" y="-62135"/>
            <a:ext cx="2227588" cy="726522"/>
            <a:chOff x="3857800" y="1143286"/>
            <a:chExt cx="1039375" cy="338989"/>
          </a:xfrm>
        </p:grpSpPr>
        <p:sp>
          <p:nvSpPr>
            <p:cNvPr id="713" name="Google Shape;713;p8"/>
            <p:cNvSpPr/>
            <p:nvPr/>
          </p:nvSpPr>
          <p:spPr>
            <a:xfrm>
              <a:off x="474923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8"/>
            <p:cNvSpPr/>
            <p:nvPr/>
          </p:nvSpPr>
          <p:spPr>
            <a:xfrm>
              <a:off x="483837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8"/>
            <p:cNvSpPr/>
            <p:nvPr/>
          </p:nvSpPr>
          <p:spPr>
            <a:xfrm>
              <a:off x="483837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4838375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8"/>
            <p:cNvSpPr/>
            <p:nvPr/>
          </p:nvSpPr>
          <p:spPr>
            <a:xfrm>
              <a:off x="4660088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8"/>
            <p:cNvSpPr/>
            <p:nvPr/>
          </p:nvSpPr>
          <p:spPr>
            <a:xfrm>
              <a:off x="4660088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8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8"/>
            <p:cNvSpPr/>
            <p:nvPr/>
          </p:nvSpPr>
          <p:spPr>
            <a:xfrm>
              <a:off x="4481802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8"/>
            <p:cNvSpPr/>
            <p:nvPr/>
          </p:nvSpPr>
          <p:spPr>
            <a:xfrm>
              <a:off x="4481802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8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8"/>
            <p:cNvSpPr/>
            <p:nvPr/>
          </p:nvSpPr>
          <p:spPr>
            <a:xfrm>
              <a:off x="457094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8"/>
            <p:cNvSpPr/>
            <p:nvPr/>
          </p:nvSpPr>
          <p:spPr>
            <a:xfrm>
              <a:off x="439265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8"/>
            <p:cNvSpPr/>
            <p:nvPr/>
          </p:nvSpPr>
          <p:spPr>
            <a:xfrm>
              <a:off x="439265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8"/>
            <p:cNvSpPr/>
            <p:nvPr/>
          </p:nvSpPr>
          <p:spPr>
            <a:xfrm>
              <a:off x="4392659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8"/>
            <p:cNvSpPr/>
            <p:nvPr/>
          </p:nvSpPr>
          <p:spPr>
            <a:xfrm>
              <a:off x="421437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8"/>
            <p:cNvSpPr/>
            <p:nvPr/>
          </p:nvSpPr>
          <p:spPr>
            <a:xfrm>
              <a:off x="430351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8"/>
            <p:cNvSpPr/>
            <p:nvPr/>
          </p:nvSpPr>
          <p:spPr>
            <a:xfrm>
              <a:off x="430351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8"/>
            <p:cNvSpPr/>
            <p:nvPr/>
          </p:nvSpPr>
          <p:spPr>
            <a:xfrm>
              <a:off x="412522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8"/>
            <p:cNvSpPr/>
            <p:nvPr/>
          </p:nvSpPr>
          <p:spPr>
            <a:xfrm>
              <a:off x="4125229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8"/>
            <p:cNvSpPr/>
            <p:nvPr/>
          </p:nvSpPr>
          <p:spPr>
            <a:xfrm>
              <a:off x="412522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8"/>
            <p:cNvSpPr/>
            <p:nvPr/>
          </p:nvSpPr>
          <p:spPr>
            <a:xfrm>
              <a:off x="3946943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8"/>
            <p:cNvSpPr/>
            <p:nvPr/>
          </p:nvSpPr>
          <p:spPr>
            <a:xfrm>
              <a:off x="3946943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8"/>
            <p:cNvSpPr/>
            <p:nvPr/>
          </p:nvSpPr>
          <p:spPr>
            <a:xfrm>
              <a:off x="3946943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8"/>
            <p:cNvSpPr/>
            <p:nvPr/>
          </p:nvSpPr>
          <p:spPr>
            <a:xfrm>
              <a:off x="403608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8"/>
            <p:cNvSpPr/>
            <p:nvPr/>
          </p:nvSpPr>
          <p:spPr>
            <a:xfrm>
              <a:off x="403608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8"/>
            <p:cNvSpPr/>
            <p:nvPr/>
          </p:nvSpPr>
          <p:spPr>
            <a:xfrm>
              <a:off x="4036086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8"/>
            <p:cNvSpPr/>
            <p:nvPr/>
          </p:nvSpPr>
          <p:spPr>
            <a:xfrm>
              <a:off x="3857800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8"/>
            <p:cNvSpPr/>
            <p:nvPr/>
          </p:nvSpPr>
          <p:spPr>
            <a:xfrm>
              <a:off x="3857800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8"/>
            <p:cNvSpPr/>
            <p:nvPr/>
          </p:nvSpPr>
          <p:spPr>
            <a:xfrm>
              <a:off x="3857800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8"/>
            <p:cNvSpPr/>
            <p:nvPr/>
          </p:nvSpPr>
          <p:spPr>
            <a:xfrm>
              <a:off x="3857800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3" name="Google Shape;743;p8"/>
          <p:cNvSpPr/>
          <p:nvPr/>
        </p:nvSpPr>
        <p:spPr>
          <a:xfrm>
            <a:off x="7566354" y="3268750"/>
            <a:ext cx="2574900" cy="2574900"/>
          </a:xfrm>
          <a:prstGeom prst="blockArc">
            <a:avLst>
              <a:gd name="adj1" fmla="val 5958233"/>
              <a:gd name="adj2" fmla="val 18369856"/>
              <a:gd name="adj3" fmla="val 19544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8"/>
          <p:cNvSpPr/>
          <p:nvPr/>
        </p:nvSpPr>
        <p:spPr>
          <a:xfrm>
            <a:off x="7514213" y="3268750"/>
            <a:ext cx="1812300" cy="1812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5" name="Google Shape;745;p8"/>
          <p:cNvGrpSpPr/>
          <p:nvPr/>
        </p:nvGrpSpPr>
        <p:grpSpPr>
          <a:xfrm rot="5400000">
            <a:off x="-559680" y="3557919"/>
            <a:ext cx="2227588" cy="726522"/>
            <a:chOff x="3799000" y="1820400"/>
            <a:chExt cx="1039375" cy="338989"/>
          </a:xfrm>
        </p:grpSpPr>
        <p:sp>
          <p:nvSpPr>
            <p:cNvPr id="746" name="Google Shape;746;p8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8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8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8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8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8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8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8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8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8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8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8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8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8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8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8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8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8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8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8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8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8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8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8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8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8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8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8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8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8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8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8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8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8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8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8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9"/>
          <p:cNvSpPr txBox="1">
            <a:spLocks noGrp="1"/>
          </p:cNvSpPr>
          <p:nvPr>
            <p:ph type="title"/>
          </p:nvPr>
        </p:nvSpPr>
        <p:spPr>
          <a:xfrm>
            <a:off x="2029075" y="2490350"/>
            <a:ext cx="50859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84" name="Google Shape;784;p9"/>
          <p:cNvSpPr txBox="1">
            <a:spLocks noGrp="1"/>
          </p:cNvSpPr>
          <p:nvPr>
            <p:ph type="subTitle" idx="1"/>
          </p:nvPr>
        </p:nvSpPr>
        <p:spPr>
          <a:xfrm>
            <a:off x="2029075" y="3269253"/>
            <a:ext cx="5085900" cy="12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85" name="Google Shape;785;p9"/>
          <p:cNvSpPr/>
          <p:nvPr/>
        </p:nvSpPr>
        <p:spPr>
          <a:xfrm rot="-4819752">
            <a:off x="8205757" y="1265550"/>
            <a:ext cx="1585836" cy="1585836"/>
          </a:xfrm>
          <a:prstGeom prst="blockArc">
            <a:avLst>
              <a:gd name="adj1" fmla="val 5958233"/>
              <a:gd name="adj2" fmla="val 2559931"/>
              <a:gd name="adj3" fmla="val 22508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9"/>
          <p:cNvSpPr/>
          <p:nvPr/>
        </p:nvSpPr>
        <p:spPr>
          <a:xfrm rot="-7433688">
            <a:off x="-962871" y="-1484464"/>
            <a:ext cx="3935124" cy="3935124"/>
          </a:xfrm>
          <a:prstGeom prst="blockArc">
            <a:avLst>
              <a:gd name="adj1" fmla="val 5958233"/>
              <a:gd name="adj2" fmla="val 20136020"/>
              <a:gd name="adj3" fmla="val 16801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9"/>
          <p:cNvSpPr/>
          <p:nvPr/>
        </p:nvSpPr>
        <p:spPr>
          <a:xfrm rot="-6824316">
            <a:off x="5408227" y="4758274"/>
            <a:ext cx="1270604" cy="127115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0"/>
          <p:cNvSpPr txBox="1">
            <a:spLocks noGrp="1"/>
          </p:cNvSpPr>
          <p:nvPr>
            <p:ph type="title"/>
          </p:nvPr>
        </p:nvSpPr>
        <p:spPr>
          <a:xfrm>
            <a:off x="713400" y="3110425"/>
            <a:ext cx="2941500" cy="13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3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18" name="Google Shape;918;p13"/>
          <p:cNvSpPr txBox="1">
            <a:spLocks noGrp="1"/>
          </p:cNvSpPr>
          <p:nvPr>
            <p:ph type="title" idx="2"/>
          </p:nvPr>
        </p:nvSpPr>
        <p:spPr>
          <a:xfrm>
            <a:off x="2131850" y="1707300"/>
            <a:ext cx="210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19" name="Google Shape;919;p13"/>
          <p:cNvSpPr txBox="1">
            <a:spLocks noGrp="1"/>
          </p:cNvSpPr>
          <p:nvPr>
            <p:ph type="subTitle" idx="1"/>
          </p:nvPr>
        </p:nvSpPr>
        <p:spPr>
          <a:xfrm>
            <a:off x="2131850" y="2129781"/>
            <a:ext cx="2109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0" name="Google Shape;920;p13"/>
          <p:cNvSpPr txBox="1">
            <a:spLocks noGrp="1"/>
          </p:cNvSpPr>
          <p:nvPr>
            <p:ph type="title" idx="3"/>
          </p:nvPr>
        </p:nvSpPr>
        <p:spPr>
          <a:xfrm>
            <a:off x="5792350" y="1707300"/>
            <a:ext cx="210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1" name="Google Shape;921;p13"/>
          <p:cNvSpPr txBox="1">
            <a:spLocks noGrp="1"/>
          </p:cNvSpPr>
          <p:nvPr>
            <p:ph type="subTitle" idx="4"/>
          </p:nvPr>
        </p:nvSpPr>
        <p:spPr>
          <a:xfrm>
            <a:off x="5792350" y="2129781"/>
            <a:ext cx="2109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2" name="Google Shape;922;p13"/>
          <p:cNvSpPr txBox="1">
            <a:spLocks noGrp="1"/>
          </p:cNvSpPr>
          <p:nvPr>
            <p:ph type="title" idx="5"/>
          </p:nvPr>
        </p:nvSpPr>
        <p:spPr>
          <a:xfrm>
            <a:off x="2131850" y="2954144"/>
            <a:ext cx="210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3" name="Google Shape;923;p13"/>
          <p:cNvSpPr txBox="1">
            <a:spLocks noGrp="1"/>
          </p:cNvSpPr>
          <p:nvPr>
            <p:ph type="subTitle" idx="6"/>
          </p:nvPr>
        </p:nvSpPr>
        <p:spPr>
          <a:xfrm>
            <a:off x="2131850" y="3376625"/>
            <a:ext cx="2109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4" name="Google Shape;924;p13"/>
          <p:cNvSpPr txBox="1">
            <a:spLocks noGrp="1"/>
          </p:cNvSpPr>
          <p:nvPr>
            <p:ph type="title" idx="7"/>
          </p:nvPr>
        </p:nvSpPr>
        <p:spPr>
          <a:xfrm>
            <a:off x="5792350" y="2954144"/>
            <a:ext cx="210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5" name="Google Shape;925;p13"/>
          <p:cNvSpPr txBox="1">
            <a:spLocks noGrp="1"/>
          </p:cNvSpPr>
          <p:nvPr>
            <p:ph type="subTitle" idx="8"/>
          </p:nvPr>
        </p:nvSpPr>
        <p:spPr>
          <a:xfrm>
            <a:off x="5792350" y="3376626"/>
            <a:ext cx="2109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6" name="Google Shape;926;p13"/>
          <p:cNvSpPr txBox="1">
            <a:spLocks noGrp="1"/>
          </p:cNvSpPr>
          <p:nvPr>
            <p:ph type="title" idx="9" hasCustomPrompt="1"/>
          </p:nvPr>
        </p:nvSpPr>
        <p:spPr>
          <a:xfrm>
            <a:off x="1242350" y="1951588"/>
            <a:ext cx="813300" cy="4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7" name="Google Shape;927;p13"/>
          <p:cNvSpPr txBox="1">
            <a:spLocks noGrp="1"/>
          </p:cNvSpPr>
          <p:nvPr>
            <p:ph type="title" idx="13" hasCustomPrompt="1"/>
          </p:nvPr>
        </p:nvSpPr>
        <p:spPr>
          <a:xfrm>
            <a:off x="1242050" y="3235750"/>
            <a:ext cx="813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8" name="Google Shape;928;p13"/>
          <p:cNvSpPr txBox="1">
            <a:spLocks noGrp="1"/>
          </p:cNvSpPr>
          <p:nvPr>
            <p:ph type="title" idx="14" hasCustomPrompt="1"/>
          </p:nvPr>
        </p:nvSpPr>
        <p:spPr>
          <a:xfrm>
            <a:off x="4902258" y="1949763"/>
            <a:ext cx="813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9" name="Google Shape;929;p13"/>
          <p:cNvSpPr txBox="1">
            <a:spLocks noGrp="1"/>
          </p:cNvSpPr>
          <p:nvPr>
            <p:ph type="title" idx="15" hasCustomPrompt="1"/>
          </p:nvPr>
        </p:nvSpPr>
        <p:spPr>
          <a:xfrm>
            <a:off x="4902258" y="3238663"/>
            <a:ext cx="813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930" name="Google Shape;93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537325" y="3653261"/>
            <a:ext cx="2885125" cy="19214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1" name="Google Shape;931;p13"/>
          <p:cNvGrpSpPr/>
          <p:nvPr/>
        </p:nvGrpSpPr>
        <p:grpSpPr>
          <a:xfrm rot="5400000">
            <a:off x="-1082747" y="1310115"/>
            <a:ext cx="2227588" cy="726522"/>
            <a:chOff x="3857800" y="1143286"/>
            <a:chExt cx="1039375" cy="338989"/>
          </a:xfrm>
        </p:grpSpPr>
        <p:sp>
          <p:nvSpPr>
            <p:cNvPr id="932" name="Google Shape;932;p13"/>
            <p:cNvSpPr/>
            <p:nvPr/>
          </p:nvSpPr>
          <p:spPr>
            <a:xfrm>
              <a:off x="474923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483837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483837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4838375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4660088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4660088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4481802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4481802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457094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439265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439265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4392659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421437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430351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430351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412522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4125229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412522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3946943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3946943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3946943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403608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403608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4036086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3857800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3857800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3857800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3857800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3"/>
          <p:cNvGrpSpPr/>
          <p:nvPr/>
        </p:nvGrpSpPr>
        <p:grpSpPr>
          <a:xfrm flipH="1">
            <a:off x="8430779" y="791666"/>
            <a:ext cx="2227588" cy="726522"/>
            <a:chOff x="3620725" y="372750"/>
            <a:chExt cx="1039375" cy="338989"/>
          </a:xfrm>
        </p:grpSpPr>
        <p:sp>
          <p:nvSpPr>
            <p:cNvPr id="963" name="Google Shape;963;p13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6" name="Google Shape;996;p13"/>
          <p:cNvSpPr/>
          <p:nvPr/>
        </p:nvSpPr>
        <p:spPr>
          <a:xfrm rot="8403335">
            <a:off x="-394847" y="-476389"/>
            <a:ext cx="1410650" cy="1410650"/>
          </a:xfrm>
          <a:prstGeom prst="blockArc">
            <a:avLst>
              <a:gd name="adj1" fmla="val 10800000"/>
              <a:gd name="adj2" fmla="val 138617"/>
              <a:gd name="adj3" fmla="val 21120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13"/>
          <p:cNvSpPr/>
          <p:nvPr/>
        </p:nvSpPr>
        <p:spPr>
          <a:xfrm>
            <a:off x="-395376" y="-217925"/>
            <a:ext cx="1331400" cy="1331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8" name="Google Shape;998;p13"/>
          <p:cNvGrpSpPr/>
          <p:nvPr/>
        </p:nvGrpSpPr>
        <p:grpSpPr>
          <a:xfrm>
            <a:off x="7753454" y="-41534"/>
            <a:ext cx="2227588" cy="726522"/>
            <a:chOff x="3620725" y="372750"/>
            <a:chExt cx="1039375" cy="338989"/>
          </a:xfrm>
        </p:grpSpPr>
        <p:sp>
          <p:nvSpPr>
            <p:cNvPr id="999" name="Google Shape;999;p13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51215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460130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433387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433387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6" name="Google Shape;10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50" y="3899975"/>
            <a:ext cx="1041075" cy="109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7" name="Google Shape;1037;p13"/>
          <p:cNvGrpSpPr/>
          <p:nvPr/>
        </p:nvGrpSpPr>
        <p:grpSpPr>
          <a:xfrm>
            <a:off x="782362" y="4049869"/>
            <a:ext cx="317072" cy="126020"/>
            <a:chOff x="4481802" y="1143286"/>
            <a:chExt cx="147943" cy="58800"/>
          </a:xfrm>
        </p:grpSpPr>
        <p:sp>
          <p:nvSpPr>
            <p:cNvPr id="1038" name="Google Shape;1038;p13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13"/>
          <p:cNvGrpSpPr/>
          <p:nvPr/>
        </p:nvGrpSpPr>
        <p:grpSpPr>
          <a:xfrm>
            <a:off x="4850553" y="4656385"/>
            <a:ext cx="2227589" cy="726958"/>
            <a:chOff x="6972150" y="711750"/>
            <a:chExt cx="1039375" cy="339193"/>
          </a:xfrm>
        </p:grpSpPr>
        <p:sp>
          <p:nvSpPr>
            <p:cNvPr id="1041" name="Google Shape;1041;p13"/>
            <p:cNvSpPr/>
            <p:nvPr/>
          </p:nvSpPr>
          <p:spPr>
            <a:xfrm>
              <a:off x="7952725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7774438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3"/>
            <p:cNvSpPr/>
            <p:nvPr/>
          </p:nvSpPr>
          <p:spPr>
            <a:xfrm>
              <a:off x="7596152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3"/>
            <p:cNvSpPr/>
            <p:nvPr/>
          </p:nvSpPr>
          <p:spPr>
            <a:xfrm>
              <a:off x="7507009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7061293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7150436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786358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7952725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759615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7596152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7685295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7685295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7507009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7507009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7507009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732872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7328722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7328722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417866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417866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7417866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7239579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7239579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7061293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3"/>
            <p:cNvSpPr/>
            <p:nvPr/>
          </p:nvSpPr>
          <p:spPr>
            <a:xfrm>
              <a:off x="7061293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3"/>
            <p:cNvSpPr/>
            <p:nvPr/>
          </p:nvSpPr>
          <p:spPr>
            <a:xfrm>
              <a:off x="7150436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3"/>
            <p:cNvSpPr/>
            <p:nvPr/>
          </p:nvSpPr>
          <p:spPr>
            <a:xfrm>
              <a:off x="7150436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7150436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6972150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6972150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6972150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72" name="Google Shape;107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1775" y="280525"/>
            <a:ext cx="923250" cy="121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3" name="Google Shape;1073;p13"/>
          <p:cNvSpPr/>
          <p:nvPr/>
        </p:nvSpPr>
        <p:spPr>
          <a:xfrm rot="999904">
            <a:off x="3358951" y="4439227"/>
            <a:ext cx="2408148" cy="2408148"/>
          </a:xfrm>
          <a:prstGeom prst="blockArc">
            <a:avLst>
              <a:gd name="adj1" fmla="val 10800000"/>
              <a:gd name="adj2" fmla="val 122097"/>
              <a:gd name="adj3" fmla="val 15519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5"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15"/>
          <p:cNvSpPr txBox="1">
            <a:spLocks noGrp="1"/>
          </p:cNvSpPr>
          <p:nvPr>
            <p:ph type="title"/>
          </p:nvPr>
        </p:nvSpPr>
        <p:spPr>
          <a:xfrm>
            <a:off x="713425" y="2785350"/>
            <a:ext cx="55323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09" name="Google Shape;1109;p15"/>
          <p:cNvSpPr txBox="1">
            <a:spLocks noGrp="1"/>
          </p:cNvSpPr>
          <p:nvPr>
            <p:ph type="subTitle" idx="1"/>
          </p:nvPr>
        </p:nvSpPr>
        <p:spPr>
          <a:xfrm>
            <a:off x="713400" y="1220875"/>
            <a:ext cx="5532300" cy="15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10" name="Google Shape;1110;p15"/>
          <p:cNvGrpSpPr/>
          <p:nvPr/>
        </p:nvGrpSpPr>
        <p:grpSpPr>
          <a:xfrm>
            <a:off x="6790803" y="4327010"/>
            <a:ext cx="2227589" cy="726958"/>
            <a:chOff x="6972150" y="711750"/>
            <a:chExt cx="1039375" cy="339193"/>
          </a:xfrm>
        </p:grpSpPr>
        <p:sp>
          <p:nvSpPr>
            <p:cNvPr id="1111" name="Google Shape;1111;p15"/>
            <p:cNvSpPr/>
            <p:nvPr/>
          </p:nvSpPr>
          <p:spPr>
            <a:xfrm>
              <a:off x="7952725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5"/>
            <p:cNvSpPr/>
            <p:nvPr/>
          </p:nvSpPr>
          <p:spPr>
            <a:xfrm>
              <a:off x="7774438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5"/>
            <p:cNvSpPr/>
            <p:nvPr/>
          </p:nvSpPr>
          <p:spPr>
            <a:xfrm>
              <a:off x="7596152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5"/>
            <p:cNvSpPr/>
            <p:nvPr/>
          </p:nvSpPr>
          <p:spPr>
            <a:xfrm>
              <a:off x="7507009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5"/>
            <p:cNvSpPr/>
            <p:nvPr/>
          </p:nvSpPr>
          <p:spPr>
            <a:xfrm>
              <a:off x="7061293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5"/>
            <p:cNvSpPr/>
            <p:nvPr/>
          </p:nvSpPr>
          <p:spPr>
            <a:xfrm>
              <a:off x="7150436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5"/>
            <p:cNvSpPr/>
            <p:nvPr/>
          </p:nvSpPr>
          <p:spPr>
            <a:xfrm>
              <a:off x="6972150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5"/>
            <p:cNvSpPr/>
            <p:nvPr/>
          </p:nvSpPr>
          <p:spPr>
            <a:xfrm>
              <a:off x="786358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5"/>
            <p:cNvSpPr/>
            <p:nvPr/>
          </p:nvSpPr>
          <p:spPr>
            <a:xfrm>
              <a:off x="7952725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5"/>
            <p:cNvSpPr/>
            <p:nvPr/>
          </p:nvSpPr>
          <p:spPr>
            <a:xfrm>
              <a:off x="759615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5"/>
            <p:cNvSpPr/>
            <p:nvPr/>
          </p:nvSpPr>
          <p:spPr>
            <a:xfrm>
              <a:off x="7596152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5"/>
            <p:cNvSpPr/>
            <p:nvPr/>
          </p:nvSpPr>
          <p:spPr>
            <a:xfrm>
              <a:off x="7685295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5"/>
            <p:cNvSpPr/>
            <p:nvPr/>
          </p:nvSpPr>
          <p:spPr>
            <a:xfrm>
              <a:off x="7685295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5"/>
            <p:cNvSpPr/>
            <p:nvPr/>
          </p:nvSpPr>
          <p:spPr>
            <a:xfrm>
              <a:off x="7507009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5"/>
            <p:cNvSpPr/>
            <p:nvPr/>
          </p:nvSpPr>
          <p:spPr>
            <a:xfrm>
              <a:off x="7507009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5"/>
            <p:cNvSpPr/>
            <p:nvPr/>
          </p:nvSpPr>
          <p:spPr>
            <a:xfrm>
              <a:off x="7507009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5"/>
            <p:cNvSpPr/>
            <p:nvPr/>
          </p:nvSpPr>
          <p:spPr>
            <a:xfrm>
              <a:off x="732872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5"/>
            <p:cNvSpPr/>
            <p:nvPr/>
          </p:nvSpPr>
          <p:spPr>
            <a:xfrm>
              <a:off x="7328722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5"/>
            <p:cNvSpPr/>
            <p:nvPr/>
          </p:nvSpPr>
          <p:spPr>
            <a:xfrm>
              <a:off x="7328722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5"/>
            <p:cNvSpPr/>
            <p:nvPr/>
          </p:nvSpPr>
          <p:spPr>
            <a:xfrm>
              <a:off x="7417866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5"/>
            <p:cNvSpPr/>
            <p:nvPr/>
          </p:nvSpPr>
          <p:spPr>
            <a:xfrm>
              <a:off x="7417866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5"/>
            <p:cNvSpPr/>
            <p:nvPr/>
          </p:nvSpPr>
          <p:spPr>
            <a:xfrm>
              <a:off x="7417866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5"/>
            <p:cNvSpPr/>
            <p:nvPr/>
          </p:nvSpPr>
          <p:spPr>
            <a:xfrm>
              <a:off x="7239579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5"/>
            <p:cNvSpPr/>
            <p:nvPr/>
          </p:nvSpPr>
          <p:spPr>
            <a:xfrm>
              <a:off x="7239579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5"/>
            <p:cNvSpPr/>
            <p:nvPr/>
          </p:nvSpPr>
          <p:spPr>
            <a:xfrm>
              <a:off x="7061293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5"/>
            <p:cNvSpPr/>
            <p:nvPr/>
          </p:nvSpPr>
          <p:spPr>
            <a:xfrm>
              <a:off x="7061293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5"/>
            <p:cNvSpPr/>
            <p:nvPr/>
          </p:nvSpPr>
          <p:spPr>
            <a:xfrm>
              <a:off x="7150436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5"/>
            <p:cNvSpPr/>
            <p:nvPr/>
          </p:nvSpPr>
          <p:spPr>
            <a:xfrm>
              <a:off x="7150436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5"/>
            <p:cNvSpPr/>
            <p:nvPr/>
          </p:nvSpPr>
          <p:spPr>
            <a:xfrm>
              <a:off x="7150436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5"/>
            <p:cNvSpPr/>
            <p:nvPr/>
          </p:nvSpPr>
          <p:spPr>
            <a:xfrm>
              <a:off x="6972150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5"/>
            <p:cNvSpPr/>
            <p:nvPr/>
          </p:nvSpPr>
          <p:spPr>
            <a:xfrm>
              <a:off x="6972150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5"/>
            <p:cNvSpPr/>
            <p:nvPr/>
          </p:nvSpPr>
          <p:spPr>
            <a:xfrm>
              <a:off x="6972150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3" name="Google Shape;1143;p15"/>
          <p:cNvGrpSpPr/>
          <p:nvPr/>
        </p:nvGrpSpPr>
        <p:grpSpPr>
          <a:xfrm flipH="1">
            <a:off x="7179080" y="606666"/>
            <a:ext cx="2227589" cy="1527191"/>
            <a:chOff x="5519300" y="372750"/>
            <a:chExt cx="1039375" cy="712575"/>
          </a:xfrm>
        </p:grpSpPr>
        <p:sp>
          <p:nvSpPr>
            <p:cNvPr id="1144" name="Google Shape;1144;p15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5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5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5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5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5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5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5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5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5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5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5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5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5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5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5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5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5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5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5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5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1" name="Google Shape;1211;p15"/>
          <p:cNvSpPr/>
          <p:nvPr/>
        </p:nvSpPr>
        <p:spPr>
          <a:xfrm flipH="1">
            <a:off x="-844101" y="4093890"/>
            <a:ext cx="1916700" cy="1916700"/>
          </a:xfrm>
          <a:prstGeom prst="blockArc">
            <a:avLst>
              <a:gd name="adj1" fmla="val 7189467"/>
              <a:gd name="adj2" fmla="val 18520015"/>
              <a:gd name="adj3" fmla="val 23038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○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■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○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■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○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■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1" r:id="rId9"/>
    <p:sldLayoutId id="2147483663" r:id="rId10"/>
    <p:sldLayoutId id="2147483671" r:id="rId11"/>
    <p:sldLayoutId id="2147483673" r:id="rId12"/>
    <p:sldLayoutId id="2147483674" r:id="rId13"/>
    <p:sldLayoutId id="2147483679" r:id="rId14"/>
    <p:sldLayoutId id="2147483680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9" name="Google Shape;30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25" y="1946150"/>
            <a:ext cx="3633650" cy="2419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90" name="Google Shape;3090;p38"/>
          <p:cNvGrpSpPr/>
          <p:nvPr/>
        </p:nvGrpSpPr>
        <p:grpSpPr>
          <a:xfrm>
            <a:off x="251783" y="4096069"/>
            <a:ext cx="2227588" cy="726522"/>
            <a:chOff x="3799000" y="1820400"/>
            <a:chExt cx="1039375" cy="338989"/>
          </a:xfrm>
        </p:grpSpPr>
        <p:sp>
          <p:nvSpPr>
            <p:cNvPr id="3091" name="Google Shape;3091;p38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38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38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38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38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8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8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8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8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38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38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38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38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38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38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38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38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38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8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38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38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8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8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8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38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38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38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38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38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38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8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8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8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8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8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8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7" name="Google Shape;3127;p38"/>
          <p:cNvGrpSpPr/>
          <p:nvPr/>
        </p:nvGrpSpPr>
        <p:grpSpPr>
          <a:xfrm>
            <a:off x="2374531" y="-1877848"/>
            <a:ext cx="745392" cy="771458"/>
            <a:chOff x="3962987" y="1472625"/>
            <a:chExt cx="316663" cy="327750"/>
          </a:xfrm>
        </p:grpSpPr>
        <p:grpSp>
          <p:nvGrpSpPr>
            <p:cNvPr id="3128" name="Google Shape;3128;p38"/>
            <p:cNvGrpSpPr/>
            <p:nvPr/>
          </p:nvGrpSpPr>
          <p:grpSpPr>
            <a:xfrm>
              <a:off x="3962987" y="1472625"/>
              <a:ext cx="316663" cy="58800"/>
              <a:chOff x="3962987" y="1472625"/>
              <a:chExt cx="316663" cy="58800"/>
            </a:xfrm>
          </p:grpSpPr>
          <p:sp>
            <p:nvSpPr>
              <p:cNvPr id="3129" name="Google Shape;3129;p38"/>
              <p:cNvSpPr/>
              <p:nvPr/>
            </p:nvSpPr>
            <p:spPr>
              <a:xfrm>
                <a:off x="4220850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38"/>
              <p:cNvSpPr/>
              <p:nvPr/>
            </p:nvSpPr>
            <p:spPr>
              <a:xfrm>
                <a:off x="4134896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38"/>
              <p:cNvSpPr/>
              <p:nvPr/>
            </p:nvSpPr>
            <p:spPr>
              <a:xfrm>
                <a:off x="4048941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38"/>
              <p:cNvSpPr/>
              <p:nvPr/>
            </p:nvSpPr>
            <p:spPr>
              <a:xfrm>
                <a:off x="3962987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3" name="Google Shape;3133;p38"/>
            <p:cNvGrpSpPr/>
            <p:nvPr/>
          </p:nvGrpSpPr>
          <p:grpSpPr>
            <a:xfrm>
              <a:off x="3962987" y="1562275"/>
              <a:ext cx="316663" cy="58800"/>
              <a:chOff x="3962987" y="1472625"/>
              <a:chExt cx="316663" cy="58800"/>
            </a:xfrm>
          </p:grpSpPr>
          <p:sp>
            <p:nvSpPr>
              <p:cNvPr id="3134" name="Google Shape;3134;p38"/>
              <p:cNvSpPr/>
              <p:nvPr/>
            </p:nvSpPr>
            <p:spPr>
              <a:xfrm>
                <a:off x="4220850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38"/>
              <p:cNvSpPr/>
              <p:nvPr/>
            </p:nvSpPr>
            <p:spPr>
              <a:xfrm>
                <a:off x="4134896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38"/>
              <p:cNvSpPr/>
              <p:nvPr/>
            </p:nvSpPr>
            <p:spPr>
              <a:xfrm>
                <a:off x="4048941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38"/>
              <p:cNvSpPr/>
              <p:nvPr/>
            </p:nvSpPr>
            <p:spPr>
              <a:xfrm>
                <a:off x="3962987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8" name="Google Shape;3138;p38"/>
            <p:cNvGrpSpPr/>
            <p:nvPr/>
          </p:nvGrpSpPr>
          <p:grpSpPr>
            <a:xfrm>
              <a:off x="3962987" y="1651925"/>
              <a:ext cx="316663" cy="58800"/>
              <a:chOff x="3962987" y="1472625"/>
              <a:chExt cx="316663" cy="58800"/>
            </a:xfrm>
          </p:grpSpPr>
          <p:sp>
            <p:nvSpPr>
              <p:cNvPr id="3139" name="Google Shape;3139;p38"/>
              <p:cNvSpPr/>
              <p:nvPr/>
            </p:nvSpPr>
            <p:spPr>
              <a:xfrm>
                <a:off x="4220850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3140;p38"/>
              <p:cNvSpPr/>
              <p:nvPr/>
            </p:nvSpPr>
            <p:spPr>
              <a:xfrm>
                <a:off x="4134896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38"/>
              <p:cNvSpPr/>
              <p:nvPr/>
            </p:nvSpPr>
            <p:spPr>
              <a:xfrm>
                <a:off x="4048941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38"/>
              <p:cNvSpPr/>
              <p:nvPr/>
            </p:nvSpPr>
            <p:spPr>
              <a:xfrm>
                <a:off x="3962987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3" name="Google Shape;3143;p38"/>
            <p:cNvGrpSpPr/>
            <p:nvPr/>
          </p:nvGrpSpPr>
          <p:grpSpPr>
            <a:xfrm>
              <a:off x="3962987" y="1741575"/>
              <a:ext cx="316663" cy="58800"/>
              <a:chOff x="3962987" y="1472625"/>
              <a:chExt cx="316663" cy="58800"/>
            </a:xfrm>
          </p:grpSpPr>
          <p:sp>
            <p:nvSpPr>
              <p:cNvPr id="3144" name="Google Shape;3144;p38"/>
              <p:cNvSpPr/>
              <p:nvPr/>
            </p:nvSpPr>
            <p:spPr>
              <a:xfrm>
                <a:off x="4220850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38"/>
              <p:cNvSpPr/>
              <p:nvPr/>
            </p:nvSpPr>
            <p:spPr>
              <a:xfrm>
                <a:off x="4134896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38"/>
              <p:cNvSpPr/>
              <p:nvPr/>
            </p:nvSpPr>
            <p:spPr>
              <a:xfrm>
                <a:off x="4048941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38"/>
              <p:cNvSpPr/>
              <p:nvPr/>
            </p:nvSpPr>
            <p:spPr>
              <a:xfrm>
                <a:off x="3962987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48" name="Google Shape;3148;p38"/>
          <p:cNvSpPr txBox="1">
            <a:spLocks noGrp="1"/>
          </p:cNvSpPr>
          <p:nvPr>
            <p:ph type="ctrTitle"/>
          </p:nvPr>
        </p:nvSpPr>
        <p:spPr>
          <a:xfrm>
            <a:off x="4432750" y="1428899"/>
            <a:ext cx="3845141" cy="18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AWARENESS TRAINING</a:t>
            </a:r>
            <a:endParaRPr sz="4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9" name="Google Shape;3149;p38"/>
          <p:cNvSpPr txBox="1">
            <a:spLocks noGrp="1"/>
          </p:cNvSpPr>
          <p:nvPr>
            <p:ph type="subTitle" idx="1"/>
          </p:nvPr>
        </p:nvSpPr>
        <p:spPr>
          <a:xfrm>
            <a:off x="6187966" y="3296383"/>
            <a:ext cx="2136226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 : KARAN PATHAK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50" name="Google Shape;315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2311" y="2452228"/>
            <a:ext cx="1039375" cy="745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1" name="Google Shape;315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5468" y="918625"/>
            <a:ext cx="1796913" cy="2844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2" name="Google Shape;3152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9100" y="1780150"/>
            <a:ext cx="923250" cy="12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3" name="Google Shape;3153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39125" y="2726398"/>
            <a:ext cx="1662625" cy="17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4" name="Google Shape;3154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98075" y="2867343"/>
            <a:ext cx="923250" cy="1167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1" name="Google Shape;3601;p45"/>
          <p:cNvSpPr txBox="1">
            <a:spLocks noGrp="1"/>
          </p:cNvSpPr>
          <p:nvPr>
            <p:ph type="title"/>
          </p:nvPr>
        </p:nvSpPr>
        <p:spPr>
          <a:xfrm>
            <a:off x="713225" y="0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 FOR BETTER EXPLANATION </a:t>
            </a:r>
            <a:endParaRPr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3" name="Google Shape;3603;p45"/>
          <p:cNvSpPr txBox="1">
            <a:spLocks noGrp="1"/>
          </p:cNvSpPr>
          <p:nvPr>
            <p:ph type="subTitle" idx="2"/>
          </p:nvPr>
        </p:nvSpPr>
        <p:spPr>
          <a:xfrm>
            <a:off x="2829782" y="4647773"/>
            <a:ext cx="3484436" cy="581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: 2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is real 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3601;p45">
            <a:extLst>
              <a:ext uri="{FF2B5EF4-FFF2-40B4-BE49-F238E27FC236}">
                <a16:creationId xmlns:a16="http://schemas.microsoft.com/office/drawing/2014/main" id="{CE6EF354-821A-46B4-943A-ADCAEDB94844}"/>
              </a:ext>
            </a:extLst>
          </p:cNvPr>
          <p:cNvSpPr txBox="1">
            <a:spLocks/>
          </p:cNvSpPr>
          <p:nvPr/>
        </p:nvSpPr>
        <p:spPr>
          <a:xfrm>
            <a:off x="713225" y="715951"/>
            <a:ext cx="7717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9pPr>
          </a:lstStyle>
          <a:p>
            <a:r>
              <a:rPr lang="en-I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Spot The Fake And Real E-mail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33EA97-D27F-41BB-9092-8AFED45788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503" b="2690"/>
          <a:stretch/>
        </p:blipFill>
        <p:spPr>
          <a:xfrm>
            <a:off x="2312929" y="1416740"/>
            <a:ext cx="4518142" cy="31456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3" name="Google Shape;3653;p46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MCQs :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54" name="Google Shape;3654;p46"/>
          <p:cNvSpPr txBox="1">
            <a:spLocks noGrp="1"/>
          </p:cNvSpPr>
          <p:nvPr>
            <p:ph type="title" idx="2"/>
          </p:nvPr>
        </p:nvSpPr>
        <p:spPr>
          <a:xfrm>
            <a:off x="1220158" y="1255837"/>
            <a:ext cx="6158895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Biggest Red Flag In Phishing Email ?</a:t>
            </a:r>
          </a:p>
        </p:txBody>
      </p:sp>
      <p:sp>
        <p:nvSpPr>
          <p:cNvPr id="3655" name="Google Shape;3655;p46"/>
          <p:cNvSpPr txBox="1">
            <a:spLocks noGrp="1"/>
          </p:cNvSpPr>
          <p:nvPr>
            <p:ph type="subTitle" idx="1"/>
          </p:nvPr>
        </p:nvSpPr>
        <p:spPr>
          <a:xfrm>
            <a:off x="1819175" y="1761269"/>
            <a:ext cx="2405651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Correct Grammar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Urgent Action Required</a:t>
            </a:r>
          </a:p>
        </p:txBody>
      </p:sp>
      <p:pic>
        <p:nvPicPr>
          <p:cNvPr id="3658" name="Google Shape;365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49" y="111063"/>
            <a:ext cx="1096325" cy="78607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3655;p46">
            <a:extLst>
              <a:ext uri="{FF2B5EF4-FFF2-40B4-BE49-F238E27FC236}">
                <a16:creationId xmlns:a16="http://schemas.microsoft.com/office/drawing/2014/main" id="{84B7DB0A-7419-4A72-9186-83BD7CCCB44E}"/>
              </a:ext>
            </a:extLst>
          </p:cNvPr>
          <p:cNvSpPr txBox="1">
            <a:spLocks/>
          </p:cNvSpPr>
          <p:nvPr/>
        </p:nvSpPr>
        <p:spPr>
          <a:xfrm>
            <a:off x="4572000" y="1761269"/>
            <a:ext cx="2405651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pPr marL="0" indent="0"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Known Sender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Company Logo</a:t>
            </a:r>
          </a:p>
        </p:txBody>
      </p:sp>
      <p:sp>
        <p:nvSpPr>
          <p:cNvPr id="70" name="Google Shape;3654;p46">
            <a:extLst>
              <a:ext uri="{FF2B5EF4-FFF2-40B4-BE49-F238E27FC236}">
                <a16:creationId xmlns:a16="http://schemas.microsoft.com/office/drawing/2014/main" id="{F5D3FB07-3AF4-4400-A10B-3F675C527908}"/>
              </a:ext>
            </a:extLst>
          </p:cNvPr>
          <p:cNvSpPr txBox="1">
            <a:spLocks/>
          </p:cNvSpPr>
          <p:nvPr/>
        </p:nvSpPr>
        <p:spPr>
          <a:xfrm>
            <a:off x="1271199" y="2807969"/>
            <a:ext cx="6900649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umni Sans Pinstripe"/>
              <a:buNone/>
              <a:defRPr sz="24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umni Sans Pinstripe"/>
              <a:buNone/>
              <a:defRPr sz="25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umni Sans Pinstripe"/>
              <a:buNone/>
              <a:defRPr sz="25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umni Sans Pinstripe"/>
              <a:buNone/>
              <a:defRPr sz="25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umni Sans Pinstripe"/>
              <a:buNone/>
              <a:defRPr sz="25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umni Sans Pinstripe"/>
              <a:buNone/>
              <a:defRPr sz="25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umni Sans Pinstripe"/>
              <a:buNone/>
              <a:defRPr sz="25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umni Sans Pinstripe"/>
              <a:buNone/>
              <a:defRPr sz="25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umni Sans Pinstripe"/>
              <a:buNone/>
              <a:defRPr sz="25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Mainly Aims To Steal  __________</a:t>
            </a:r>
          </a:p>
        </p:txBody>
      </p:sp>
      <p:sp>
        <p:nvSpPr>
          <p:cNvPr id="71" name="Google Shape;3655;p46">
            <a:extLst>
              <a:ext uri="{FF2B5EF4-FFF2-40B4-BE49-F238E27FC236}">
                <a16:creationId xmlns:a16="http://schemas.microsoft.com/office/drawing/2014/main" id="{93DDCF5F-E8AA-4863-89C9-132FE5C1131F}"/>
              </a:ext>
            </a:extLst>
          </p:cNvPr>
          <p:cNvSpPr txBox="1">
            <a:spLocks/>
          </p:cNvSpPr>
          <p:nvPr/>
        </p:nvSpPr>
        <p:spPr>
          <a:xfrm>
            <a:off x="1819175" y="3313401"/>
            <a:ext cx="2794241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pPr marL="0" indent="0"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Personal And Financial Info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Free Movies</a:t>
            </a:r>
          </a:p>
        </p:txBody>
      </p:sp>
      <p:sp>
        <p:nvSpPr>
          <p:cNvPr id="72" name="Google Shape;3655;p46">
            <a:extLst>
              <a:ext uri="{FF2B5EF4-FFF2-40B4-BE49-F238E27FC236}">
                <a16:creationId xmlns:a16="http://schemas.microsoft.com/office/drawing/2014/main" id="{DFC32E4E-A255-4DC7-9B13-EACDD9DA6A98}"/>
              </a:ext>
            </a:extLst>
          </p:cNvPr>
          <p:cNvSpPr txBox="1">
            <a:spLocks/>
          </p:cNvSpPr>
          <p:nvPr/>
        </p:nvSpPr>
        <p:spPr>
          <a:xfrm>
            <a:off x="4613416" y="3313401"/>
            <a:ext cx="2405651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pPr marL="0" indent="0"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Computer Speed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Internet Data</a:t>
            </a:r>
          </a:p>
        </p:txBody>
      </p:sp>
      <p:sp>
        <p:nvSpPr>
          <p:cNvPr id="73" name="Google Shape;3653;p46">
            <a:extLst>
              <a:ext uri="{FF2B5EF4-FFF2-40B4-BE49-F238E27FC236}">
                <a16:creationId xmlns:a16="http://schemas.microsoft.com/office/drawing/2014/main" id="{C852CB94-9B59-4E0C-B8FB-CB9908668BCB}"/>
              </a:ext>
            </a:extLst>
          </p:cNvPr>
          <p:cNvSpPr txBox="1">
            <a:spLocks/>
          </p:cNvSpPr>
          <p:nvPr/>
        </p:nvSpPr>
        <p:spPr>
          <a:xfrm>
            <a:off x="366076" y="4371810"/>
            <a:ext cx="77175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9pPr>
          </a:lstStyle>
          <a:p>
            <a:r>
              <a:rPr lang="en-I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Answers : 1. B</a:t>
            </a:r>
            <a:br>
              <a:rPr lang="en-I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2. 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9" name="Google Shape;4009;p52"/>
          <p:cNvSpPr/>
          <p:nvPr/>
        </p:nvSpPr>
        <p:spPr>
          <a:xfrm>
            <a:off x="6976799" y="-154018"/>
            <a:ext cx="3360600" cy="3360600"/>
          </a:xfrm>
          <a:prstGeom prst="blockArc">
            <a:avLst>
              <a:gd name="adj1" fmla="val 2830785"/>
              <a:gd name="adj2" fmla="val 18189627"/>
              <a:gd name="adj3" fmla="val 10260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10" name="Google Shape;401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9525" y="2862637"/>
            <a:ext cx="2878150" cy="19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4012" name="Google Shape;4012;p52"/>
          <p:cNvSpPr txBox="1">
            <a:spLocks noGrp="1"/>
          </p:cNvSpPr>
          <p:nvPr>
            <p:ph type="subTitle" idx="1"/>
          </p:nvPr>
        </p:nvSpPr>
        <p:spPr>
          <a:xfrm>
            <a:off x="334373" y="695900"/>
            <a:ext cx="5532300" cy="7067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TRUE OR FALSE 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13" name="Google Shape;401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3577" y="2195272"/>
            <a:ext cx="1450050" cy="22954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14" name="Google Shape;4014;p52"/>
          <p:cNvGrpSpPr/>
          <p:nvPr/>
        </p:nvGrpSpPr>
        <p:grpSpPr>
          <a:xfrm>
            <a:off x="393883" y="4234869"/>
            <a:ext cx="2227588" cy="726522"/>
            <a:chOff x="3799000" y="1820400"/>
            <a:chExt cx="1039375" cy="338989"/>
          </a:xfrm>
        </p:grpSpPr>
        <p:sp>
          <p:nvSpPr>
            <p:cNvPr id="4015" name="Google Shape;4015;p52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52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52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52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52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52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52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52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52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52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52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52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52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52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52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52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52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52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52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52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52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52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52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52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52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52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52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52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52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52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52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52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52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52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52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52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1" name="Google Shape;4051;p52"/>
          <p:cNvSpPr/>
          <p:nvPr/>
        </p:nvSpPr>
        <p:spPr>
          <a:xfrm rot="-5400000">
            <a:off x="1706050" y="-1820377"/>
            <a:ext cx="2353500" cy="2353500"/>
          </a:xfrm>
          <a:prstGeom prst="blockArc">
            <a:avLst>
              <a:gd name="adj1" fmla="val 2830785"/>
              <a:gd name="adj2" fmla="val 18113610"/>
              <a:gd name="adj3" fmla="val 14852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2" name="Google Shape;4052;p52"/>
          <p:cNvSpPr/>
          <p:nvPr/>
        </p:nvSpPr>
        <p:spPr>
          <a:xfrm>
            <a:off x="1688700" y="-1820500"/>
            <a:ext cx="2071200" cy="2071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53" name="Google Shape;4053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7900" y="3470700"/>
            <a:ext cx="1362425" cy="9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4" name="Google Shape;4054;p52"/>
          <p:cNvSpPr/>
          <p:nvPr/>
        </p:nvSpPr>
        <p:spPr>
          <a:xfrm>
            <a:off x="6952026" y="-154026"/>
            <a:ext cx="2957400" cy="2958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55" name="Google Shape;4055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68350" y="1683350"/>
            <a:ext cx="1052702" cy="133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6" name="Google Shape;4056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90800" y="356287"/>
            <a:ext cx="1006125" cy="132706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4012;p52">
            <a:extLst>
              <a:ext uri="{FF2B5EF4-FFF2-40B4-BE49-F238E27FC236}">
                <a16:creationId xmlns:a16="http://schemas.microsoft.com/office/drawing/2014/main" id="{36D3B4B6-AB8B-49FA-B1BD-96776E40F80A}"/>
              </a:ext>
            </a:extLst>
          </p:cNvPr>
          <p:cNvSpPr txBox="1">
            <a:spLocks/>
          </p:cNvSpPr>
          <p:nvPr/>
        </p:nvSpPr>
        <p:spPr>
          <a:xfrm>
            <a:off x="328400" y="2144105"/>
            <a:ext cx="6217404" cy="70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30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emails always come from unknown senders.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Hovering over a link can reveal the real URL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Google Shape;4012;p52">
            <a:extLst>
              <a:ext uri="{FF2B5EF4-FFF2-40B4-BE49-F238E27FC236}">
                <a16:creationId xmlns:a16="http://schemas.microsoft.com/office/drawing/2014/main" id="{F4F6739C-7F6D-4CE5-803B-0D8D232B6919}"/>
              </a:ext>
            </a:extLst>
          </p:cNvPr>
          <p:cNvSpPr txBox="1">
            <a:spLocks/>
          </p:cNvSpPr>
          <p:nvPr/>
        </p:nvSpPr>
        <p:spPr>
          <a:xfrm>
            <a:off x="461077" y="3306313"/>
            <a:ext cx="5532300" cy="70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30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None/>
              <a:defRPr sz="1400" b="0" i="0" u="none" strike="noStrike" cap="none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pPr marL="0" indent="0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Answers : 1. FALSE</a:t>
            </a:r>
          </a:p>
          <a:p>
            <a:pPr marL="0" indent="0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    2. TRUE 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9" name="Google Shape;3779;p48"/>
          <p:cNvGrpSpPr/>
          <p:nvPr/>
        </p:nvGrpSpPr>
        <p:grpSpPr>
          <a:xfrm>
            <a:off x="2304579" y="517870"/>
            <a:ext cx="326624" cy="2227589"/>
            <a:chOff x="-1754623" y="1947770"/>
            <a:chExt cx="326624" cy="2227589"/>
          </a:xfrm>
        </p:grpSpPr>
        <p:sp>
          <p:nvSpPr>
            <p:cNvPr id="3780" name="Google Shape;3780;p48"/>
            <p:cNvSpPr/>
            <p:nvPr/>
          </p:nvSpPr>
          <p:spPr>
            <a:xfrm rot="5400000">
              <a:off x="-1554019" y="4049339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48"/>
            <p:cNvSpPr/>
            <p:nvPr/>
          </p:nvSpPr>
          <p:spPr>
            <a:xfrm rot="5400000">
              <a:off x="-1554019" y="3667235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48"/>
            <p:cNvSpPr/>
            <p:nvPr/>
          </p:nvSpPr>
          <p:spPr>
            <a:xfrm rot="5400000">
              <a:off x="-1554019" y="3285132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48"/>
            <p:cNvSpPr/>
            <p:nvPr/>
          </p:nvSpPr>
          <p:spPr>
            <a:xfrm rot="5400000">
              <a:off x="-1554019" y="3094080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48"/>
            <p:cNvSpPr/>
            <p:nvPr/>
          </p:nvSpPr>
          <p:spPr>
            <a:xfrm rot="5400000">
              <a:off x="-1554019" y="2138822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48"/>
            <p:cNvSpPr/>
            <p:nvPr/>
          </p:nvSpPr>
          <p:spPr>
            <a:xfrm rot="5400000">
              <a:off x="-1554019" y="2329874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48"/>
            <p:cNvSpPr/>
            <p:nvPr/>
          </p:nvSpPr>
          <p:spPr>
            <a:xfrm rot="5400000">
              <a:off x="-1554019" y="1947770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48"/>
            <p:cNvSpPr/>
            <p:nvPr/>
          </p:nvSpPr>
          <p:spPr>
            <a:xfrm rot="5400000">
              <a:off x="-1754623" y="3858287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48"/>
            <p:cNvSpPr/>
            <p:nvPr/>
          </p:nvSpPr>
          <p:spPr>
            <a:xfrm rot="5400000">
              <a:off x="-1754623" y="4049339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48"/>
            <p:cNvSpPr/>
            <p:nvPr/>
          </p:nvSpPr>
          <p:spPr>
            <a:xfrm rot="5400000">
              <a:off x="-1754623" y="3285132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48"/>
            <p:cNvSpPr/>
            <p:nvPr/>
          </p:nvSpPr>
          <p:spPr>
            <a:xfrm rot="5400000">
              <a:off x="-1754623" y="3476184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48"/>
            <p:cNvSpPr/>
            <p:nvPr/>
          </p:nvSpPr>
          <p:spPr>
            <a:xfrm rot="5400000">
              <a:off x="-1754623" y="3094080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48"/>
            <p:cNvSpPr/>
            <p:nvPr/>
          </p:nvSpPr>
          <p:spPr>
            <a:xfrm rot="5400000">
              <a:off x="-1754623" y="2711977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48"/>
            <p:cNvSpPr/>
            <p:nvPr/>
          </p:nvSpPr>
          <p:spPr>
            <a:xfrm rot="5400000">
              <a:off x="-1754623" y="2903029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48"/>
            <p:cNvSpPr/>
            <p:nvPr/>
          </p:nvSpPr>
          <p:spPr>
            <a:xfrm rot="5400000">
              <a:off x="-1754623" y="2520925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48"/>
            <p:cNvSpPr/>
            <p:nvPr/>
          </p:nvSpPr>
          <p:spPr>
            <a:xfrm rot="5400000">
              <a:off x="-1754623" y="2329874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48"/>
            <p:cNvSpPr/>
            <p:nvPr/>
          </p:nvSpPr>
          <p:spPr>
            <a:xfrm rot="5400000">
              <a:off x="-1754623" y="1947770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97" name="Google Shape;379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988" y="2023816"/>
            <a:ext cx="1030518" cy="73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8" name="Google Shape;379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9070" y="2323402"/>
            <a:ext cx="2878150" cy="19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99" name="Google Shape;3799;p48"/>
          <p:cNvSpPr txBox="1">
            <a:spLocks noGrp="1"/>
          </p:cNvSpPr>
          <p:nvPr>
            <p:ph type="title"/>
          </p:nvPr>
        </p:nvSpPr>
        <p:spPr>
          <a:xfrm>
            <a:off x="2981505" y="252817"/>
            <a:ext cx="5764561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USED FOR PROTECTION :</a:t>
            </a:r>
            <a:endParaRPr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0" name="Google Shape;3800;p48"/>
          <p:cNvSpPr txBox="1">
            <a:spLocks noGrp="1"/>
          </p:cNvSpPr>
          <p:nvPr>
            <p:ph type="title" idx="2"/>
          </p:nvPr>
        </p:nvSpPr>
        <p:spPr>
          <a:xfrm>
            <a:off x="3848147" y="1444727"/>
            <a:ext cx="3729520" cy="336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 Filters a</a:t>
            </a:r>
            <a:r>
              <a:rPr lang="en-I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Spam Blockers</a:t>
            </a:r>
            <a:endParaRPr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2" name="Google Shape;3802;p48"/>
          <p:cNvSpPr txBox="1">
            <a:spLocks noGrp="1"/>
          </p:cNvSpPr>
          <p:nvPr>
            <p:ph type="title" idx="3"/>
          </p:nvPr>
        </p:nvSpPr>
        <p:spPr>
          <a:xfrm>
            <a:off x="3848147" y="2571750"/>
            <a:ext cx="3500920" cy="2772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 Certificates and HTTPs</a:t>
            </a:r>
            <a:endParaRPr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4" name="Google Shape;3804;p48"/>
          <p:cNvSpPr txBox="1">
            <a:spLocks noGrp="1"/>
          </p:cNvSpPr>
          <p:nvPr>
            <p:ph type="title" idx="5"/>
          </p:nvPr>
        </p:nvSpPr>
        <p:spPr>
          <a:xfrm>
            <a:off x="3848147" y="2218742"/>
            <a:ext cx="4982586" cy="2509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Anti-Phishing toolbars and Browser</a:t>
            </a:r>
            <a:br>
              <a:rPr lang="e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Extensions</a:t>
            </a:r>
            <a:endParaRPr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6" name="Google Shape;3806;p48"/>
          <p:cNvSpPr txBox="1">
            <a:spLocks noGrp="1"/>
          </p:cNvSpPr>
          <p:nvPr>
            <p:ph type="title" idx="7"/>
          </p:nvPr>
        </p:nvSpPr>
        <p:spPr>
          <a:xfrm>
            <a:off x="3848147" y="2949521"/>
            <a:ext cx="4396989" cy="3604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Awareness Training Platforms</a:t>
            </a:r>
            <a:endParaRPr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8" name="Google Shape;3808;p48"/>
          <p:cNvSpPr/>
          <p:nvPr/>
        </p:nvSpPr>
        <p:spPr>
          <a:xfrm>
            <a:off x="3330754" y="1360902"/>
            <a:ext cx="347822" cy="336648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9" name="Google Shape;3809;p48"/>
          <p:cNvSpPr/>
          <p:nvPr/>
        </p:nvSpPr>
        <p:spPr>
          <a:xfrm>
            <a:off x="3329404" y="2456233"/>
            <a:ext cx="349602" cy="33837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0" name="Google Shape;3810;p48"/>
          <p:cNvSpPr/>
          <p:nvPr/>
        </p:nvSpPr>
        <p:spPr>
          <a:xfrm>
            <a:off x="3323412" y="1862196"/>
            <a:ext cx="349602" cy="33837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1" name="Google Shape;3811;p48"/>
          <p:cNvSpPr/>
          <p:nvPr/>
        </p:nvSpPr>
        <p:spPr>
          <a:xfrm>
            <a:off x="3329404" y="2941136"/>
            <a:ext cx="349602" cy="33837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2" name="Google Shape;3812;p48"/>
          <p:cNvSpPr txBox="1">
            <a:spLocks noGrp="1"/>
          </p:cNvSpPr>
          <p:nvPr>
            <p:ph type="title" idx="15"/>
          </p:nvPr>
        </p:nvSpPr>
        <p:spPr>
          <a:xfrm>
            <a:off x="3278889" y="2993894"/>
            <a:ext cx="434036" cy="2509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13" name="Google Shape;381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22961" y="1264909"/>
            <a:ext cx="759000" cy="96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4" name="Google Shape;3814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589" y="1231615"/>
            <a:ext cx="1647000" cy="2607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5" name="Google Shape;3815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386749" y="2504062"/>
            <a:ext cx="1006125" cy="1327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6" name="Google Shape;381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010" y="521074"/>
            <a:ext cx="1602225" cy="1148801"/>
          </a:xfrm>
          <a:prstGeom prst="rect">
            <a:avLst/>
          </a:prstGeom>
          <a:noFill/>
          <a:ln>
            <a:noFill/>
          </a:ln>
        </p:spPr>
      </p:pic>
      <p:sp>
        <p:nvSpPr>
          <p:cNvPr id="3817" name="Google Shape;3817;p48"/>
          <p:cNvSpPr txBox="1">
            <a:spLocks noGrp="1"/>
          </p:cNvSpPr>
          <p:nvPr>
            <p:ph type="title" idx="9"/>
          </p:nvPr>
        </p:nvSpPr>
        <p:spPr>
          <a:xfrm>
            <a:off x="3268803" y="1407748"/>
            <a:ext cx="434036" cy="2509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18" name="Google Shape;3818;p48"/>
          <p:cNvSpPr txBox="1">
            <a:spLocks noGrp="1"/>
          </p:cNvSpPr>
          <p:nvPr>
            <p:ph type="title" idx="13"/>
          </p:nvPr>
        </p:nvSpPr>
        <p:spPr>
          <a:xfrm>
            <a:off x="3262811" y="1915285"/>
            <a:ext cx="434036" cy="2509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19" name="Google Shape;3819;p48"/>
          <p:cNvSpPr txBox="1">
            <a:spLocks noGrp="1"/>
          </p:cNvSpPr>
          <p:nvPr>
            <p:ph type="title" idx="14"/>
          </p:nvPr>
        </p:nvSpPr>
        <p:spPr>
          <a:xfrm>
            <a:off x="3278889" y="2490937"/>
            <a:ext cx="434036" cy="2509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Google Shape;3802;p48">
            <a:extLst>
              <a:ext uri="{FF2B5EF4-FFF2-40B4-BE49-F238E27FC236}">
                <a16:creationId xmlns:a16="http://schemas.microsoft.com/office/drawing/2014/main" id="{52F34AA4-39C7-4E10-A394-82DF3A36CEC4}"/>
              </a:ext>
            </a:extLst>
          </p:cNvPr>
          <p:cNvSpPr txBox="1">
            <a:spLocks/>
          </p:cNvSpPr>
          <p:nvPr/>
        </p:nvSpPr>
        <p:spPr>
          <a:xfrm>
            <a:off x="3848147" y="3537551"/>
            <a:ext cx="3052187" cy="26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umni Sans Pinstripe"/>
              <a:buNone/>
              <a:defRPr sz="24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umni Sans Pinstripe"/>
              <a:buNone/>
              <a:defRPr sz="25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umni Sans Pinstripe"/>
              <a:buNone/>
              <a:defRPr sz="25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umni Sans Pinstripe"/>
              <a:buNone/>
              <a:defRPr sz="25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umni Sans Pinstripe"/>
              <a:buNone/>
              <a:defRPr sz="25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umni Sans Pinstripe"/>
              <a:buNone/>
              <a:defRPr sz="25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umni Sans Pinstripe"/>
              <a:buNone/>
              <a:defRPr sz="25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umni Sans Pinstripe"/>
              <a:buNone/>
              <a:defRPr sz="25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umni Sans Pinstripe"/>
              <a:buNone/>
              <a:defRPr sz="25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9pPr>
          </a:lstStyle>
          <a:p>
            <a:r>
              <a:rPr lang="en-I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Endpoint Security Software</a:t>
            </a:r>
          </a:p>
        </p:txBody>
      </p:sp>
      <p:sp>
        <p:nvSpPr>
          <p:cNvPr id="54" name="Google Shape;3806;p48">
            <a:extLst>
              <a:ext uri="{FF2B5EF4-FFF2-40B4-BE49-F238E27FC236}">
                <a16:creationId xmlns:a16="http://schemas.microsoft.com/office/drawing/2014/main" id="{2B9B1A03-4822-4A5D-B23F-3CDCC4B0EBB2}"/>
              </a:ext>
            </a:extLst>
          </p:cNvPr>
          <p:cNvSpPr txBox="1">
            <a:spLocks/>
          </p:cNvSpPr>
          <p:nvPr/>
        </p:nvSpPr>
        <p:spPr>
          <a:xfrm>
            <a:off x="3848147" y="4240252"/>
            <a:ext cx="3856520" cy="33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umni Sans Pinstripe"/>
              <a:buNone/>
              <a:defRPr sz="24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umni Sans Pinstripe"/>
              <a:buNone/>
              <a:defRPr sz="25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umni Sans Pinstripe"/>
              <a:buNone/>
              <a:defRPr sz="25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umni Sans Pinstripe"/>
              <a:buNone/>
              <a:defRPr sz="25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umni Sans Pinstripe"/>
              <a:buNone/>
              <a:defRPr sz="25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umni Sans Pinstripe"/>
              <a:buNone/>
              <a:defRPr sz="25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umni Sans Pinstripe"/>
              <a:buNone/>
              <a:defRPr sz="25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umni Sans Pinstripe"/>
              <a:buNone/>
              <a:defRPr sz="25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umni Sans Pinstripe"/>
              <a:buNone/>
              <a:defRPr sz="25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9pPr>
          </a:lstStyle>
          <a:p>
            <a:r>
              <a:rPr lang="en-I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Firewall and Intrusion Detection Systems</a:t>
            </a:r>
          </a:p>
        </p:txBody>
      </p:sp>
      <p:sp>
        <p:nvSpPr>
          <p:cNvPr id="55" name="Google Shape;3809;p48">
            <a:extLst>
              <a:ext uri="{FF2B5EF4-FFF2-40B4-BE49-F238E27FC236}">
                <a16:creationId xmlns:a16="http://schemas.microsoft.com/office/drawing/2014/main" id="{9F4347FF-4075-4AF7-A88C-040DA86EC7AA}"/>
              </a:ext>
            </a:extLst>
          </p:cNvPr>
          <p:cNvSpPr/>
          <p:nvPr/>
        </p:nvSpPr>
        <p:spPr>
          <a:xfrm>
            <a:off x="3329922" y="3426039"/>
            <a:ext cx="349602" cy="33837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3811;p48">
            <a:extLst>
              <a:ext uri="{FF2B5EF4-FFF2-40B4-BE49-F238E27FC236}">
                <a16:creationId xmlns:a16="http://schemas.microsoft.com/office/drawing/2014/main" id="{751A275D-658C-4E21-A46B-53988CE00142}"/>
              </a:ext>
            </a:extLst>
          </p:cNvPr>
          <p:cNvSpPr/>
          <p:nvPr/>
        </p:nvSpPr>
        <p:spPr>
          <a:xfrm>
            <a:off x="3329922" y="3910942"/>
            <a:ext cx="349602" cy="33837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3812;p48">
            <a:extLst>
              <a:ext uri="{FF2B5EF4-FFF2-40B4-BE49-F238E27FC236}">
                <a16:creationId xmlns:a16="http://schemas.microsoft.com/office/drawing/2014/main" id="{023F408B-161D-4E3A-BF17-6A0656710CB4}"/>
              </a:ext>
            </a:extLst>
          </p:cNvPr>
          <p:cNvSpPr txBox="1">
            <a:spLocks/>
          </p:cNvSpPr>
          <p:nvPr/>
        </p:nvSpPr>
        <p:spPr>
          <a:xfrm>
            <a:off x="3278889" y="3963700"/>
            <a:ext cx="480648" cy="250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umni Sans Pinstripe"/>
              <a:buNone/>
              <a:defRPr sz="24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umni Sans Pinstripe"/>
              <a:buNone/>
              <a:defRPr sz="60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umni Sans Pinstripe"/>
              <a:buNone/>
              <a:defRPr sz="60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umni Sans Pinstripe"/>
              <a:buNone/>
              <a:defRPr sz="60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umni Sans Pinstripe"/>
              <a:buNone/>
              <a:defRPr sz="60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umni Sans Pinstripe"/>
              <a:buNone/>
              <a:defRPr sz="60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umni Sans Pinstripe"/>
              <a:buNone/>
              <a:defRPr sz="60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umni Sans Pinstripe"/>
              <a:buNone/>
              <a:defRPr sz="60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umni Sans Pinstripe"/>
              <a:buNone/>
              <a:defRPr sz="60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9pPr>
          </a:lstStyle>
          <a:p>
            <a:r>
              <a:rPr lang="e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</a:p>
        </p:txBody>
      </p:sp>
      <p:sp>
        <p:nvSpPr>
          <p:cNvPr id="58" name="Google Shape;3819;p48">
            <a:extLst>
              <a:ext uri="{FF2B5EF4-FFF2-40B4-BE49-F238E27FC236}">
                <a16:creationId xmlns:a16="http://schemas.microsoft.com/office/drawing/2014/main" id="{1264DC92-2A91-4B14-8801-C46D75DDD778}"/>
              </a:ext>
            </a:extLst>
          </p:cNvPr>
          <p:cNvSpPr txBox="1">
            <a:spLocks/>
          </p:cNvSpPr>
          <p:nvPr/>
        </p:nvSpPr>
        <p:spPr>
          <a:xfrm>
            <a:off x="3262811" y="3478797"/>
            <a:ext cx="496726" cy="232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umni Sans Pinstripe"/>
              <a:buNone/>
              <a:defRPr sz="24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umni Sans Pinstripe"/>
              <a:buNone/>
              <a:defRPr sz="60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umni Sans Pinstripe"/>
              <a:buNone/>
              <a:defRPr sz="60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umni Sans Pinstripe"/>
              <a:buNone/>
              <a:defRPr sz="60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umni Sans Pinstripe"/>
              <a:buNone/>
              <a:defRPr sz="60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umni Sans Pinstripe"/>
              <a:buNone/>
              <a:defRPr sz="60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umni Sans Pinstripe"/>
              <a:buNone/>
              <a:defRPr sz="60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umni Sans Pinstripe"/>
              <a:buNone/>
              <a:defRPr sz="60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umni Sans Pinstripe"/>
              <a:buNone/>
              <a:defRPr sz="60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9pPr>
          </a:lstStyle>
          <a:p>
            <a:r>
              <a:rPr lang="e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889867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2" name="Google Shape;3892;p51"/>
          <p:cNvGrpSpPr/>
          <p:nvPr/>
        </p:nvGrpSpPr>
        <p:grpSpPr>
          <a:xfrm rot="5400000">
            <a:off x="2024953" y="4192723"/>
            <a:ext cx="2227589" cy="726958"/>
            <a:chOff x="6972150" y="711750"/>
            <a:chExt cx="1039375" cy="339193"/>
          </a:xfrm>
        </p:grpSpPr>
        <p:sp>
          <p:nvSpPr>
            <p:cNvPr id="3893" name="Google Shape;3893;p51"/>
            <p:cNvSpPr/>
            <p:nvPr/>
          </p:nvSpPr>
          <p:spPr>
            <a:xfrm>
              <a:off x="7952725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1"/>
            <p:cNvSpPr/>
            <p:nvPr/>
          </p:nvSpPr>
          <p:spPr>
            <a:xfrm>
              <a:off x="7774438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1"/>
            <p:cNvSpPr/>
            <p:nvPr/>
          </p:nvSpPr>
          <p:spPr>
            <a:xfrm>
              <a:off x="7596152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51"/>
            <p:cNvSpPr/>
            <p:nvPr/>
          </p:nvSpPr>
          <p:spPr>
            <a:xfrm>
              <a:off x="7507009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51"/>
            <p:cNvSpPr/>
            <p:nvPr/>
          </p:nvSpPr>
          <p:spPr>
            <a:xfrm>
              <a:off x="7061293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1"/>
            <p:cNvSpPr/>
            <p:nvPr/>
          </p:nvSpPr>
          <p:spPr>
            <a:xfrm>
              <a:off x="7150436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51"/>
            <p:cNvSpPr/>
            <p:nvPr/>
          </p:nvSpPr>
          <p:spPr>
            <a:xfrm>
              <a:off x="6972150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51"/>
            <p:cNvSpPr/>
            <p:nvPr/>
          </p:nvSpPr>
          <p:spPr>
            <a:xfrm>
              <a:off x="786358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1"/>
            <p:cNvSpPr/>
            <p:nvPr/>
          </p:nvSpPr>
          <p:spPr>
            <a:xfrm>
              <a:off x="7952725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1"/>
            <p:cNvSpPr/>
            <p:nvPr/>
          </p:nvSpPr>
          <p:spPr>
            <a:xfrm>
              <a:off x="759615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1"/>
            <p:cNvSpPr/>
            <p:nvPr/>
          </p:nvSpPr>
          <p:spPr>
            <a:xfrm>
              <a:off x="7596152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1"/>
            <p:cNvSpPr/>
            <p:nvPr/>
          </p:nvSpPr>
          <p:spPr>
            <a:xfrm>
              <a:off x="7685295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51"/>
            <p:cNvSpPr/>
            <p:nvPr/>
          </p:nvSpPr>
          <p:spPr>
            <a:xfrm>
              <a:off x="7685295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51"/>
            <p:cNvSpPr/>
            <p:nvPr/>
          </p:nvSpPr>
          <p:spPr>
            <a:xfrm>
              <a:off x="7507009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1"/>
            <p:cNvSpPr/>
            <p:nvPr/>
          </p:nvSpPr>
          <p:spPr>
            <a:xfrm>
              <a:off x="7507009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1"/>
            <p:cNvSpPr/>
            <p:nvPr/>
          </p:nvSpPr>
          <p:spPr>
            <a:xfrm>
              <a:off x="7507009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1"/>
            <p:cNvSpPr/>
            <p:nvPr/>
          </p:nvSpPr>
          <p:spPr>
            <a:xfrm>
              <a:off x="732872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1"/>
            <p:cNvSpPr/>
            <p:nvPr/>
          </p:nvSpPr>
          <p:spPr>
            <a:xfrm>
              <a:off x="7328722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1"/>
            <p:cNvSpPr/>
            <p:nvPr/>
          </p:nvSpPr>
          <p:spPr>
            <a:xfrm>
              <a:off x="7328722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51"/>
            <p:cNvSpPr/>
            <p:nvPr/>
          </p:nvSpPr>
          <p:spPr>
            <a:xfrm>
              <a:off x="7417866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51"/>
            <p:cNvSpPr/>
            <p:nvPr/>
          </p:nvSpPr>
          <p:spPr>
            <a:xfrm>
              <a:off x="7417866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1"/>
            <p:cNvSpPr/>
            <p:nvPr/>
          </p:nvSpPr>
          <p:spPr>
            <a:xfrm>
              <a:off x="7417866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1"/>
            <p:cNvSpPr/>
            <p:nvPr/>
          </p:nvSpPr>
          <p:spPr>
            <a:xfrm>
              <a:off x="7239579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1"/>
            <p:cNvSpPr/>
            <p:nvPr/>
          </p:nvSpPr>
          <p:spPr>
            <a:xfrm>
              <a:off x="7239579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1"/>
            <p:cNvSpPr/>
            <p:nvPr/>
          </p:nvSpPr>
          <p:spPr>
            <a:xfrm>
              <a:off x="7061293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51"/>
            <p:cNvSpPr/>
            <p:nvPr/>
          </p:nvSpPr>
          <p:spPr>
            <a:xfrm>
              <a:off x="7061293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51"/>
            <p:cNvSpPr/>
            <p:nvPr/>
          </p:nvSpPr>
          <p:spPr>
            <a:xfrm>
              <a:off x="7150436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51"/>
            <p:cNvSpPr/>
            <p:nvPr/>
          </p:nvSpPr>
          <p:spPr>
            <a:xfrm>
              <a:off x="7150436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51"/>
            <p:cNvSpPr/>
            <p:nvPr/>
          </p:nvSpPr>
          <p:spPr>
            <a:xfrm>
              <a:off x="7150436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51"/>
            <p:cNvSpPr/>
            <p:nvPr/>
          </p:nvSpPr>
          <p:spPr>
            <a:xfrm>
              <a:off x="6972150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51"/>
            <p:cNvSpPr/>
            <p:nvPr/>
          </p:nvSpPr>
          <p:spPr>
            <a:xfrm>
              <a:off x="6972150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51"/>
            <p:cNvSpPr/>
            <p:nvPr/>
          </p:nvSpPr>
          <p:spPr>
            <a:xfrm>
              <a:off x="6972150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5" name="Google Shape;3925;p51"/>
          <p:cNvSpPr txBox="1">
            <a:spLocks noGrp="1"/>
          </p:cNvSpPr>
          <p:nvPr>
            <p:ph type="title"/>
          </p:nvPr>
        </p:nvSpPr>
        <p:spPr>
          <a:xfrm>
            <a:off x="3951842" y="353608"/>
            <a:ext cx="4878053" cy="30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 /</a:t>
            </a:r>
            <a:br>
              <a:rPr lang="e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SUGGESTIONS ?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26" name="Google Shape;3926;p51"/>
          <p:cNvGrpSpPr/>
          <p:nvPr/>
        </p:nvGrpSpPr>
        <p:grpSpPr>
          <a:xfrm flipH="1">
            <a:off x="620905" y="607928"/>
            <a:ext cx="2227589" cy="1527191"/>
            <a:chOff x="5519300" y="372750"/>
            <a:chExt cx="1039375" cy="712575"/>
          </a:xfrm>
        </p:grpSpPr>
        <p:sp>
          <p:nvSpPr>
            <p:cNvPr id="3927" name="Google Shape;3927;p51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51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51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51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51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51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51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51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51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51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51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51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51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51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51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51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51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51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51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51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51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51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51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51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51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51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51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51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51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51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51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51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51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51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51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51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51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51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51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51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51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51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51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51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51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51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51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51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51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51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51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51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51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51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51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51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51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51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51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51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51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51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51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51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51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51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51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94" name="Google Shape;399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774" y="1635148"/>
            <a:ext cx="1602225" cy="2026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5" name="Google Shape;399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50" y="2909200"/>
            <a:ext cx="1006125" cy="1327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6" name="Google Shape;3996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4851" y="3877792"/>
            <a:ext cx="1209725" cy="86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7" name="Google Shape;3997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050" y="1593172"/>
            <a:ext cx="1209725" cy="8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8" name="Google Shape;3998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5471" y="736700"/>
            <a:ext cx="1602225" cy="11488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99" name="Google Shape;3999;p51"/>
          <p:cNvGrpSpPr/>
          <p:nvPr/>
        </p:nvGrpSpPr>
        <p:grpSpPr>
          <a:xfrm>
            <a:off x="7721255" y="539314"/>
            <a:ext cx="709249" cy="339196"/>
            <a:chOff x="5265975" y="1869575"/>
            <a:chExt cx="269400" cy="128825"/>
          </a:xfrm>
        </p:grpSpPr>
        <p:cxnSp>
          <p:nvCxnSpPr>
            <p:cNvPr id="4000" name="Google Shape;4000;p51"/>
            <p:cNvCxnSpPr/>
            <p:nvPr/>
          </p:nvCxnSpPr>
          <p:spPr>
            <a:xfrm>
              <a:off x="5265975" y="1869575"/>
              <a:ext cx="26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1" name="Google Shape;4001;p51"/>
            <p:cNvCxnSpPr/>
            <p:nvPr/>
          </p:nvCxnSpPr>
          <p:spPr>
            <a:xfrm>
              <a:off x="5265975" y="1901781"/>
              <a:ext cx="26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2" name="Google Shape;4002;p51"/>
            <p:cNvCxnSpPr/>
            <p:nvPr/>
          </p:nvCxnSpPr>
          <p:spPr>
            <a:xfrm>
              <a:off x="5265975" y="1933988"/>
              <a:ext cx="26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3" name="Google Shape;4003;p51"/>
            <p:cNvCxnSpPr/>
            <p:nvPr/>
          </p:nvCxnSpPr>
          <p:spPr>
            <a:xfrm>
              <a:off x="5265975" y="1966194"/>
              <a:ext cx="26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4" name="Google Shape;4004;p51"/>
            <p:cNvCxnSpPr/>
            <p:nvPr/>
          </p:nvCxnSpPr>
          <p:spPr>
            <a:xfrm>
              <a:off x="5265975" y="1998400"/>
              <a:ext cx="26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5" name="Google Shape;3925;p51">
            <a:extLst>
              <a:ext uri="{FF2B5EF4-FFF2-40B4-BE49-F238E27FC236}">
                <a16:creationId xmlns:a16="http://schemas.microsoft.com/office/drawing/2014/main" id="{D9407927-4CF6-41E7-AB9A-956FB2E859B5}"/>
              </a:ext>
            </a:extLst>
          </p:cNvPr>
          <p:cNvSpPr txBox="1">
            <a:spLocks/>
          </p:cNvSpPr>
          <p:nvPr/>
        </p:nvSpPr>
        <p:spPr>
          <a:xfrm>
            <a:off x="3984993" y="1499918"/>
            <a:ext cx="4878053" cy="30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lumni Sans Pinstripe"/>
              <a:buNone/>
              <a:defRPr sz="96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lumni Sans Pinstripe"/>
              <a:buNone/>
              <a:defRPr sz="48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lumni Sans Pinstripe"/>
              <a:buNone/>
              <a:defRPr sz="48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lumni Sans Pinstripe"/>
              <a:buNone/>
              <a:defRPr sz="48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lumni Sans Pinstripe"/>
              <a:buNone/>
              <a:defRPr sz="48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lumni Sans Pinstripe"/>
              <a:buNone/>
              <a:defRPr sz="48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lumni Sans Pinstripe"/>
              <a:buNone/>
              <a:defRPr sz="48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lumni Sans Pinstripe"/>
              <a:buNone/>
              <a:defRPr sz="48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lumni Sans Pinstripe"/>
              <a:buNone/>
              <a:defRPr sz="48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9pPr>
          </a:lstStyle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GIVING YOUR SUCH A VALUABLE TIME 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9" name="Google Shape;3159;p39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61" name="Google Shape;3161;p39"/>
          <p:cNvGraphicFramePr/>
          <p:nvPr>
            <p:extLst>
              <p:ext uri="{D42A27DB-BD31-4B8C-83A1-F6EECF244321}">
                <p14:modId xmlns:p14="http://schemas.microsoft.com/office/powerpoint/2010/main" val="1654168"/>
              </p:ext>
            </p:extLst>
          </p:nvPr>
        </p:nvGraphicFramePr>
        <p:xfrm>
          <a:off x="713275" y="1220441"/>
          <a:ext cx="7704000" cy="3718350"/>
        </p:xfrm>
        <a:graphic>
          <a:graphicData uri="http://schemas.openxmlformats.org/drawingml/2006/table">
            <a:tbl>
              <a:tblPr>
                <a:noFill/>
                <a:tableStyleId>{0A8DF334-A887-4030-B3F2-B500ED871007}</a:tableStyleId>
              </a:tblPr>
              <a:tblGrid>
                <a:gridCol w="244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Times New Roman" panose="02020603050405020304" pitchFamily="18" charset="0"/>
                          <a:ea typeface="Advent Pro"/>
                          <a:cs typeface="Times New Roman" panose="02020603050405020304" pitchFamily="18" charset="0"/>
                          <a:sym typeface="Advent Pro"/>
                        </a:rPr>
                        <a:t>Phishing, Types, Working</a:t>
                      </a:r>
                      <a:endParaRPr sz="16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dvent Pro"/>
                        <a:cs typeface="Times New Roman" panose="02020603050405020304" pitchFamily="18" charset="0"/>
                        <a:sym typeface="Advent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vent Pro"/>
                          <a:cs typeface="Times New Roman" panose="02020603050405020304" pitchFamily="18" charset="0"/>
                          <a:sym typeface="Advent Pro"/>
                        </a:rPr>
                        <a:t>W</a:t>
                      </a:r>
                      <a:r>
                        <a:rPr lang="en" sz="16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vent Pro"/>
                          <a:cs typeface="Times New Roman" panose="02020603050405020304" pitchFamily="18" charset="0"/>
                          <a:sym typeface="Advent Pro"/>
                        </a:rPr>
                        <a:t>hat is phishing, what are its types and how does it work ?</a:t>
                      </a:r>
                      <a:endParaRPr sz="16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dvent Pro"/>
                        <a:cs typeface="Times New Roman" panose="02020603050405020304" pitchFamily="18" charset="0"/>
                        <a:sym typeface="Advent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vent Pro"/>
                          <a:cs typeface="Times New Roman" panose="02020603050405020304" pitchFamily="18" charset="0"/>
                          <a:sym typeface="Advent Pro"/>
                        </a:rPr>
                        <a:t>Real World Examples</a:t>
                      </a:r>
                      <a:endParaRPr sz="16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dvent Pro"/>
                        <a:cs typeface="Times New Roman" panose="02020603050405020304" pitchFamily="18" charset="0"/>
                        <a:sym typeface="Advent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vent Pro"/>
                          <a:cs typeface="Times New Roman" panose="02020603050405020304" pitchFamily="18" charset="0"/>
                          <a:sym typeface="Advent Pro"/>
                        </a:rPr>
                        <a:t>Screenshots of Phishing Emails / Websites</a:t>
                      </a:r>
                      <a:endParaRPr sz="16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dvent Pro"/>
                        <a:cs typeface="Times New Roman" panose="02020603050405020304" pitchFamily="18" charset="0"/>
                        <a:sym typeface="Advent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Times New Roman" panose="02020603050405020304" pitchFamily="18" charset="0"/>
                          <a:ea typeface="Advent Pro"/>
                          <a:cs typeface="Times New Roman" panose="02020603050405020304" pitchFamily="18" charset="0"/>
                          <a:sym typeface="Advent Pro"/>
                        </a:rPr>
                        <a:t>Recognising fake Emails/Sites </a:t>
                      </a:r>
                      <a:endParaRPr sz="16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dvent Pro"/>
                        <a:cs typeface="Times New Roman" panose="02020603050405020304" pitchFamily="18" charset="0"/>
                        <a:sym typeface="Advent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:- Red flags in emails (grammar errors, suspicious links, sender mismatch)</a:t>
                      </a:r>
                      <a:endParaRPr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dvent Pro"/>
                        <a:cs typeface="Times New Roman" panose="02020603050405020304" pitchFamily="18" charset="0"/>
                        <a:sym typeface="Advent Pr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vent Pro"/>
                          <a:cs typeface="Times New Roman" panose="02020603050405020304" pitchFamily="18" charset="0"/>
                          <a:sym typeface="Advent Pro"/>
                        </a:rPr>
                        <a:t>Social Tactics Used</a:t>
                      </a:r>
                      <a:endParaRPr sz="16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dvent Pro"/>
                        <a:cs typeface="Times New Roman" panose="02020603050405020304" pitchFamily="18" charset="0"/>
                        <a:sym typeface="Advent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Advent Pro"/>
                          <a:cs typeface="Times New Roman" panose="02020603050405020304" pitchFamily="18" charset="0"/>
                          <a:sym typeface="Advent Pro"/>
                        </a:rPr>
                        <a:t>What are the Social Engineering Tactics used by Attackers</a:t>
                      </a:r>
                      <a:endParaRPr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dvent Pro"/>
                        <a:cs typeface="Times New Roman" panose="02020603050405020304" pitchFamily="18" charset="0"/>
                        <a:sym typeface="Advent Pro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68626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Times New Roman" panose="02020603050405020304" pitchFamily="18" charset="0"/>
                          <a:ea typeface="Advent Pro"/>
                          <a:cs typeface="Times New Roman" panose="02020603050405020304" pitchFamily="18" charset="0"/>
                          <a:sym typeface="Advent Pro"/>
                        </a:rPr>
                        <a:t>How to Avoid this Attacks</a:t>
                      </a:r>
                      <a:endParaRPr sz="16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dvent Pro"/>
                        <a:cs typeface="Times New Roman" panose="02020603050405020304" pitchFamily="18" charset="0"/>
                        <a:sym typeface="Advent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vent Pro"/>
                          <a:cs typeface="Times New Roman" panose="02020603050405020304" pitchFamily="18" charset="0"/>
                          <a:sym typeface="Advent Pro"/>
                        </a:rPr>
                        <a:t>Ways to Prevent and Avoid Phishing Attacks</a:t>
                      </a:r>
                      <a:endParaRPr sz="16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dvent Pro"/>
                        <a:cs typeface="Times New Roman" panose="02020603050405020304" pitchFamily="18" charset="0"/>
                        <a:sym typeface="Advent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Times New Roman" panose="02020603050405020304" pitchFamily="18" charset="0"/>
                          <a:ea typeface="Advent Pro"/>
                          <a:cs typeface="Times New Roman" panose="02020603050405020304" pitchFamily="18" charset="0"/>
                          <a:sym typeface="Advent Pro"/>
                        </a:rPr>
                        <a:t>Test Quiz</a:t>
                      </a:r>
                      <a:endParaRPr sz="16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dvent Pro"/>
                        <a:cs typeface="Times New Roman" panose="02020603050405020304" pitchFamily="18" charset="0"/>
                        <a:sym typeface="Advent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vent Pro"/>
                          <a:cs typeface="Times New Roman" panose="02020603050405020304" pitchFamily="18" charset="0"/>
                          <a:sym typeface="Advent Pro"/>
                        </a:rPr>
                        <a:t>Small Quiz to check whether you can now detect fake Emails</a:t>
                      </a:r>
                      <a:endParaRPr sz="16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dvent Pro"/>
                        <a:cs typeface="Times New Roman" panose="02020603050405020304" pitchFamily="18" charset="0"/>
                        <a:sym typeface="Advent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vent Pro"/>
                          <a:cs typeface="Times New Roman" panose="02020603050405020304" pitchFamily="18" charset="0"/>
                          <a:sym typeface="Advent Pro"/>
                        </a:rPr>
                        <a:t>Tools and Technologies to Help</a:t>
                      </a:r>
                      <a:endParaRPr sz="16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dvent Pro"/>
                        <a:cs typeface="Times New Roman" panose="02020603050405020304" pitchFamily="18" charset="0"/>
                        <a:sym typeface="Advent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Advent Pro"/>
                          <a:cs typeface="Times New Roman" panose="02020603050405020304" pitchFamily="18" charset="0"/>
                          <a:sym typeface="Advent Pro"/>
                        </a:rPr>
                        <a:t>What are the Tools and Technologies that can be used to avoid Phishing</a:t>
                      </a:r>
                      <a:endParaRPr sz="16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dvent Pro"/>
                        <a:cs typeface="Times New Roman" panose="02020603050405020304" pitchFamily="18" charset="0"/>
                        <a:sym typeface="Advent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164" name="Google Shape;3164;p39"/>
          <p:cNvGrpSpPr/>
          <p:nvPr/>
        </p:nvGrpSpPr>
        <p:grpSpPr>
          <a:xfrm>
            <a:off x="2139558" y="81885"/>
            <a:ext cx="1654433" cy="326624"/>
            <a:chOff x="7549958" y="-1584240"/>
            <a:chExt cx="1654433" cy="326624"/>
          </a:xfrm>
        </p:grpSpPr>
        <p:sp>
          <p:nvSpPr>
            <p:cNvPr id="3165" name="Google Shape;3165;p39"/>
            <p:cNvSpPr/>
            <p:nvPr/>
          </p:nvSpPr>
          <p:spPr>
            <a:xfrm>
              <a:off x="9078371" y="-1584240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39"/>
            <p:cNvSpPr/>
            <p:nvPr/>
          </p:nvSpPr>
          <p:spPr>
            <a:xfrm>
              <a:off x="8696268" y="-1584240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39"/>
            <p:cNvSpPr/>
            <p:nvPr/>
          </p:nvSpPr>
          <p:spPr>
            <a:xfrm>
              <a:off x="8314164" y="-1584240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39"/>
            <p:cNvSpPr/>
            <p:nvPr/>
          </p:nvSpPr>
          <p:spPr>
            <a:xfrm>
              <a:off x="8123113" y="-1584240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39"/>
            <p:cNvSpPr/>
            <p:nvPr/>
          </p:nvSpPr>
          <p:spPr>
            <a:xfrm>
              <a:off x="8887319" y="-1383636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39"/>
            <p:cNvSpPr/>
            <p:nvPr/>
          </p:nvSpPr>
          <p:spPr>
            <a:xfrm>
              <a:off x="9078371" y="-1383636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39"/>
            <p:cNvSpPr/>
            <p:nvPr/>
          </p:nvSpPr>
          <p:spPr>
            <a:xfrm>
              <a:off x="8314164" y="-1383636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39"/>
            <p:cNvSpPr/>
            <p:nvPr/>
          </p:nvSpPr>
          <p:spPr>
            <a:xfrm>
              <a:off x="8505216" y="-1383636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39"/>
            <p:cNvSpPr/>
            <p:nvPr/>
          </p:nvSpPr>
          <p:spPr>
            <a:xfrm>
              <a:off x="8123113" y="-1383636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39"/>
            <p:cNvSpPr/>
            <p:nvPr/>
          </p:nvSpPr>
          <p:spPr>
            <a:xfrm>
              <a:off x="7741009" y="-1383636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39"/>
            <p:cNvSpPr/>
            <p:nvPr/>
          </p:nvSpPr>
          <p:spPr>
            <a:xfrm>
              <a:off x="7932061" y="-1383636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39"/>
            <p:cNvSpPr/>
            <p:nvPr/>
          </p:nvSpPr>
          <p:spPr>
            <a:xfrm>
              <a:off x="7549958" y="-1383636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2" name="Google Shape;320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654775" y="758100"/>
            <a:ext cx="4502198" cy="29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3" name="Google Shape;320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3196" y="421425"/>
            <a:ext cx="1602225" cy="11488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04" name="Google Shape;3204;p41"/>
          <p:cNvGrpSpPr/>
          <p:nvPr/>
        </p:nvGrpSpPr>
        <p:grpSpPr>
          <a:xfrm>
            <a:off x="642904" y="1367691"/>
            <a:ext cx="2227588" cy="726522"/>
            <a:chOff x="3620725" y="372750"/>
            <a:chExt cx="1039375" cy="338989"/>
          </a:xfrm>
        </p:grpSpPr>
        <p:sp>
          <p:nvSpPr>
            <p:cNvPr id="3205" name="Google Shape;3205;p41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1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1"/>
            <p:cNvSpPr/>
            <p:nvPr/>
          </p:nvSpPr>
          <p:spPr>
            <a:xfrm>
              <a:off x="451215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1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1"/>
            <p:cNvSpPr/>
            <p:nvPr/>
          </p:nvSpPr>
          <p:spPr>
            <a:xfrm>
              <a:off x="460130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1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1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1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41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41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1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1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41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41"/>
            <p:cNvSpPr/>
            <p:nvPr/>
          </p:nvSpPr>
          <p:spPr>
            <a:xfrm>
              <a:off x="433387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1"/>
            <p:cNvSpPr/>
            <p:nvPr/>
          </p:nvSpPr>
          <p:spPr>
            <a:xfrm>
              <a:off x="433387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41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41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1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1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1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1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1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41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41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1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1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1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1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41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41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41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41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41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41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41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41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41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2" name="Google Shape;3242;p41"/>
          <p:cNvGrpSpPr/>
          <p:nvPr/>
        </p:nvGrpSpPr>
        <p:grpSpPr>
          <a:xfrm>
            <a:off x="3968933" y="4349219"/>
            <a:ext cx="2227588" cy="326187"/>
            <a:chOff x="2978333" y="5720819"/>
            <a:chExt cx="2227588" cy="326187"/>
          </a:xfrm>
        </p:grpSpPr>
        <p:sp>
          <p:nvSpPr>
            <p:cNvPr id="3243" name="Google Shape;3243;p41"/>
            <p:cNvSpPr/>
            <p:nvPr/>
          </p:nvSpPr>
          <p:spPr>
            <a:xfrm>
              <a:off x="4888849" y="5720819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41"/>
            <p:cNvSpPr/>
            <p:nvPr/>
          </p:nvSpPr>
          <p:spPr>
            <a:xfrm>
              <a:off x="5079901" y="5720819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41"/>
            <p:cNvSpPr/>
            <p:nvPr/>
          </p:nvSpPr>
          <p:spPr>
            <a:xfrm>
              <a:off x="4315694" y="5720819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41"/>
            <p:cNvSpPr/>
            <p:nvPr/>
          </p:nvSpPr>
          <p:spPr>
            <a:xfrm>
              <a:off x="4506746" y="5720819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41"/>
            <p:cNvSpPr/>
            <p:nvPr/>
          </p:nvSpPr>
          <p:spPr>
            <a:xfrm>
              <a:off x="4124643" y="5720819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41"/>
            <p:cNvSpPr/>
            <p:nvPr/>
          </p:nvSpPr>
          <p:spPr>
            <a:xfrm>
              <a:off x="4124643" y="5920986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41"/>
            <p:cNvSpPr/>
            <p:nvPr/>
          </p:nvSpPr>
          <p:spPr>
            <a:xfrm>
              <a:off x="3742539" y="5720819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41"/>
            <p:cNvSpPr/>
            <p:nvPr/>
          </p:nvSpPr>
          <p:spPr>
            <a:xfrm>
              <a:off x="3742539" y="5920986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41"/>
            <p:cNvSpPr/>
            <p:nvPr/>
          </p:nvSpPr>
          <p:spPr>
            <a:xfrm>
              <a:off x="3933591" y="5720819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41"/>
            <p:cNvSpPr/>
            <p:nvPr/>
          </p:nvSpPr>
          <p:spPr>
            <a:xfrm>
              <a:off x="3933591" y="5920986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41"/>
            <p:cNvSpPr/>
            <p:nvPr/>
          </p:nvSpPr>
          <p:spPr>
            <a:xfrm>
              <a:off x="3551488" y="5720819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41"/>
            <p:cNvSpPr/>
            <p:nvPr/>
          </p:nvSpPr>
          <p:spPr>
            <a:xfrm>
              <a:off x="3169384" y="5920986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41"/>
            <p:cNvSpPr/>
            <p:nvPr/>
          </p:nvSpPr>
          <p:spPr>
            <a:xfrm>
              <a:off x="3360436" y="5720819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41"/>
            <p:cNvSpPr/>
            <p:nvPr/>
          </p:nvSpPr>
          <p:spPr>
            <a:xfrm>
              <a:off x="3360436" y="5920986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41"/>
            <p:cNvSpPr/>
            <p:nvPr/>
          </p:nvSpPr>
          <p:spPr>
            <a:xfrm>
              <a:off x="2978333" y="5720819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8" name="Google Shape;3258;p41"/>
          <p:cNvGrpSpPr/>
          <p:nvPr/>
        </p:nvGrpSpPr>
        <p:grpSpPr>
          <a:xfrm>
            <a:off x="1326703" y="3305460"/>
            <a:ext cx="2227589" cy="726958"/>
            <a:chOff x="6972150" y="711750"/>
            <a:chExt cx="1039375" cy="339193"/>
          </a:xfrm>
        </p:grpSpPr>
        <p:sp>
          <p:nvSpPr>
            <p:cNvPr id="3259" name="Google Shape;3259;p41"/>
            <p:cNvSpPr/>
            <p:nvPr/>
          </p:nvSpPr>
          <p:spPr>
            <a:xfrm>
              <a:off x="7952725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41"/>
            <p:cNvSpPr/>
            <p:nvPr/>
          </p:nvSpPr>
          <p:spPr>
            <a:xfrm>
              <a:off x="7774438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41"/>
            <p:cNvSpPr/>
            <p:nvPr/>
          </p:nvSpPr>
          <p:spPr>
            <a:xfrm>
              <a:off x="7596152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41"/>
            <p:cNvSpPr/>
            <p:nvPr/>
          </p:nvSpPr>
          <p:spPr>
            <a:xfrm>
              <a:off x="7507009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41"/>
            <p:cNvSpPr/>
            <p:nvPr/>
          </p:nvSpPr>
          <p:spPr>
            <a:xfrm>
              <a:off x="7061293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41"/>
            <p:cNvSpPr/>
            <p:nvPr/>
          </p:nvSpPr>
          <p:spPr>
            <a:xfrm>
              <a:off x="7150436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41"/>
            <p:cNvSpPr/>
            <p:nvPr/>
          </p:nvSpPr>
          <p:spPr>
            <a:xfrm>
              <a:off x="6972150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41"/>
            <p:cNvSpPr/>
            <p:nvPr/>
          </p:nvSpPr>
          <p:spPr>
            <a:xfrm>
              <a:off x="786358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41"/>
            <p:cNvSpPr/>
            <p:nvPr/>
          </p:nvSpPr>
          <p:spPr>
            <a:xfrm>
              <a:off x="7952725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41"/>
            <p:cNvSpPr/>
            <p:nvPr/>
          </p:nvSpPr>
          <p:spPr>
            <a:xfrm>
              <a:off x="759615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41"/>
            <p:cNvSpPr/>
            <p:nvPr/>
          </p:nvSpPr>
          <p:spPr>
            <a:xfrm>
              <a:off x="7596152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41"/>
            <p:cNvSpPr/>
            <p:nvPr/>
          </p:nvSpPr>
          <p:spPr>
            <a:xfrm>
              <a:off x="7685295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41"/>
            <p:cNvSpPr/>
            <p:nvPr/>
          </p:nvSpPr>
          <p:spPr>
            <a:xfrm>
              <a:off x="7685295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41"/>
            <p:cNvSpPr/>
            <p:nvPr/>
          </p:nvSpPr>
          <p:spPr>
            <a:xfrm>
              <a:off x="7507009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41"/>
            <p:cNvSpPr/>
            <p:nvPr/>
          </p:nvSpPr>
          <p:spPr>
            <a:xfrm>
              <a:off x="7507009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41"/>
            <p:cNvSpPr/>
            <p:nvPr/>
          </p:nvSpPr>
          <p:spPr>
            <a:xfrm>
              <a:off x="7507009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41"/>
            <p:cNvSpPr/>
            <p:nvPr/>
          </p:nvSpPr>
          <p:spPr>
            <a:xfrm>
              <a:off x="732872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41"/>
            <p:cNvSpPr/>
            <p:nvPr/>
          </p:nvSpPr>
          <p:spPr>
            <a:xfrm>
              <a:off x="7328722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41"/>
            <p:cNvSpPr/>
            <p:nvPr/>
          </p:nvSpPr>
          <p:spPr>
            <a:xfrm>
              <a:off x="7328722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41"/>
            <p:cNvSpPr/>
            <p:nvPr/>
          </p:nvSpPr>
          <p:spPr>
            <a:xfrm>
              <a:off x="7417866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41"/>
            <p:cNvSpPr/>
            <p:nvPr/>
          </p:nvSpPr>
          <p:spPr>
            <a:xfrm>
              <a:off x="7417866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41"/>
            <p:cNvSpPr/>
            <p:nvPr/>
          </p:nvSpPr>
          <p:spPr>
            <a:xfrm>
              <a:off x="7417866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41"/>
            <p:cNvSpPr/>
            <p:nvPr/>
          </p:nvSpPr>
          <p:spPr>
            <a:xfrm>
              <a:off x="7239579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41"/>
            <p:cNvSpPr/>
            <p:nvPr/>
          </p:nvSpPr>
          <p:spPr>
            <a:xfrm>
              <a:off x="7239579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41"/>
            <p:cNvSpPr/>
            <p:nvPr/>
          </p:nvSpPr>
          <p:spPr>
            <a:xfrm>
              <a:off x="7061293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41"/>
            <p:cNvSpPr/>
            <p:nvPr/>
          </p:nvSpPr>
          <p:spPr>
            <a:xfrm>
              <a:off x="7061293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41"/>
            <p:cNvSpPr/>
            <p:nvPr/>
          </p:nvSpPr>
          <p:spPr>
            <a:xfrm>
              <a:off x="7150436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41"/>
            <p:cNvSpPr/>
            <p:nvPr/>
          </p:nvSpPr>
          <p:spPr>
            <a:xfrm>
              <a:off x="7150436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41"/>
            <p:cNvSpPr/>
            <p:nvPr/>
          </p:nvSpPr>
          <p:spPr>
            <a:xfrm>
              <a:off x="7150436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41"/>
            <p:cNvSpPr/>
            <p:nvPr/>
          </p:nvSpPr>
          <p:spPr>
            <a:xfrm>
              <a:off x="6972150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41"/>
            <p:cNvSpPr/>
            <p:nvPr/>
          </p:nvSpPr>
          <p:spPr>
            <a:xfrm>
              <a:off x="6972150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90" name="Google Shape;329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711" y="1166137"/>
            <a:ext cx="2685015" cy="281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1" name="Google Shape;3291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0901" y="1225318"/>
            <a:ext cx="709250" cy="112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2" name="Google Shape;3292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50803" y="926622"/>
            <a:ext cx="981245" cy="1241319"/>
          </a:xfrm>
          <a:prstGeom prst="rect">
            <a:avLst/>
          </a:prstGeom>
          <a:noFill/>
          <a:ln>
            <a:noFill/>
          </a:ln>
        </p:spPr>
      </p:pic>
      <p:sp>
        <p:nvSpPr>
          <p:cNvPr id="3293" name="Google Shape;3293;p41"/>
          <p:cNvSpPr/>
          <p:nvPr/>
        </p:nvSpPr>
        <p:spPr>
          <a:xfrm>
            <a:off x="2839762" y="773269"/>
            <a:ext cx="126000" cy="126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94" name="Google Shape;3294;p41"/>
          <p:cNvGrpSpPr/>
          <p:nvPr/>
        </p:nvGrpSpPr>
        <p:grpSpPr>
          <a:xfrm>
            <a:off x="7459562" y="3973669"/>
            <a:ext cx="317072" cy="126020"/>
            <a:chOff x="4481802" y="1143286"/>
            <a:chExt cx="147943" cy="58800"/>
          </a:xfrm>
        </p:grpSpPr>
        <p:sp>
          <p:nvSpPr>
            <p:cNvPr id="3295" name="Google Shape;3295;p41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41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97" name="Google Shape;3297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59625" y="3277025"/>
            <a:ext cx="1006125" cy="1327069"/>
          </a:xfrm>
          <a:prstGeom prst="rect">
            <a:avLst/>
          </a:prstGeom>
          <a:noFill/>
          <a:ln>
            <a:noFill/>
          </a:ln>
        </p:spPr>
      </p:pic>
      <p:sp>
        <p:nvSpPr>
          <p:cNvPr id="3298" name="Google Shape;3298;p41"/>
          <p:cNvSpPr txBox="1">
            <a:spLocks noGrp="1"/>
          </p:cNvSpPr>
          <p:nvPr>
            <p:ph type="title"/>
          </p:nvPr>
        </p:nvSpPr>
        <p:spPr>
          <a:xfrm>
            <a:off x="4346799" y="1088214"/>
            <a:ext cx="3493200" cy="12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PHISHING ?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99" name="Google Shape;3299;p41"/>
          <p:cNvSpPr txBox="1">
            <a:spLocks noGrp="1"/>
          </p:cNvSpPr>
          <p:nvPr>
            <p:ph type="subTitle" idx="1"/>
          </p:nvPr>
        </p:nvSpPr>
        <p:spPr>
          <a:xfrm>
            <a:off x="4428758" y="2455361"/>
            <a:ext cx="3747144" cy="10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is a cyberattack where attackers trick people into sharing sensitive information by pretending to be a trusted source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4" name="Google Shape;3304;p42"/>
          <p:cNvGrpSpPr/>
          <p:nvPr/>
        </p:nvGrpSpPr>
        <p:grpSpPr>
          <a:xfrm>
            <a:off x="4955071" y="36280"/>
            <a:ext cx="2227589" cy="1527191"/>
            <a:chOff x="5519300" y="372750"/>
            <a:chExt cx="1039375" cy="712575"/>
          </a:xfrm>
        </p:grpSpPr>
        <p:sp>
          <p:nvSpPr>
            <p:cNvPr id="3305" name="Google Shape;3305;p42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42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42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42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42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42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42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42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42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42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42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42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42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42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42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42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42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42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42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42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42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42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42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42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42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42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42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42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42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42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42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42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42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42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42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42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42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42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42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42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42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42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42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42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42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42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42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42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42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42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42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42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42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42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42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42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42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42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42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42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42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42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42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42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42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42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42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2" name="Google Shape;3372;p42"/>
          <p:cNvGrpSpPr/>
          <p:nvPr/>
        </p:nvGrpSpPr>
        <p:grpSpPr>
          <a:xfrm>
            <a:off x="1705349" y="316592"/>
            <a:ext cx="2227588" cy="726522"/>
            <a:chOff x="3620725" y="372750"/>
            <a:chExt cx="1039375" cy="338989"/>
          </a:xfrm>
        </p:grpSpPr>
        <p:sp>
          <p:nvSpPr>
            <p:cNvPr id="3373" name="Google Shape;3373;p42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42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42"/>
            <p:cNvSpPr/>
            <p:nvPr/>
          </p:nvSpPr>
          <p:spPr>
            <a:xfrm>
              <a:off x="451215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42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2"/>
            <p:cNvSpPr/>
            <p:nvPr/>
          </p:nvSpPr>
          <p:spPr>
            <a:xfrm>
              <a:off x="460130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2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42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42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2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2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2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2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2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2"/>
            <p:cNvSpPr/>
            <p:nvPr/>
          </p:nvSpPr>
          <p:spPr>
            <a:xfrm>
              <a:off x="433387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2"/>
            <p:cNvSpPr/>
            <p:nvPr/>
          </p:nvSpPr>
          <p:spPr>
            <a:xfrm>
              <a:off x="433387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2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2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42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42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42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2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2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42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2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42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42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42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42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42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42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2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2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2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2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2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42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42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10" name="Google Shape;341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044" y="-198311"/>
            <a:ext cx="1795352" cy="128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1" name="Google Shape;3411;p42"/>
          <p:cNvSpPr txBox="1">
            <a:spLocks noGrp="1"/>
          </p:cNvSpPr>
          <p:nvPr>
            <p:ph type="title"/>
          </p:nvPr>
        </p:nvSpPr>
        <p:spPr>
          <a:xfrm>
            <a:off x="1890559" y="1773716"/>
            <a:ext cx="5370095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Phishing D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?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12" name="Google Shape;3412;p42"/>
          <p:cNvSpPr txBox="1">
            <a:spLocks noGrp="1"/>
          </p:cNvSpPr>
          <p:nvPr>
            <p:ph type="subTitle" idx="1"/>
          </p:nvPr>
        </p:nvSpPr>
        <p:spPr>
          <a:xfrm>
            <a:off x="2003443" y="2713690"/>
            <a:ext cx="5514725" cy="12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Attackers create a fake message or website that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looks legitimate.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lure you to click a link or open an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attachment.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link steals your credentials or installs malware,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or tricks you into giving sensitive info.</a:t>
            </a:r>
          </a:p>
        </p:txBody>
      </p:sp>
      <p:pic>
        <p:nvPicPr>
          <p:cNvPr id="3413" name="Google Shape;341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8136" y="-50854"/>
            <a:ext cx="1235425" cy="19556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4" name="Google Shape;3414;p42"/>
          <p:cNvGrpSpPr/>
          <p:nvPr/>
        </p:nvGrpSpPr>
        <p:grpSpPr>
          <a:xfrm>
            <a:off x="-759472" y="3311203"/>
            <a:ext cx="2227588" cy="726522"/>
            <a:chOff x="3857800" y="1143286"/>
            <a:chExt cx="1039375" cy="338989"/>
          </a:xfrm>
        </p:grpSpPr>
        <p:sp>
          <p:nvSpPr>
            <p:cNvPr id="3415" name="Google Shape;3415;p42"/>
            <p:cNvSpPr/>
            <p:nvPr/>
          </p:nvSpPr>
          <p:spPr>
            <a:xfrm>
              <a:off x="474923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42"/>
            <p:cNvSpPr/>
            <p:nvPr/>
          </p:nvSpPr>
          <p:spPr>
            <a:xfrm>
              <a:off x="483837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42"/>
            <p:cNvSpPr/>
            <p:nvPr/>
          </p:nvSpPr>
          <p:spPr>
            <a:xfrm>
              <a:off x="483837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42"/>
            <p:cNvSpPr/>
            <p:nvPr/>
          </p:nvSpPr>
          <p:spPr>
            <a:xfrm>
              <a:off x="4838375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42"/>
            <p:cNvSpPr/>
            <p:nvPr/>
          </p:nvSpPr>
          <p:spPr>
            <a:xfrm>
              <a:off x="4660088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42"/>
            <p:cNvSpPr/>
            <p:nvPr/>
          </p:nvSpPr>
          <p:spPr>
            <a:xfrm>
              <a:off x="4660088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42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42"/>
            <p:cNvSpPr/>
            <p:nvPr/>
          </p:nvSpPr>
          <p:spPr>
            <a:xfrm>
              <a:off x="4481802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42"/>
            <p:cNvSpPr/>
            <p:nvPr/>
          </p:nvSpPr>
          <p:spPr>
            <a:xfrm>
              <a:off x="4481802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42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42"/>
            <p:cNvSpPr/>
            <p:nvPr/>
          </p:nvSpPr>
          <p:spPr>
            <a:xfrm>
              <a:off x="457094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42"/>
            <p:cNvSpPr/>
            <p:nvPr/>
          </p:nvSpPr>
          <p:spPr>
            <a:xfrm>
              <a:off x="439265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42"/>
            <p:cNvSpPr/>
            <p:nvPr/>
          </p:nvSpPr>
          <p:spPr>
            <a:xfrm>
              <a:off x="439265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42"/>
            <p:cNvSpPr/>
            <p:nvPr/>
          </p:nvSpPr>
          <p:spPr>
            <a:xfrm>
              <a:off x="4392659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42"/>
            <p:cNvSpPr/>
            <p:nvPr/>
          </p:nvSpPr>
          <p:spPr>
            <a:xfrm>
              <a:off x="421437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42"/>
            <p:cNvSpPr/>
            <p:nvPr/>
          </p:nvSpPr>
          <p:spPr>
            <a:xfrm>
              <a:off x="430351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42"/>
            <p:cNvSpPr/>
            <p:nvPr/>
          </p:nvSpPr>
          <p:spPr>
            <a:xfrm>
              <a:off x="430351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42"/>
            <p:cNvSpPr/>
            <p:nvPr/>
          </p:nvSpPr>
          <p:spPr>
            <a:xfrm>
              <a:off x="412522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42"/>
            <p:cNvSpPr/>
            <p:nvPr/>
          </p:nvSpPr>
          <p:spPr>
            <a:xfrm>
              <a:off x="4125229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42"/>
            <p:cNvSpPr/>
            <p:nvPr/>
          </p:nvSpPr>
          <p:spPr>
            <a:xfrm>
              <a:off x="412522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42"/>
            <p:cNvSpPr/>
            <p:nvPr/>
          </p:nvSpPr>
          <p:spPr>
            <a:xfrm>
              <a:off x="3946943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42"/>
            <p:cNvSpPr/>
            <p:nvPr/>
          </p:nvSpPr>
          <p:spPr>
            <a:xfrm>
              <a:off x="3946943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42"/>
            <p:cNvSpPr/>
            <p:nvPr/>
          </p:nvSpPr>
          <p:spPr>
            <a:xfrm>
              <a:off x="3946943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42"/>
            <p:cNvSpPr/>
            <p:nvPr/>
          </p:nvSpPr>
          <p:spPr>
            <a:xfrm>
              <a:off x="403608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2"/>
            <p:cNvSpPr/>
            <p:nvPr/>
          </p:nvSpPr>
          <p:spPr>
            <a:xfrm>
              <a:off x="403608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2"/>
            <p:cNvSpPr/>
            <p:nvPr/>
          </p:nvSpPr>
          <p:spPr>
            <a:xfrm>
              <a:off x="4036086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2"/>
            <p:cNvSpPr/>
            <p:nvPr/>
          </p:nvSpPr>
          <p:spPr>
            <a:xfrm>
              <a:off x="3857800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2"/>
            <p:cNvSpPr/>
            <p:nvPr/>
          </p:nvSpPr>
          <p:spPr>
            <a:xfrm>
              <a:off x="3857800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2"/>
            <p:cNvSpPr/>
            <p:nvPr/>
          </p:nvSpPr>
          <p:spPr>
            <a:xfrm>
              <a:off x="3857800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42"/>
            <p:cNvSpPr/>
            <p:nvPr/>
          </p:nvSpPr>
          <p:spPr>
            <a:xfrm>
              <a:off x="3857800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5" name="Google Shape;3445;p42"/>
          <p:cNvGrpSpPr/>
          <p:nvPr/>
        </p:nvGrpSpPr>
        <p:grpSpPr>
          <a:xfrm>
            <a:off x="2978333" y="5720819"/>
            <a:ext cx="2227588" cy="726522"/>
            <a:chOff x="3799000" y="1820400"/>
            <a:chExt cx="1039375" cy="338989"/>
          </a:xfrm>
        </p:grpSpPr>
        <p:sp>
          <p:nvSpPr>
            <p:cNvPr id="3446" name="Google Shape;3446;p42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42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42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42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42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42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42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42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42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42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42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42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42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42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42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42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42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42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42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42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42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42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42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42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42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42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42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42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42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42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42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42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42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42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42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42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82" name="Google Shape;348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231" y="840764"/>
            <a:ext cx="951175" cy="68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83" name="Google Shape;3483;p42"/>
          <p:cNvGrpSpPr/>
          <p:nvPr/>
        </p:nvGrpSpPr>
        <p:grpSpPr>
          <a:xfrm>
            <a:off x="7732483" y="2542730"/>
            <a:ext cx="2227588" cy="726522"/>
            <a:chOff x="5608450" y="1680311"/>
            <a:chExt cx="1039375" cy="338989"/>
          </a:xfrm>
        </p:grpSpPr>
        <p:sp>
          <p:nvSpPr>
            <p:cNvPr id="3484" name="Google Shape;3484;p42"/>
            <p:cNvSpPr/>
            <p:nvPr/>
          </p:nvSpPr>
          <p:spPr>
            <a:xfrm>
              <a:off x="649988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42"/>
            <p:cNvSpPr/>
            <p:nvPr/>
          </p:nvSpPr>
          <p:spPr>
            <a:xfrm>
              <a:off x="649988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42"/>
            <p:cNvSpPr/>
            <p:nvPr/>
          </p:nvSpPr>
          <p:spPr>
            <a:xfrm>
              <a:off x="649988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42"/>
            <p:cNvSpPr/>
            <p:nvPr/>
          </p:nvSpPr>
          <p:spPr>
            <a:xfrm>
              <a:off x="6589025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42"/>
            <p:cNvSpPr/>
            <p:nvPr/>
          </p:nvSpPr>
          <p:spPr>
            <a:xfrm>
              <a:off x="658902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42"/>
            <p:cNvSpPr/>
            <p:nvPr/>
          </p:nvSpPr>
          <p:spPr>
            <a:xfrm>
              <a:off x="6410738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42"/>
            <p:cNvSpPr/>
            <p:nvPr/>
          </p:nvSpPr>
          <p:spPr>
            <a:xfrm>
              <a:off x="6410738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42"/>
            <p:cNvSpPr/>
            <p:nvPr/>
          </p:nvSpPr>
          <p:spPr>
            <a:xfrm>
              <a:off x="6410738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42"/>
            <p:cNvSpPr/>
            <p:nvPr/>
          </p:nvSpPr>
          <p:spPr>
            <a:xfrm>
              <a:off x="623245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42"/>
            <p:cNvSpPr/>
            <p:nvPr/>
          </p:nvSpPr>
          <p:spPr>
            <a:xfrm>
              <a:off x="623245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42"/>
            <p:cNvSpPr/>
            <p:nvPr/>
          </p:nvSpPr>
          <p:spPr>
            <a:xfrm>
              <a:off x="6321595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42"/>
            <p:cNvSpPr/>
            <p:nvPr/>
          </p:nvSpPr>
          <p:spPr>
            <a:xfrm>
              <a:off x="632159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42"/>
            <p:cNvSpPr/>
            <p:nvPr/>
          </p:nvSpPr>
          <p:spPr>
            <a:xfrm>
              <a:off x="6321595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42"/>
            <p:cNvSpPr/>
            <p:nvPr/>
          </p:nvSpPr>
          <p:spPr>
            <a:xfrm>
              <a:off x="614330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42"/>
            <p:cNvSpPr/>
            <p:nvPr/>
          </p:nvSpPr>
          <p:spPr>
            <a:xfrm>
              <a:off x="614330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42"/>
            <p:cNvSpPr/>
            <p:nvPr/>
          </p:nvSpPr>
          <p:spPr>
            <a:xfrm>
              <a:off x="6143309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42"/>
            <p:cNvSpPr/>
            <p:nvPr/>
          </p:nvSpPr>
          <p:spPr>
            <a:xfrm>
              <a:off x="6143309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42"/>
            <p:cNvSpPr/>
            <p:nvPr/>
          </p:nvSpPr>
          <p:spPr>
            <a:xfrm>
              <a:off x="596502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42"/>
            <p:cNvSpPr/>
            <p:nvPr/>
          </p:nvSpPr>
          <p:spPr>
            <a:xfrm>
              <a:off x="596502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42"/>
            <p:cNvSpPr/>
            <p:nvPr/>
          </p:nvSpPr>
          <p:spPr>
            <a:xfrm>
              <a:off x="596502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42"/>
            <p:cNvSpPr/>
            <p:nvPr/>
          </p:nvSpPr>
          <p:spPr>
            <a:xfrm>
              <a:off x="596502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42"/>
            <p:cNvSpPr/>
            <p:nvPr/>
          </p:nvSpPr>
          <p:spPr>
            <a:xfrm>
              <a:off x="605416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42"/>
            <p:cNvSpPr/>
            <p:nvPr/>
          </p:nvSpPr>
          <p:spPr>
            <a:xfrm>
              <a:off x="6054166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42"/>
            <p:cNvSpPr/>
            <p:nvPr/>
          </p:nvSpPr>
          <p:spPr>
            <a:xfrm>
              <a:off x="605416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42"/>
            <p:cNvSpPr/>
            <p:nvPr/>
          </p:nvSpPr>
          <p:spPr>
            <a:xfrm>
              <a:off x="587587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42"/>
            <p:cNvSpPr/>
            <p:nvPr/>
          </p:nvSpPr>
          <p:spPr>
            <a:xfrm>
              <a:off x="587587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42"/>
            <p:cNvSpPr/>
            <p:nvPr/>
          </p:nvSpPr>
          <p:spPr>
            <a:xfrm>
              <a:off x="5875879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42"/>
            <p:cNvSpPr/>
            <p:nvPr/>
          </p:nvSpPr>
          <p:spPr>
            <a:xfrm>
              <a:off x="5697593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42"/>
            <p:cNvSpPr/>
            <p:nvPr/>
          </p:nvSpPr>
          <p:spPr>
            <a:xfrm>
              <a:off x="5697593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42"/>
            <p:cNvSpPr/>
            <p:nvPr/>
          </p:nvSpPr>
          <p:spPr>
            <a:xfrm>
              <a:off x="5697593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42"/>
            <p:cNvSpPr/>
            <p:nvPr/>
          </p:nvSpPr>
          <p:spPr>
            <a:xfrm>
              <a:off x="5697593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42"/>
            <p:cNvSpPr/>
            <p:nvPr/>
          </p:nvSpPr>
          <p:spPr>
            <a:xfrm>
              <a:off x="578673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42"/>
            <p:cNvSpPr/>
            <p:nvPr/>
          </p:nvSpPr>
          <p:spPr>
            <a:xfrm>
              <a:off x="5786736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42"/>
            <p:cNvSpPr/>
            <p:nvPr/>
          </p:nvSpPr>
          <p:spPr>
            <a:xfrm>
              <a:off x="5786736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42"/>
            <p:cNvSpPr/>
            <p:nvPr/>
          </p:nvSpPr>
          <p:spPr>
            <a:xfrm>
              <a:off x="578673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42"/>
            <p:cNvSpPr/>
            <p:nvPr/>
          </p:nvSpPr>
          <p:spPr>
            <a:xfrm>
              <a:off x="5608450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9" name="Google Shape;3779;p48"/>
          <p:cNvGrpSpPr/>
          <p:nvPr/>
        </p:nvGrpSpPr>
        <p:grpSpPr>
          <a:xfrm>
            <a:off x="3305690" y="670433"/>
            <a:ext cx="326624" cy="2227589"/>
            <a:chOff x="-1754623" y="1947770"/>
            <a:chExt cx="326624" cy="2227589"/>
          </a:xfrm>
        </p:grpSpPr>
        <p:sp>
          <p:nvSpPr>
            <p:cNvPr id="3780" name="Google Shape;3780;p48"/>
            <p:cNvSpPr/>
            <p:nvPr/>
          </p:nvSpPr>
          <p:spPr>
            <a:xfrm rot="5400000">
              <a:off x="-1554019" y="4049339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48"/>
            <p:cNvSpPr/>
            <p:nvPr/>
          </p:nvSpPr>
          <p:spPr>
            <a:xfrm rot="5400000">
              <a:off x="-1554019" y="3667235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48"/>
            <p:cNvSpPr/>
            <p:nvPr/>
          </p:nvSpPr>
          <p:spPr>
            <a:xfrm rot="5400000">
              <a:off x="-1554019" y="3285132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48"/>
            <p:cNvSpPr/>
            <p:nvPr/>
          </p:nvSpPr>
          <p:spPr>
            <a:xfrm rot="5400000">
              <a:off x="-1554019" y="3094080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48"/>
            <p:cNvSpPr/>
            <p:nvPr/>
          </p:nvSpPr>
          <p:spPr>
            <a:xfrm rot="5400000">
              <a:off x="-1554019" y="2138822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48"/>
            <p:cNvSpPr/>
            <p:nvPr/>
          </p:nvSpPr>
          <p:spPr>
            <a:xfrm rot="5400000">
              <a:off x="-1554019" y="2329874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48"/>
            <p:cNvSpPr/>
            <p:nvPr/>
          </p:nvSpPr>
          <p:spPr>
            <a:xfrm rot="5400000">
              <a:off x="-1554019" y="1947770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48"/>
            <p:cNvSpPr/>
            <p:nvPr/>
          </p:nvSpPr>
          <p:spPr>
            <a:xfrm rot="5400000">
              <a:off x="-1754623" y="3858287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48"/>
            <p:cNvSpPr/>
            <p:nvPr/>
          </p:nvSpPr>
          <p:spPr>
            <a:xfrm rot="5400000">
              <a:off x="-1754623" y="4049339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48"/>
            <p:cNvSpPr/>
            <p:nvPr/>
          </p:nvSpPr>
          <p:spPr>
            <a:xfrm rot="5400000">
              <a:off x="-1754623" y="3285132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48"/>
            <p:cNvSpPr/>
            <p:nvPr/>
          </p:nvSpPr>
          <p:spPr>
            <a:xfrm rot="5400000">
              <a:off x="-1754623" y="3476184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48"/>
            <p:cNvSpPr/>
            <p:nvPr/>
          </p:nvSpPr>
          <p:spPr>
            <a:xfrm rot="5400000">
              <a:off x="-1754623" y="3094080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48"/>
            <p:cNvSpPr/>
            <p:nvPr/>
          </p:nvSpPr>
          <p:spPr>
            <a:xfrm rot="5400000">
              <a:off x="-1754623" y="2711977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48"/>
            <p:cNvSpPr/>
            <p:nvPr/>
          </p:nvSpPr>
          <p:spPr>
            <a:xfrm rot="5400000">
              <a:off x="-1754623" y="2903029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48"/>
            <p:cNvSpPr/>
            <p:nvPr/>
          </p:nvSpPr>
          <p:spPr>
            <a:xfrm rot="5400000">
              <a:off x="-1754623" y="2520925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48"/>
            <p:cNvSpPr/>
            <p:nvPr/>
          </p:nvSpPr>
          <p:spPr>
            <a:xfrm rot="5400000">
              <a:off x="-1754623" y="2329874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48"/>
            <p:cNvSpPr/>
            <p:nvPr/>
          </p:nvSpPr>
          <p:spPr>
            <a:xfrm rot="5400000">
              <a:off x="-1754623" y="1947770"/>
              <a:ext cx="126020" cy="12602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97" name="Google Shape;379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099" y="2176379"/>
            <a:ext cx="1030518" cy="73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8" name="Google Shape;379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512" y="2481175"/>
            <a:ext cx="2878150" cy="19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99" name="Google Shape;3799;p48"/>
          <p:cNvSpPr txBox="1">
            <a:spLocks noGrp="1"/>
          </p:cNvSpPr>
          <p:nvPr>
            <p:ph type="title"/>
          </p:nvPr>
        </p:nvSpPr>
        <p:spPr>
          <a:xfrm>
            <a:off x="4567401" y="445025"/>
            <a:ext cx="4072102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PHISHING 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0" name="Google Shape;3800;p48"/>
          <p:cNvSpPr txBox="1">
            <a:spLocks noGrp="1"/>
          </p:cNvSpPr>
          <p:nvPr>
            <p:ph type="title" idx="2"/>
          </p:nvPr>
        </p:nvSpPr>
        <p:spPr>
          <a:xfrm>
            <a:off x="5368999" y="1268323"/>
            <a:ext cx="2878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phishing</a:t>
            </a:r>
          </a:p>
        </p:txBody>
      </p:sp>
      <p:sp>
        <p:nvSpPr>
          <p:cNvPr id="3802" name="Google Shape;3802;p48"/>
          <p:cNvSpPr txBox="1">
            <a:spLocks noGrp="1"/>
          </p:cNvSpPr>
          <p:nvPr>
            <p:ph type="title" idx="3"/>
          </p:nvPr>
        </p:nvSpPr>
        <p:spPr>
          <a:xfrm>
            <a:off x="5368998" y="2605084"/>
            <a:ext cx="3160639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phishing (smishing )</a:t>
            </a:r>
          </a:p>
        </p:txBody>
      </p:sp>
      <p:sp>
        <p:nvSpPr>
          <p:cNvPr id="3804" name="Google Shape;3804;p48"/>
          <p:cNvSpPr txBox="1">
            <a:spLocks noGrp="1"/>
          </p:cNvSpPr>
          <p:nvPr>
            <p:ph type="title" idx="5"/>
          </p:nvPr>
        </p:nvSpPr>
        <p:spPr>
          <a:xfrm>
            <a:off x="5368999" y="1932103"/>
            <a:ext cx="2878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Spear phishing</a:t>
            </a:r>
          </a:p>
        </p:txBody>
      </p:sp>
      <p:sp>
        <p:nvSpPr>
          <p:cNvPr id="3806" name="Google Shape;3806;p48"/>
          <p:cNvSpPr txBox="1">
            <a:spLocks noGrp="1"/>
          </p:cNvSpPr>
          <p:nvPr>
            <p:ph type="title" idx="7"/>
          </p:nvPr>
        </p:nvSpPr>
        <p:spPr>
          <a:xfrm>
            <a:off x="5368999" y="4027132"/>
            <a:ext cx="2878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 phishing</a:t>
            </a:r>
          </a:p>
        </p:txBody>
      </p:sp>
      <p:sp>
        <p:nvSpPr>
          <p:cNvPr id="3808" name="Google Shape;3808;p48"/>
          <p:cNvSpPr/>
          <p:nvPr/>
        </p:nvSpPr>
        <p:spPr>
          <a:xfrm>
            <a:off x="4568590" y="1262328"/>
            <a:ext cx="527700" cy="527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9" name="Google Shape;3809;p48"/>
          <p:cNvSpPr/>
          <p:nvPr/>
        </p:nvSpPr>
        <p:spPr>
          <a:xfrm>
            <a:off x="4564038" y="2605862"/>
            <a:ext cx="530400" cy="530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0" name="Google Shape;3810;p48"/>
          <p:cNvSpPr/>
          <p:nvPr/>
        </p:nvSpPr>
        <p:spPr>
          <a:xfrm>
            <a:off x="4572000" y="1935631"/>
            <a:ext cx="530400" cy="530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1" name="Google Shape;3811;p48"/>
          <p:cNvSpPr/>
          <p:nvPr/>
        </p:nvSpPr>
        <p:spPr>
          <a:xfrm>
            <a:off x="4583767" y="3350772"/>
            <a:ext cx="530400" cy="530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2" name="Google Shape;3812;p48"/>
          <p:cNvSpPr txBox="1">
            <a:spLocks noGrp="1"/>
          </p:cNvSpPr>
          <p:nvPr>
            <p:ph type="title" idx="15"/>
          </p:nvPr>
        </p:nvSpPr>
        <p:spPr>
          <a:xfrm>
            <a:off x="4519717" y="3419322"/>
            <a:ext cx="658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13" name="Google Shape;381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150" y="1417472"/>
            <a:ext cx="759000" cy="96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4" name="Google Shape;3814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22700" y="1384178"/>
            <a:ext cx="1647000" cy="2607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5" name="Google Shape;3815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362" y="2656625"/>
            <a:ext cx="1006125" cy="1327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6" name="Google Shape;381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121" y="673637"/>
            <a:ext cx="1602225" cy="1148801"/>
          </a:xfrm>
          <a:prstGeom prst="rect">
            <a:avLst/>
          </a:prstGeom>
          <a:noFill/>
          <a:ln>
            <a:noFill/>
          </a:ln>
        </p:spPr>
      </p:pic>
      <p:sp>
        <p:nvSpPr>
          <p:cNvPr id="3817" name="Google Shape;3817;p48"/>
          <p:cNvSpPr txBox="1">
            <a:spLocks noGrp="1"/>
          </p:cNvSpPr>
          <p:nvPr>
            <p:ph type="title" idx="9"/>
          </p:nvPr>
        </p:nvSpPr>
        <p:spPr>
          <a:xfrm>
            <a:off x="4503190" y="1329528"/>
            <a:ext cx="658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18" name="Google Shape;3818;p48"/>
          <p:cNvSpPr txBox="1">
            <a:spLocks noGrp="1"/>
          </p:cNvSpPr>
          <p:nvPr>
            <p:ph type="title" idx="13"/>
          </p:nvPr>
        </p:nvSpPr>
        <p:spPr>
          <a:xfrm>
            <a:off x="4507950" y="2004181"/>
            <a:ext cx="658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19" name="Google Shape;3819;p48"/>
          <p:cNvSpPr txBox="1">
            <a:spLocks noGrp="1"/>
          </p:cNvSpPr>
          <p:nvPr>
            <p:ph type="title" idx="14"/>
          </p:nvPr>
        </p:nvSpPr>
        <p:spPr>
          <a:xfrm>
            <a:off x="4499988" y="2674412"/>
            <a:ext cx="658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Google Shape;3811;p48">
            <a:extLst>
              <a:ext uri="{FF2B5EF4-FFF2-40B4-BE49-F238E27FC236}">
                <a16:creationId xmlns:a16="http://schemas.microsoft.com/office/drawing/2014/main" id="{D4B2683A-F2EA-4076-8532-8F178C26FD74}"/>
              </a:ext>
            </a:extLst>
          </p:cNvPr>
          <p:cNvSpPr/>
          <p:nvPr/>
        </p:nvSpPr>
        <p:spPr>
          <a:xfrm>
            <a:off x="4582967" y="4027132"/>
            <a:ext cx="530400" cy="530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3812;p48">
            <a:extLst>
              <a:ext uri="{FF2B5EF4-FFF2-40B4-BE49-F238E27FC236}">
                <a16:creationId xmlns:a16="http://schemas.microsoft.com/office/drawing/2014/main" id="{1C3114EB-ACCE-451D-92B1-26DCCA54E724}"/>
              </a:ext>
            </a:extLst>
          </p:cNvPr>
          <p:cNvSpPr txBox="1">
            <a:spLocks/>
          </p:cNvSpPr>
          <p:nvPr/>
        </p:nvSpPr>
        <p:spPr>
          <a:xfrm>
            <a:off x="4518917" y="4095682"/>
            <a:ext cx="6585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umni Sans Pinstripe"/>
              <a:buNone/>
              <a:defRPr sz="24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umni Sans Pinstripe"/>
              <a:buNone/>
              <a:defRPr sz="60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umni Sans Pinstripe"/>
              <a:buNone/>
              <a:defRPr sz="60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umni Sans Pinstripe"/>
              <a:buNone/>
              <a:defRPr sz="60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umni Sans Pinstripe"/>
              <a:buNone/>
              <a:defRPr sz="60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umni Sans Pinstripe"/>
              <a:buNone/>
              <a:defRPr sz="60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umni Sans Pinstripe"/>
              <a:buNone/>
              <a:defRPr sz="60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umni Sans Pinstripe"/>
              <a:buNone/>
              <a:defRPr sz="60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umni Sans Pinstripe"/>
              <a:buNone/>
              <a:defRPr sz="60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9pPr>
          </a:lstStyle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  <p:sp>
        <p:nvSpPr>
          <p:cNvPr id="53" name="Google Shape;3806;p48">
            <a:extLst>
              <a:ext uri="{FF2B5EF4-FFF2-40B4-BE49-F238E27FC236}">
                <a16:creationId xmlns:a16="http://schemas.microsoft.com/office/drawing/2014/main" id="{BDDFC85A-FC56-48B0-A8F5-BCABC8307AFD}"/>
              </a:ext>
            </a:extLst>
          </p:cNvPr>
          <p:cNvSpPr txBox="1">
            <a:spLocks/>
          </p:cNvSpPr>
          <p:nvPr/>
        </p:nvSpPr>
        <p:spPr>
          <a:xfrm>
            <a:off x="5368998" y="3347477"/>
            <a:ext cx="3443925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umni Sans Pinstripe"/>
              <a:buNone/>
              <a:defRPr sz="24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umni Sans Pinstripe"/>
              <a:buNone/>
              <a:defRPr sz="25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umni Sans Pinstripe"/>
              <a:buNone/>
              <a:defRPr sz="25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umni Sans Pinstripe"/>
              <a:buNone/>
              <a:defRPr sz="25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umni Sans Pinstripe"/>
              <a:buNone/>
              <a:defRPr sz="25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umni Sans Pinstripe"/>
              <a:buNone/>
              <a:defRPr sz="25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umni Sans Pinstripe"/>
              <a:buNone/>
              <a:defRPr sz="25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umni Sans Pinstripe"/>
              <a:buNone/>
              <a:defRPr sz="25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umni Sans Pinstripe"/>
              <a:buNone/>
              <a:defRPr sz="2500" b="1" i="0" u="none" strike="noStrike" cap="none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9pPr>
          </a:lstStyle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phishing ( vishing 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hishing &amp; scam emails - How can I tell? - Technology Services">
            <a:extLst>
              <a:ext uri="{FF2B5EF4-FFF2-40B4-BE49-F238E27FC236}">
                <a16:creationId xmlns:a16="http://schemas.microsoft.com/office/drawing/2014/main" id="{AF312FF7-138B-4628-93C2-EE7C1F540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0" y="0"/>
            <a:ext cx="5740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61" name="Google Shape;4061;p53"/>
          <p:cNvSpPr/>
          <p:nvPr/>
        </p:nvSpPr>
        <p:spPr>
          <a:xfrm>
            <a:off x="-498375" y="2247985"/>
            <a:ext cx="4065367" cy="4067451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2" name="Google Shape;4062;p53"/>
          <p:cNvSpPr/>
          <p:nvPr/>
        </p:nvSpPr>
        <p:spPr>
          <a:xfrm flipH="1">
            <a:off x="-1917975" y="4169032"/>
            <a:ext cx="3358200" cy="3358200"/>
          </a:xfrm>
          <a:prstGeom prst="blockArc">
            <a:avLst>
              <a:gd name="adj1" fmla="val 7189467"/>
              <a:gd name="adj2" fmla="val 18700203"/>
              <a:gd name="adj3" fmla="val 16539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3" name="Google Shape;4063;p53"/>
          <p:cNvSpPr txBox="1">
            <a:spLocks noGrp="1"/>
          </p:cNvSpPr>
          <p:nvPr>
            <p:ph type="title"/>
          </p:nvPr>
        </p:nvSpPr>
        <p:spPr>
          <a:xfrm>
            <a:off x="786079" y="3102997"/>
            <a:ext cx="2941500" cy="13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Fake Email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64" name="Google Shape;4064;p53"/>
          <p:cNvGrpSpPr/>
          <p:nvPr/>
        </p:nvGrpSpPr>
        <p:grpSpPr>
          <a:xfrm>
            <a:off x="-162272" y="2121965"/>
            <a:ext cx="2227588" cy="726522"/>
            <a:chOff x="3857800" y="1143286"/>
            <a:chExt cx="1039375" cy="338989"/>
          </a:xfrm>
        </p:grpSpPr>
        <p:sp>
          <p:nvSpPr>
            <p:cNvPr id="4065" name="Google Shape;4065;p53"/>
            <p:cNvSpPr/>
            <p:nvPr/>
          </p:nvSpPr>
          <p:spPr>
            <a:xfrm>
              <a:off x="474923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53"/>
            <p:cNvSpPr/>
            <p:nvPr/>
          </p:nvSpPr>
          <p:spPr>
            <a:xfrm>
              <a:off x="483837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53"/>
            <p:cNvSpPr/>
            <p:nvPr/>
          </p:nvSpPr>
          <p:spPr>
            <a:xfrm>
              <a:off x="483837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53"/>
            <p:cNvSpPr/>
            <p:nvPr/>
          </p:nvSpPr>
          <p:spPr>
            <a:xfrm>
              <a:off x="4838375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53"/>
            <p:cNvSpPr/>
            <p:nvPr/>
          </p:nvSpPr>
          <p:spPr>
            <a:xfrm>
              <a:off x="4660088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53"/>
            <p:cNvSpPr/>
            <p:nvPr/>
          </p:nvSpPr>
          <p:spPr>
            <a:xfrm>
              <a:off x="4660088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53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53"/>
            <p:cNvSpPr/>
            <p:nvPr/>
          </p:nvSpPr>
          <p:spPr>
            <a:xfrm>
              <a:off x="4481802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53"/>
            <p:cNvSpPr/>
            <p:nvPr/>
          </p:nvSpPr>
          <p:spPr>
            <a:xfrm>
              <a:off x="4481802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53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53"/>
            <p:cNvSpPr/>
            <p:nvPr/>
          </p:nvSpPr>
          <p:spPr>
            <a:xfrm>
              <a:off x="457094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53"/>
            <p:cNvSpPr/>
            <p:nvPr/>
          </p:nvSpPr>
          <p:spPr>
            <a:xfrm>
              <a:off x="439265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53"/>
            <p:cNvSpPr/>
            <p:nvPr/>
          </p:nvSpPr>
          <p:spPr>
            <a:xfrm>
              <a:off x="439265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53"/>
            <p:cNvSpPr/>
            <p:nvPr/>
          </p:nvSpPr>
          <p:spPr>
            <a:xfrm>
              <a:off x="4392659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53"/>
            <p:cNvSpPr/>
            <p:nvPr/>
          </p:nvSpPr>
          <p:spPr>
            <a:xfrm>
              <a:off x="421437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53"/>
            <p:cNvSpPr/>
            <p:nvPr/>
          </p:nvSpPr>
          <p:spPr>
            <a:xfrm>
              <a:off x="430351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53"/>
            <p:cNvSpPr/>
            <p:nvPr/>
          </p:nvSpPr>
          <p:spPr>
            <a:xfrm>
              <a:off x="430351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53"/>
            <p:cNvSpPr/>
            <p:nvPr/>
          </p:nvSpPr>
          <p:spPr>
            <a:xfrm>
              <a:off x="412522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53"/>
            <p:cNvSpPr/>
            <p:nvPr/>
          </p:nvSpPr>
          <p:spPr>
            <a:xfrm>
              <a:off x="4125229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53"/>
            <p:cNvSpPr/>
            <p:nvPr/>
          </p:nvSpPr>
          <p:spPr>
            <a:xfrm>
              <a:off x="412522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53"/>
            <p:cNvSpPr/>
            <p:nvPr/>
          </p:nvSpPr>
          <p:spPr>
            <a:xfrm>
              <a:off x="3946943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53"/>
            <p:cNvSpPr/>
            <p:nvPr/>
          </p:nvSpPr>
          <p:spPr>
            <a:xfrm>
              <a:off x="3946943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53"/>
            <p:cNvSpPr/>
            <p:nvPr/>
          </p:nvSpPr>
          <p:spPr>
            <a:xfrm>
              <a:off x="3946943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53"/>
            <p:cNvSpPr/>
            <p:nvPr/>
          </p:nvSpPr>
          <p:spPr>
            <a:xfrm>
              <a:off x="403608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53"/>
            <p:cNvSpPr/>
            <p:nvPr/>
          </p:nvSpPr>
          <p:spPr>
            <a:xfrm>
              <a:off x="403608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53"/>
            <p:cNvSpPr/>
            <p:nvPr/>
          </p:nvSpPr>
          <p:spPr>
            <a:xfrm>
              <a:off x="4036086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53"/>
            <p:cNvSpPr/>
            <p:nvPr/>
          </p:nvSpPr>
          <p:spPr>
            <a:xfrm>
              <a:off x="3857800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53"/>
            <p:cNvSpPr/>
            <p:nvPr/>
          </p:nvSpPr>
          <p:spPr>
            <a:xfrm>
              <a:off x="3857800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53"/>
            <p:cNvSpPr/>
            <p:nvPr/>
          </p:nvSpPr>
          <p:spPr>
            <a:xfrm>
              <a:off x="3857800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53"/>
            <p:cNvSpPr/>
            <p:nvPr/>
          </p:nvSpPr>
          <p:spPr>
            <a:xfrm>
              <a:off x="3857800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95" name="Google Shape;4095;p53"/>
          <p:cNvSpPr/>
          <p:nvPr/>
        </p:nvSpPr>
        <p:spPr>
          <a:xfrm>
            <a:off x="413588" y="4604100"/>
            <a:ext cx="1812300" cy="1812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96" name="Google Shape;4096;p53"/>
          <p:cNvGrpSpPr/>
          <p:nvPr/>
        </p:nvGrpSpPr>
        <p:grpSpPr>
          <a:xfrm>
            <a:off x="7721255" y="539314"/>
            <a:ext cx="709249" cy="339196"/>
            <a:chOff x="5265975" y="1869575"/>
            <a:chExt cx="269400" cy="128825"/>
          </a:xfrm>
        </p:grpSpPr>
        <p:cxnSp>
          <p:nvCxnSpPr>
            <p:cNvPr id="4097" name="Google Shape;4097;p53"/>
            <p:cNvCxnSpPr/>
            <p:nvPr/>
          </p:nvCxnSpPr>
          <p:spPr>
            <a:xfrm>
              <a:off x="5265975" y="1869575"/>
              <a:ext cx="26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8" name="Google Shape;4098;p53"/>
            <p:cNvCxnSpPr/>
            <p:nvPr/>
          </p:nvCxnSpPr>
          <p:spPr>
            <a:xfrm>
              <a:off x="5265975" y="1901781"/>
              <a:ext cx="26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9" name="Google Shape;4099;p53"/>
            <p:cNvCxnSpPr/>
            <p:nvPr/>
          </p:nvCxnSpPr>
          <p:spPr>
            <a:xfrm>
              <a:off x="5265975" y="1933988"/>
              <a:ext cx="26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0" name="Google Shape;4100;p53"/>
            <p:cNvCxnSpPr/>
            <p:nvPr/>
          </p:nvCxnSpPr>
          <p:spPr>
            <a:xfrm>
              <a:off x="5265975" y="1966194"/>
              <a:ext cx="26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1" name="Google Shape;4101;p53"/>
            <p:cNvCxnSpPr/>
            <p:nvPr/>
          </p:nvCxnSpPr>
          <p:spPr>
            <a:xfrm>
              <a:off x="5265975" y="1998400"/>
              <a:ext cx="26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02" name="Google Shape;4102;p53"/>
          <p:cNvSpPr/>
          <p:nvPr/>
        </p:nvSpPr>
        <p:spPr>
          <a:xfrm>
            <a:off x="3609738" y="4011450"/>
            <a:ext cx="1812300" cy="1812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1" name="Google Shape;3181;p40"/>
          <p:cNvSpPr/>
          <p:nvPr/>
        </p:nvSpPr>
        <p:spPr>
          <a:xfrm>
            <a:off x="4902250" y="3361693"/>
            <a:ext cx="813300" cy="81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2" name="Google Shape;3182;p40"/>
          <p:cNvSpPr/>
          <p:nvPr/>
        </p:nvSpPr>
        <p:spPr>
          <a:xfrm>
            <a:off x="4902551" y="1804650"/>
            <a:ext cx="813300" cy="81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3" name="Google Shape;3183;p40"/>
          <p:cNvSpPr/>
          <p:nvPr/>
        </p:nvSpPr>
        <p:spPr>
          <a:xfrm>
            <a:off x="1242351" y="3358782"/>
            <a:ext cx="813300" cy="81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4" name="Google Shape;3184;p40"/>
          <p:cNvSpPr/>
          <p:nvPr/>
        </p:nvSpPr>
        <p:spPr>
          <a:xfrm>
            <a:off x="1242351" y="1785375"/>
            <a:ext cx="813300" cy="81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5" name="Google Shape;3185;p40"/>
          <p:cNvSpPr txBox="1">
            <a:spLocks noGrp="1"/>
          </p:cNvSpPr>
          <p:nvPr>
            <p:ph type="title"/>
          </p:nvPr>
        </p:nvSpPr>
        <p:spPr>
          <a:xfrm>
            <a:off x="1119351" y="160519"/>
            <a:ext cx="6605752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RECOGNIZE FAKE EMAILS / WEBSITES ?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86" name="Google Shape;3186;p40"/>
          <p:cNvSpPr txBox="1">
            <a:spLocks noGrp="1"/>
          </p:cNvSpPr>
          <p:nvPr>
            <p:ph type="title" idx="2"/>
          </p:nvPr>
        </p:nvSpPr>
        <p:spPr>
          <a:xfrm>
            <a:off x="2131850" y="1707300"/>
            <a:ext cx="244015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Suspicious links/URLS</a:t>
            </a:r>
            <a:endParaRPr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87" name="Google Shape;3187;p40"/>
          <p:cNvSpPr txBox="1">
            <a:spLocks noGrp="1"/>
          </p:cNvSpPr>
          <p:nvPr>
            <p:ph type="subTitle" idx="1"/>
          </p:nvPr>
        </p:nvSpPr>
        <p:spPr>
          <a:xfrm>
            <a:off x="2131850" y="2129781"/>
            <a:ext cx="2109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sites often use misspelled or unusual domains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88" name="Google Shape;3188;p40"/>
          <p:cNvSpPr txBox="1">
            <a:spLocks noGrp="1"/>
          </p:cNvSpPr>
          <p:nvPr>
            <p:ph type="title" idx="3"/>
          </p:nvPr>
        </p:nvSpPr>
        <p:spPr>
          <a:xfrm>
            <a:off x="5792349" y="1707300"/>
            <a:ext cx="2673733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Grammer and Spelling</a:t>
            </a:r>
            <a:endParaRPr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89" name="Google Shape;3189;p40"/>
          <p:cNvSpPr txBox="1">
            <a:spLocks noGrp="1"/>
          </p:cNvSpPr>
          <p:nvPr>
            <p:ph type="subTitle" idx="4"/>
          </p:nvPr>
        </p:nvSpPr>
        <p:spPr>
          <a:xfrm>
            <a:off x="5792350" y="2129781"/>
            <a:ext cx="2109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 organizations rarely send emails with frequent errors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90" name="Google Shape;3190;p40"/>
          <p:cNvSpPr txBox="1">
            <a:spLocks noGrp="1"/>
          </p:cNvSpPr>
          <p:nvPr>
            <p:ph type="title" idx="5"/>
          </p:nvPr>
        </p:nvSpPr>
        <p:spPr>
          <a:xfrm>
            <a:off x="2131849" y="3238663"/>
            <a:ext cx="2495329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Urgent and Scary Message</a:t>
            </a:r>
            <a:endParaRPr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91" name="Google Shape;3191;p40"/>
          <p:cNvSpPr txBox="1">
            <a:spLocks noGrp="1"/>
          </p:cNvSpPr>
          <p:nvPr>
            <p:ph type="subTitle" idx="6"/>
          </p:nvPr>
        </p:nvSpPr>
        <p:spPr>
          <a:xfrm>
            <a:off x="2131850" y="3661144"/>
            <a:ext cx="2109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“Act now” or “Your account will be blocked” are common phishing tactics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92" name="Google Shape;3192;p40"/>
          <p:cNvSpPr txBox="1">
            <a:spLocks noGrp="1"/>
          </p:cNvSpPr>
          <p:nvPr>
            <p:ph type="title" idx="7"/>
          </p:nvPr>
        </p:nvSpPr>
        <p:spPr>
          <a:xfrm>
            <a:off x="5792048" y="3238662"/>
            <a:ext cx="2319009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Unusual Sender Address</a:t>
            </a:r>
            <a:endParaRPr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93" name="Google Shape;3193;p40"/>
          <p:cNvSpPr txBox="1">
            <a:spLocks noGrp="1"/>
          </p:cNvSpPr>
          <p:nvPr>
            <p:ph type="subTitle" idx="8"/>
          </p:nvPr>
        </p:nvSpPr>
        <p:spPr>
          <a:xfrm>
            <a:off x="5792049" y="3661144"/>
            <a:ext cx="2109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email may come from a lookalike address, not the official one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94" name="Google Shape;3194;p40"/>
          <p:cNvSpPr txBox="1">
            <a:spLocks noGrp="1"/>
          </p:cNvSpPr>
          <p:nvPr>
            <p:ph type="title" idx="9"/>
          </p:nvPr>
        </p:nvSpPr>
        <p:spPr>
          <a:xfrm>
            <a:off x="1242350" y="1951588"/>
            <a:ext cx="813300" cy="4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95" name="Google Shape;3195;p40"/>
          <p:cNvSpPr txBox="1">
            <a:spLocks noGrp="1"/>
          </p:cNvSpPr>
          <p:nvPr>
            <p:ph type="title" idx="13"/>
          </p:nvPr>
        </p:nvSpPr>
        <p:spPr>
          <a:xfrm>
            <a:off x="1242050" y="3520269"/>
            <a:ext cx="813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96" name="Google Shape;3196;p40"/>
          <p:cNvSpPr txBox="1">
            <a:spLocks noGrp="1"/>
          </p:cNvSpPr>
          <p:nvPr>
            <p:ph type="title" idx="14"/>
          </p:nvPr>
        </p:nvSpPr>
        <p:spPr>
          <a:xfrm>
            <a:off x="4902258" y="1949763"/>
            <a:ext cx="813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97" name="Google Shape;3197;p40"/>
          <p:cNvSpPr txBox="1">
            <a:spLocks noGrp="1"/>
          </p:cNvSpPr>
          <p:nvPr>
            <p:ph type="title" idx="15"/>
          </p:nvPr>
        </p:nvSpPr>
        <p:spPr>
          <a:xfrm>
            <a:off x="4901957" y="3523181"/>
            <a:ext cx="813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4" name="Google Shape;3824;p49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TACTICS Used By Attackers</a:t>
            </a:r>
            <a:endParaRPr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5" name="Google Shape;3825;p49"/>
          <p:cNvSpPr txBox="1">
            <a:spLocks noGrp="1"/>
          </p:cNvSpPr>
          <p:nvPr>
            <p:ph type="title" idx="2"/>
          </p:nvPr>
        </p:nvSpPr>
        <p:spPr>
          <a:xfrm>
            <a:off x="2019199" y="3270091"/>
            <a:ext cx="2344346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GREED/REWARD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6" name="Google Shape;3826;p49"/>
          <p:cNvSpPr txBox="1">
            <a:spLocks noGrp="1"/>
          </p:cNvSpPr>
          <p:nvPr>
            <p:ph type="subTitle" idx="1"/>
          </p:nvPr>
        </p:nvSpPr>
        <p:spPr>
          <a:xfrm>
            <a:off x="2196102" y="3699640"/>
            <a:ext cx="1801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Promises of Prizes, Money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7" name="Google Shape;3827;p49"/>
          <p:cNvSpPr txBox="1">
            <a:spLocks noGrp="1"/>
          </p:cNvSpPr>
          <p:nvPr>
            <p:ph type="title" idx="3"/>
          </p:nvPr>
        </p:nvSpPr>
        <p:spPr>
          <a:xfrm>
            <a:off x="5146699" y="3270091"/>
            <a:ext cx="1801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AUTHORITY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8" name="Google Shape;3828;p49"/>
          <p:cNvSpPr txBox="1">
            <a:spLocks noGrp="1"/>
          </p:cNvSpPr>
          <p:nvPr>
            <p:ph type="subTitle" idx="4"/>
          </p:nvPr>
        </p:nvSpPr>
        <p:spPr>
          <a:xfrm>
            <a:off x="5146699" y="3699641"/>
            <a:ext cx="1801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Pretending to be Bosses, Banks, Or Officials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31" name="Google Shape;3831;p49"/>
          <p:cNvSpPr txBox="1">
            <a:spLocks noGrp="1"/>
          </p:cNvSpPr>
          <p:nvPr>
            <p:ph type="title" idx="7"/>
          </p:nvPr>
        </p:nvSpPr>
        <p:spPr>
          <a:xfrm>
            <a:off x="1015475" y="1689375"/>
            <a:ext cx="1801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URGENCY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32" name="Google Shape;3832;p49"/>
          <p:cNvSpPr txBox="1">
            <a:spLocks noGrp="1"/>
          </p:cNvSpPr>
          <p:nvPr>
            <p:ph type="subTitle" idx="8"/>
          </p:nvPr>
        </p:nvSpPr>
        <p:spPr>
          <a:xfrm>
            <a:off x="1015475" y="2118925"/>
            <a:ext cx="1801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Forcing for Quick Action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33" name="Google Shape;3833;p49"/>
          <p:cNvSpPr txBox="1">
            <a:spLocks noGrp="1"/>
          </p:cNvSpPr>
          <p:nvPr>
            <p:ph type="title" idx="9"/>
          </p:nvPr>
        </p:nvSpPr>
        <p:spPr>
          <a:xfrm>
            <a:off x="3671479" y="1689375"/>
            <a:ext cx="1801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FEAR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34" name="Google Shape;3834;p49"/>
          <p:cNvSpPr txBox="1">
            <a:spLocks noGrp="1"/>
          </p:cNvSpPr>
          <p:nvPr>
            <p:ph type="subTitle" idx="13"/>
          </p:nvPr>
        </p:nvSpPr>
        <p:spPr>
          <a:xfrm>
            <a:off x="3585703" y="2118925"/>
            <a:ext cx="1972593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Threats for loss, Fines, Punishment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35" name="Google Shape;3835;p49"/>
          <p:cNvSpPr txBox="1">
            <a:spLocks noGrp="1"/>
          </p:cNvSpPr>
          <p:nvPr>
            <p:ph type="title" idx="14"/>
          </p:nvPr>
        </p:nvSpPr>
        <p:spPr>
          <a:xfrm>
            <a:off x="6327467" y="1689375"/>
            <a:ext cx="1801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CURIOSITY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36" name="Google Shape;3836;p49"/>
          <p:cNvSpPr txBox="1">
            <a:spLocks noGrp="1"/>
          </p:cNvSpPr>
          <p:nvPr>
            <p:ph type="subTitle" idx="15"/>
          </p:nvPr>
        </p:nvSpPr>
        <p:spPr>
          <a:xfrm>
            <a:off x="6221821" y="2118925"/>
            <a:ext cx="2012492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Tempting Links and Attachments th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Spark Interests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37" name="Google Shape;3837;p49"/>
          <p:cNvSpPr/>
          <p:nvPr/>
        </p:nvSpPr>
        <p:spPr>
          <a:xfrm>
            <a:off x="4789508" y="1525348"/>
            <a:ext cx="122535" cy="124097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8" name="Google Shape;3838;p49"/>
          <p:cNvSpPr/>
          <p:nvPr/>
        </p:nvSpPr>
        <p:spPr>
          <a:xfrm>
            <a:off x="4975306" y="1525348"/>
            <a:ext cx="122535" cy="124097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9" name="Google Shape;3839;p49"/>
          <p:cNvSpPr/>
          <p:nvPr/>
        </p:nvSpPr>
        <p:spPr>
          <a:xfrm>
            <a:off x="4603711" y="1525348"/>
            <a:ext cx="122535" cy="124097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0" name="Google Shape;3840;p49"/>
          <p:cNvSpPr/>
          <p:nvPr/>
        </p:nvSpPr>
        <p:spPr>
          <a:xfrm>
            <a:off x="4232115" y="1525348"/>
            <a:ext cx="122535" cy="12409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1" name="Google Shape;3841;p49"/>
          <p:cNvSpPr/>
          <p:nvPr/>
        </p:nvSpPr>
        <p:spPr>
          <a:xfrm>
            <a:off x="4417913" y="1525348"/>
            <a:ext cx="122535" cy="124097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2" name="Google Shape;3842;p49"/>
          <p:cNvSpPr/>
          <p:nvPr/>
        </p:nvSpPr>
        <p:spPr>
          <a:xfrm>
            <a:off x="4046317" y="1525348"/>
            <a:ext cx="122535" cy="12409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3" name="Google Shape;3843;p49"/>
          <p:cNvSpPr/>
          <p:nvPr/>
        </p:nvSpPr>
        <p:spPr>
          <a:xfrm>
            <a:off x="7445496" y="1525348"/>
            <a:ext cx="122535" cy="124097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4" name="Google Shape;3844;p49"/>
          <p:cNvSpPr/>
          <p:nvPr/>
        </p:nvSpPr>
        <p:spPr>
          <a:xfrm>
            <a:off x="7631293" y="1525348"/>
            <a:ext cx="122535" cy="124097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5" name="Google Shape;3845;p49"/>
          <p:cNvSpPr/>
          <p:nvPr/>
        </p:nvSpPr>
        <p:spPr>
          <a:xfrm>
            <a:off x="7259698" y="1525348"/>
            <a:ext cx="122535" cy="124097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6" name="Google Shape;3846;p49"/>
          <p:cNvSpPr/>
          <p:nvPr/>
        </p:nvSpPr>
        <p:spPr>
          <a:xfrm>
            <a:off x="6888102" y="1525348"/>
            <a:ext cx="122535" cy="12409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7" name="Google Shape;3847;p49"/>
          <p:cNvSpPr/>
          <p:nvPr/>
        </p:nvSpPr>
        <p:spPr>
          <a:xfrm>
            <a:off x="7073900" y="1525348"/>
            <a:ext cx="122535" cy="12409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8" name="Google Shape;3848;p49"/>
          <p:cNvSpPr/>
          <p:nvPr/>
        </p:nvSpPr>
        <p:spPr>
          <a:xfrm>
            <a:off x="6702305" y="1525348"/>
            <a:ext cx="122535" cy="12409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9" name="Google Shape;3849;p49"/>
          <p:cNvSpPr/>
          <p:nvPr/>
        </p:nvSpPr>
        <p:spPr>
          <a:xfrm>
            <a:off x="2134134" y="1549426"/>
            <a:ext cx="122989" cy="123001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0" name="Google Shape;3850;p49"/>
          <p:cNvSpPr/>
          <p:nvPr/>
        </p:nvSpPr>
        <p:spPr>
          <a:xfrm>
            <a:off x="2320620" y="1549426"/>
            <a:ext cx="122989" cy="123001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1" name="Google Shape;3851;p49"/>
          <p:cNvSpPr/>
          <p:nvPr/>
        </p:nvSpPr>
        <p:spPr>
          <a:xfrm>
            <a:off x="1947649" y="1549426"/>
            <a:ext cx="122989" cy="123001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2" name="Google Shape;3852;p49"/>
          <p:cNvSpPr/>
          <p:nvPr/>
        </p:nvSpPr>
        <p:spPr>
          <a:xfrm>
            <a:off x="1574678" y="1549426"/>
            <a:ext cx="122989" cy="123001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3" name="Google Shape;3853;p49"/>
          <p:cNvSpPr/>
          <p:nvPr/>
        </p:nvSpPr>
        <p:spPr>
          <a:xfrm>
            <a:off x="1761163" y="1549426"/>
            <a:ext cx="122989" cy="123001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4" name="Google Shape;3854;p49"/>
          <p:cNvSpPr/>
          <p:nvPr/>
        </p:nvSpPr>
        <p:spPr>
          <a:xfrm>
            <a:off x="1388192" y="1549426"/>
            <a:ext cx="122989" cy="123001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5" name="Google Shape;3855;p49"/>
          <p:cNvSpPr/>
          <p:nvPr/>
        </p:nvSpPr>
        <p:spPr>
          <a:xfrm>
            <a:off x="3315903" y="3102026"/>
            <a:ext cx="122535" cy="124097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6" name="Google Shape;3856;p49"/>
          <p:cNvSpPr/>
          <p:nvPr/>
        </p:nvSpPr>
        <p:spPr>
          <a:xfrm>
            <a:off x="3501700" y="3102026"/>
            <a:ext cx="122535" cy="124097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7" name="Google Shape;3857;p49"/>
          <p:cNvSpPr/>
          <p:nvPr/>
        </p:nvSpPr>
        <p:spPr>
          <a:xfrm>
            <a:off x="3130105" y="3102026"/>
            <a:ext cx="122535" cy="12409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8" name="Google Shape;3858;p49"/>
          <p:cNvSpPr/>
          <p:nvPr/>
        </p:nvSpPr>
        <p:spPr>
          <a:xfrm>
            <a:off x="2758509" y="3102026"/>
            <a:ext cx="122535" cy="12409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9" name="Google Shape;3859;p49"/>
          <p:cNvSpPr/>
          <p:nvPr/>
        </p:nvSpPr>
        <p:spPr>
          <a:xfrm>
            <a:off x="2944307" y="3102026"/>
            <a:ext cx="122535" cy="12409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0" name="Google Shape;3860;p49"/>
          <p:cNvSpPr/>
          <p:nvPr/>
        </p:nvSpPr>
        <p:spPr>
          <a:xfrm>
            <a:off x="2572712" y="3102026"/>
            <a:ext cx="122535" cy="12409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7" name="Google Shape;3867;p49"/>
          <p:cNvSpPr/>
          <p:nvPr/>
        </p:nvSpPr>
        <p:spPr>
          <a:xfrm>
            <a:off x="6264728" y="3102026"/>
            <a:ext cx="122535" cy="12409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8" name="Google Shape;3868;p49"/>
          <p:cNvSpPr/>
          <p:nvPr/>
        </p:nvSpPr>
        <p:spPr>
          <a:xfrm>
            <a:off x="6450526" y="3102026"/>
            <a:ext cx="122535" cy="124097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9" name="Google Shape;3869;p49"/>
          <p:cNvSpPr/>
          <p:nvPr/>
        </p:nvSpPr>
        <p:spPr>
          <a:xfrm>
            <a:off x="6078931" y="3102026"/>
            <a:ext cx="122535" cy="12409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0" name="Google Shape;3870;p49"/>
          <p:cNvSpPr/>
          <p:nvPr/>
        </p:nvSpPr>
        <p:spPr>
          <a:xfrm>
            <a:off x="5707335" y="3102026"/>
            <a:ext cx="122535" cy="12409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1" name="Google Shape;3871;p49"/>
          <p:cNvSpPr/>
          <p:nvPr/>
        </p:nvSpPr>
        <p:spPr>
          <a:xfrm>
            <a:off x="5893133" y="3102026"/>
            <a:ext cx="122535" cy="12409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2" name="Google Shape;3872;p49"/>
          <p:cNvSpPr/>
          <p:nvPr/>
        </p:nvSpPr>
        <p:spPr>
          <a:xfrm>
            <a:off x="5521537" y="3102026"/>
            <a:ext cx="122535" cy="12409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7" name="Google Shape;4797;p67"/>
          <p:cNvSpPr/>
          <p:nvPr/>
        </p:nvSpPr>
        <p:spPr>
          <a:xfrm>
            <a:off x="3336371" y="1773069"/>
            <a:ext cx="2401603" cy="2430546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8" name="Google Shape;4798;p67"/>
          <p:cNvSpPr txBox="1">
            <a:spLocks noGrp="1"/>
          </p:cNvSpPr>
          <p:nvPr>
            <p:ph type="title"/>
          </p:nvPr>
        </p:nvSpPr>
        <p:spPr>
          <a:xfrm>
            <a:off x="713412" y="766728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AVOID PHISHING ATTACKS</a:t>
            </a:r>
            <a:endParaRPr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99" name="Google Shape;479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4214" y="2341179"/>
            <a:ext cx="811924" cy="1300655"/>
          </a:xfrm>
          <a:prstGeom prst="rect">
            <a:avLst/>
          </a:prstGeom>
          <a:noFill/>
          <a:ln>
            <a:noFill/>
          </a:ln>
        </p:spPr>
      </p:pic>
      <p:sp>
        <p:nvSpPr>
          <p:cNvPr id="4800" name="Google Shape;4800;p67"/>
          <p:cNvSpPr txBox="1"/>
          <p:nvPr/>
        </p:nvSpPr>
        <p:spPr>
          <a:xfrm>
            <a:off x="425675" y="1808561"/>
            <a:ext cx="247248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Times New Roman" panose="02020603050405020304" pitchFamily="18" charset="0"/>
                <a:ea typeface="Alumni Sans Pinstripe"/>
                <a:cs typeface="Times New Roman" panose="02020603050405020304" pitchFamily="18" charset="0"/>
                <a:sym typeface="Alumni Sans Pinstripe"/>
              </a:rPr>
              <a:t>ENABLE MFA (Multi Factor Authentication :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Alumni Sans Pinstripe"/>
              <a:cs typeface="Times New Roman" panose="02020603050405020304" pitchFamily="18" charset="0"/>
              <a:sym typeface="Alumni Sans Pinstripe"/>
            </a:endParaRPr>
          </a:p>
        </p:txBody>
      </p:sp>
      <p:sp>
        <p:nvSpPr>
          <p:cNvPr id="4801" name="Google Shape;4801;p67"/>
          <p:cNvSpPr txBox="1"/>
          <p:nvPr/>
        </p:nvSpPr>
        <p:spPr>
          <a:xfrm>
            <a:off x="811924" y="2195367"/>
            <a:ext cx="2086237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 extra security even if credentials leak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ea typeface="Advent Pro Medium"/>
              <a:cs typeface="Times New Roman" panose="02020603050405020304" pitchFamily="18" charset="0"/>
              <a:sym typeface="Advent Pro Medium"/>
            </a:endParaRPr>
          </a:p>
        </p:txBody>
      </p:sp>
      <p:sp>
        <p:nvSpPr>
          <p:cNvPr id="4802" name="Google Shape;4802;p67"/>
          <p:cNvSpPr txBox="1"/>
          <p:nvPr/>
        </p:nvSpPr>
        <p:spPr>
          <a:xfrm>
            <a:off x="6240967" y="1842608"/>
            <a:ext cx="218961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Times New Roman" panose="02020603050405020304" pitchFamily="18" charset="0"/>
                <a:ea typeface="Alumni Sans Pinstripe"/>
                <a:cs typeface="Times New Roman" panose="02020603050405020304" pitchFamily="18" charset="0"/>
                <a:sym typeface="Alumni Sans Pinstripe"/>
              </a:rPr>
              <a:t>KEEP SOFTWARE UPDATES :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Alumni Sans Pinstripe"/>
              <a:cs typeface="Times New Roman" panose="02020603050405020304" pitchFamily="18" charset="0"/>
              <a:sym typeface="Alumni Sans Pinstripe"/>
            </a:endParaRPr>
          </a:p>
        </p:txBody>
      </p:sp>
      <p:sp>
        <p:nvSpPr>
          <p:cNvPr id="4803" name="Google Shape;4803;p67"/>
          <p:cNvSpPr txBox="1"/>
          <p:nvPr/>
        </p:nvSpPr>
        <p:spPr>
          <a:xfrm>
            <a:off x="6240967" y="2257289"/>
            <a:ext cx="2753261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updates patch security holes attackers exploit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ea typeface="Advent Pro Medium"/>
              <a:cs typeface="Times New Roman" panose="02020603050405020304" pitchFamily="18" charset="0"/>
              <a:sym typeface="Advent Pro Medium"/>
            </a:endParaRPr>
          </a:p>
        </p:txBody>
      </p:sp>
      <p:sp>
        <p:nvSpPr>
          <p:cNvPr id="4804" name="Google Shape;4804;p67"/>
          <p:cNvSpPr txBox="1"/>
          <p:nvPr/>
        </p:nvSpPr>
        <p:spPr>
          <a:xfrm>
            <a:off x="851338" y="3219695"/>
            <a:ext cx="2059844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Times New Roman" panose="02020603050405020304" pitchFamily="18" charset="0"/>
                <a:ea typeface="Alumni Sans Pinstripe"/>
                <a:cs typeface="Times New Roman" panose="02020603050405020304" pitchFamily="18" charset="0"/>
                <a:sym typeface="Alumni Sans Pinstripe"/>
              </a:rPr>
              <a:t>DON’T SHARE SENSITIVE INFO :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Alumni Sans Pinstripe"/>
              <a:cs typeface="Times New Roman" panose="02020603050405020304" pitchFamily="18" charset="0"/>
              <a:sym typeface="Alumni Sans Pinstripe"/>
            </a:endParaRPr>
          </a:p>
        </p:txBody>
      </p:sp>
      <p:sp>
        <p:nvSpPr>
          <p:cNvPr id="4805" name="Google Shape;4805;p67"/>
          <p:cNvSpPr txBox="1"/>
          <p:nvPr/>
        </p:nvSpPr>
        <p:spPr>
          <a:xfrm>
            <a:off x="677428" y="3635292"/>
            <a:ext cx="2220731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Never give passwords, OTPs, or bank details</a:t>
            </a:r>
            <a:endParaRPr sz="1600" dirty="0">
              <a:solidFill>
                <a:schemeClr val="tx1"/>
              </a:solidFill>
              <a:latin typeface="Times New Roman" panose="02020603050405020304" pitchFamily="18" charset="0"/>
              <a:ea typeface="Advent Pro Medium"/>
              <a:cs typeface="Times New Roman" panose="02020603050405020304" pitchFamily="18" charset="0"/>
              <a:sym typeface="Advent Pro Medium"/>
            </a:endParaRPr>
          </a:p>
        </p:txBody>
      </p:sp>
      <p:sp>
        <p:nvSpPr>
          <p:cNvPr id="4806" name="Google Shape;4806;p67"/>
          <p:cNvSpPr txBox="1"/>
          <p:nvPr/>
        </p:nvSpPr>
        <p:spPr>
          <a:xfrm>
            <a:off x="6304029" y="3213510"/>
            <a:ext cx="1988633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ea typeface="Alumni Sans Pinstripe"/>
                <a:cs typeface="Times New Roman" panose="02020603050405020304" pitchFamily="18" charset="0"/>
                <a:sym typeface="Alumni Sans Pinstripe"/>
              </a:rPr>
              <a:t>VERIFY LINKS AND EMAILS :</a:t>
            </a:r>
          </a:p>
        </p:txBody>
      </p:sp>
      <p:sp>
        <p:nvSpPr>
          <p:cNvPr id="4807" name="Google Shape;4807;p67"/>
          <p:cNvSpPr txBox="1"/>
          <p:nvPr/>
        </p:nvSpPr>
        <p:spPr>
          <a:xfrm>
            <a:off x="6361385" y="3618186"/>
            <a:ext cx="2165493" cy="662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ea typeface="Advent Pro Medium"/>
                <a:cs typeface="Times New Roman" panose="02020603050405020304" pitchFamily="18" charset="0"/>
                <a:sym typeface="Advent Pro Medium"/>
              </a:rPr>
              <a:t>A</a:t>
            </a:r>
            <a:r>
              <a:rPr lang="en-IN" sz="1600" dirty="0">
                <a:solidFill>
                  <a:schemeClr val="dk1"/>
                </a:solidFill>
                <a:latin typeface="Times New Roman" panose="02020603050405020304" pitchFamily="18" charset="0"/>
                <a:ea typeface="Advent Pro Medium"/>
                <a:cs typeface="Times New Roman" panose="02020603050405020304" pitchFamily="18" charset="0"/>
                <a:sym typeface="Advent Pro Medium"/>
              </a:rPr>
              <a:t>l</a:t>
            </a:r>
            <a:r>
              <a:rPr lang="en" sz="1600" dirty="0">
                <a:solidFill>
                  <a:schemeClr val="dk1"/>
                </a:solidFill>
                <a:latin typeface="Times New Roman" panose="02020603050405020304" pitchFamily="18" charset="0"/>
                <a:ea typeface="Advent Pro Medium"/>
                <a:cs typeface="Times New Roman" panose="02020603050405020304" pitchFamily="18" charset="0"/>
                <a:sym typeface="Advent Pro Medium"/>
              </a:rPr>
              <a:t>ways check the Sender and URL before Clicking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Advent Pro Medium"/>
              <a:cs typeface="Times New Roman" panose="02020603050405020304" pitchFamily="18" charset="0"/>
              <a:sym typeface="Advent Pro Medium"/>
            </a:endParaRPr>
          </a:p>
        </p:txBody>
      </p:sp>
      <p:sp>
        <p:nvSpPr>
          <p:cNvPr id="4808" name="Google Shape;4808;p67"/>
          <p:cNvSpPr/>
          <p:nvPr/>
        </p:nvSpPr>
        <p:spPr>
          <a:xfrm>
            <a:off x="3065890" y="1769759"/>
            <a:ext cx="811887" cy="82204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09" name="Google Shape;4809;p67"/>
          <p:cNvSpPr/>
          <p:nvPr/>
        </p:nvSpPr>
        <p:spPr>
          <a:xfrm>
            <a:off x="3074189" y="3213510"/>
            <a:ext cx="811887" cy="82204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10" name="Google Shape;4810;p67"/>
          <p:cNvSpPr/>
          <p:nvPr/>
        </p:nvSpPr>
        <p:spPr>
          <a:xfrm>
            <a:off x="5257925" y="1842608"/>
            <a:ext cx="811887" cy="82204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1" name="Google Shape;4811;p67"/>
          <p:cNvSpPr/>
          <p:nvPr/>
        </p:nvSpPr>
        <p:spPr>
          <a:xfrm>
            <a:off x="5257925" y="3167033"/>
            <a:ext cx="811887" cy="82204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2" name="Google Shape;4812;p67"/>
          <p:cNvSpPr/>
          <p:nvPr/>
        </p:nvSpPr>
        <p:spPr>
          <a:xfrm>
            <a:off x="5538943" y="2121323"/>
            <a:ext cx="265657" cy="267697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18" name="Google Shape;4818;p67"/>
          <p:cNvGrpSpPr/>
          <p:nvPr/>
        </p:nvGrpSpPr>
        <p:grpSpPr>
          <a:xfrm>
            <a:off x="5531344" y="3444141"/>
            <a:ext cx="280429" cy="270895"/>
            <a:chOff x="4126815" y="2760704"/>
            <a:chExt cx="380393" cy="363118"/>
          </a:xfrm>
        </p:grpSpPr>
        <p:sp>
          <p:nvSpPr>
            <p:cNvPr id="4819" name="Google Shape;4819;p67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67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67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67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3" name="Google Shape;4823;p67"/>
          <p:cNvSpPr/>
          <p:nvPr/>
        </p:nvSpPr>
        <p:spPr>
          <a:xfrm>
            <a:off x="3360964" y="2062744"/>
            <a:ext cx="238338" cy="239317"/>
          </a:xfrm>
          <a:custGeom>
            <a:avLst/>
            <a:gdLst/>
            <a:ahLst/>
            <a:cxnLst/>
            <a:rect l="l" t="t" r="r" b="b"/>
            <a:pathLst>
              <a:path w="10181" h="10102" extrusionOk="0">
                <a:moveTo>
                  <a:pt x="2632" y="410"/>
                </a:moveTo>
                <a:lnTo>
                  <a:pt x="4085" y="2863"/>
                </a:lnTo>
                <a:lnTo>
                  <a:pt x="3311" y="3327"/>
                </a:lnTo>
                <a:lnTo>
                  <a:pt x="1858" y="874"/>
                </a:lnTo>
                <a:lnTo>
                  <a:pt x="2632" y="410"/>
                </a:lnTo>
                <a:close/>
                <a:moveTo>
                  <a:pt x="2715" y="0"/>
                </a:moveTo>
                <a:cubicBezTo>
                  <a:pt x="2684" y="0"/>
                  <a:pt x="2655" y="12"/>
                  <a:pt x="2620" y="29"/>
                </a:cubicBezTo>
                <a:lnTo>
                  <a:pt x="1537" y="660"/>
                </a:lnTo>
                <a:cubicBezTo>
                  <a:pt x="1442" y="708"/>
                  <a:pt x="1418" y="827"/>
                  <a:pt x="1477" y="922"/>
                </a:cubicBezTo>
                <a:lnTo>
                  <a:pt x="1573" y="1101"/>
                </a:lnTo>
                <a:lnTo>
                  <a:pt x="1132" y="1339"/>
                </a:lnTo>
                <a:cubicBezTo>
                  <a:pt x="668" y="1577"/>
                  <a:pt x="322" y="1993"/>
                  <a:pt x="168" y="2482"/>
                </a:cubicBezTo>
                <a:cubicBezTo>
                  <a:pt x="1" y="2982"/>
                  <a:pt x="49" y="3506"/>
                  <a:pt x="263" y="3982"/>
                </a:cubicBezTo>
                <a:cubicBezTo>
                  <a:pt x="489" y="4446"/>
                  <a:pt x="1180" y="5220"/>
                  <a:pt x="1692" y="5803"/>
                </a:cubicBezTo>
                <a:cubicBezTo>
                  <a:pt x="1727" y="5839"/>
                  <a:pt x="1787" y="5863"/>
                  <a:pt x="1835" y="5863"/>
                </a:cubicBezTo>
                <a:cubicBezTo>
                  <a:pt x="1870" y="5863"/>
                  <a:pt x="1918" y="5839"/>
                  <a:pt x="1954" y="5815"/>
                </a:cubicBezTo>
                <a:cubicBezTo>
                  <a:pt x="2025" y="5744"/>
                  <a:pt x="2025" y="5637"/>
                  <a:pt x="1965" y="5565"/>
                </a:cubicBezTo>
                <a:cubicBezTo>
                  <a:pt x="1251" y="4768"/>
                  <a:pt x="763" y="4149"/>
                  <a:pt x="596" y="3815"/>
                </a:cubicBezTo>
                <a:cubicBezTo>
                  <a:pt x="203" y="3029"/>
                  <a:pt x="525" y="2065"/>
                  <a:pt x="1299" y="1648"/>
                </a:cubicBezTo>
                <a:lnTo>
                  <a:pt x="1751" y="1410"/>
                </a:lnTo>
                <a:lnTo>
                  <a:pt x="2763" y="3125"/>
                </a:lnTo>
                <a:cubicBezTo>
                  <a:pt x="2668" y="3160"/>
                  <a:pt x="2573" y="3220"/>
                  <a:pt x="2501" y="3303"/>
                </a:cubicBezTo>
                <a:cubicBezTo>
                  <a:pt x="2096" y="3660"/>
                  <a:pt x="2037" y="4232"/>
                  <a:pt x="2346" y="4672"/>
                </a:cubicBezTo>
                <a:cubicBezTo>
                  <a:pt x="2513" y="4887"/>
                  <a:pt x="5299" y="7685"/>
                  <a:pt x="5525" y="7839"/>
                </a:cubicBezTo>
                <a:cubicBezTo>
                  <a:pt x="5704" y="7970"/>
                  <a:pt x="5906" y="8030"/>
                  <a:pt x="6133" y="8030"/>
                </a:cubicBezTo>
                <a:cubicBezTo>
                  <a:pt x="6418" y="8030"/>
                  <a:pt x="6692" y="7911"/>
                  <a:pt x="6907" y="7673"/>
                </a:cubicBezTo>
                <a:cubicBezTo>
                  <a:pt x="6978" y="7601"/>
                  <a:pt x="7038" y="7494"/>
                  <a:pt x="7085" y="7387"/>
                </a:cubicBezTo>
                <a:lnTo>
                  <a:pt x="8800" y="8399"/>
                </a:lnTo>
                <a:lnTo>
                  <a:pt x="8562" y="8863"/>
                </a:lnTo>
                <a:cubicBezTo>
                  <a:pt x="8267" y="9418"/>
                  <a:pt x="7695" y="9741"/>
                  <a:pt x="7107" y="9741"/>
                </a:cubicBezTo>
                <a:cubicBezTo>
                  <a:pt x="6862" y="9741"/>
                  <a:pt x="6614" y="9685"/>
                  <a:pt x="6383" y="9566"/>
                </a:cubicBezTo>
                <a:cubicBezTo>
                  <a:pt x="5764" y="9256"/>
                  <a:pt x="4097" y="7768"/>
                  <a:pt x="2513" y="6113"/>
                </a:cubicBezTo>
                <a:cubicBezTo>
                  <a:pt x="2477" y="6077"/>
                  <a:pt x="2433" y="6059"/>
                  <a:pt x="2388" y="6059"/>
                </a:cubicBezTo>
                <a:cubicBezTo>
                  <a:pt x="2344" y="6059"/>
                  <a:pt x="2299" y="6077"/>
                  <a:pt x="2263" y="6113"/>
                </a:cubicBezTo>
                <a:cubicBezTo>
                  <a:pt x="2192" y="6184"/>
                  <a:pt x="2192" y="6292"/>
                  <a:pt x="2263" y="6363"/>
                </a:cubicBezTo>
                <a:cubicBezTo>
                  <a:pt x="3656" y="7839"/>
                  <a:pt x="5466" y="9518"/>
                  <a:pt x="6240" y="9887"/>
                </a:cubicBezTo>
                <a:cubicBezTo>
                  <a:pt x="6514" y="10030"/>
                  <a:pt x="6811" y="10102"/>
                  <a:pt x="7109" y="10102"/>
                </a:cubicBezTo>
                <a:cubicBezTo>
                  <a:pt x="7323" y="10102"/>
                  <a:pt x="7526" y="10066"/>
                  <a:pt x="7740" y="9994"/>
                </a:cubicBezTo>
                <a:cubicBezTo>
                  <a:pt x="8240" y="9828"/>
                  <a:pt x="8645" y="9494"/>
                  <a:pt x="8883" y="9030"/>
                </a:cubicBezTo>
                <a:lnTo>
                  <a:pt x="9121" y="8578"/>
                </a:lnTo>
                <a:lnTo>
                  <a:pt x="9300" y="8685"/>
                </a:lnTo>
                <a:cubicBezTo>
                  <a:pt x="9335" y="8697"/>
                  <a:pt x="9359" y="8721"/>
                  <a:pt x="9395" y="8721"/>
                </a:cubicBezTo>
                <a:cubicBezTo>
                  <a:pt x="9455" y="8721"/>
                  <a:pt x="9514" y="8685"/>
                  <a:pt x="9538" y="8625"/>
                </a:cubicBezTo>
                <a:lnTo>
                  <a:pt x="10181" y="7542"/>
                </a:lnTo>
                <a:cubicBezTo>
                  <a:pt x="10169" y="7494"/>
                  <a:pt x="10169" y="7447"/>
                  <a:pt x="10169" y="7411"/>
                </a:cubicBezTo>
                <a:cubicBezTo>
                  <a:pt x="10157" y="7363"/>
                  <a:pt x="10121" y="7316"/>
                  <a:pt x="10074" y="7304"/>
                </a:cubicBezTo>
                <a:lnTo>
                  <a:pt x="8871" y="6589"/>
                </a:lnTo>
                <a:cubicBezTo>
                  <a:pt x="8845" y="6574"/>
                  <a:pt x="8816" y="6568"/>
                  <a:pt x="8788" y="6568"/>
                </a:cubicBezTo>
                <a:cubicBezTo>
                  <a:pt x="8725" y="6568"/>
                  <a:pt x="8662" y="6600"/>
                  <a:pt x="8621" y="6649"/>
                </a:cubicBezTo>
                <a:cubicBezTo>
                  <a:pt x="8573" y="6732"/>
                  <a:pt x="8609" y="6839"/>
                  <a:pt x="8681" y="6899"/>
                </a:cubicBezTo>
                <a:lnTo>
                  <a:pt x="9740" y="7530"/>
                </a:lnTo>
                <a:lnTo>
                  <a:pt x="9276" y="8304"/>
                </a:lnTo>
                <a:lnTo>
                  <a:pt x="6823" y="6851"/>
                </a:lnTo>
                <a:lnTo>
                  <a:pt x="7276" y="6077"/>
                </a:lnTo>
                <a:lnTo>
                  <a:pt x="8038" y="6530"/>
                </a:lnTo>
                <a:cubicBezTo>
                  <a:pt x="8064" y="6545"/>
                  <a:pt x="8092" y="6551"/>
                  <a:pt x="8121" y="6551"/>
                </a:cubicBezTo>
                <a:cubicBezTo>
                  <a:pt x="8184" y="6551"/>
                  <a:pt x="8247" y="6519"/>
                  <a:pt x="8288" y="6470"/>
                </a:cubicBezTo>
                <a:cubicBezTo>
                  <a:pt x="8335" y="6375"/>
                  <a:pt x="8312" y="6280"/>
                  <a:pt x="8228" y="6220"/>
                </a:cubicBezTo>
                <a:lnTo>
                  <a:pt x="7311" y="5684"/>
                </a:lnTo>
                <a:cubicBezTo>
                  <a:pt x="7281" y="5662"/>
                  <a:pt x="7251" y="5653"/>
                  <a:pt x="7221" y="5653"/>
                </a:cubicBezTo>
                <a:cubicBezTo>
                  <a:pt x="7203" y="5653"/>
                  <a:pt x="7186" y="5656"/>
                  <a:pt x="7169" y="5661"/>
                </a:cubicBezTo>
                <a:cubicBezTo>
                  <a:pt x="7133" y="5684"/>
                  <a:pt x="7085" y="5708"/>
                  <a:pt x="7073" y="5756"/>
                </a:cubicBezTo>
                <a:lnTo>
                  <a:pt x="6430" y="6839"/>
                </a:lnTo>
                <a:cubicBezTo>
                  <a:pt x="6383" y="6935"/>
                  <a:pt x="6418" y="7030"/>
                  <a:pt x="6490" y="7089"/>
                </a:cubicBezTo>
                <a:lnTo>
                  <a:pt x="6728" y="7244"/>
                </a:lnTo>
                <a:lnTo>
                  <a:pt x="6716" y="7268"/>
                </a:lnTo>
                <a:cubicBezTo>
                  <a:pt x="6680" y="7351"/>
                  <a:pt x="6633" y="7411"/>
                  <a:pt x="6597" y="7470"/>
                </a:cubicBezTo>
                <a:cubicBezTo>
                  <a:pt x="6466" y="7615"/>
                  <a:pt x="6284" y="7692"/>
                  <a:pt x="6098" y="7692"/>
                </a:cubicBezTo>
                <a:cubicBezTo>
                  <a:pt x="5962" y="7692"/>
                  <a:pt x="5825" y="7651"/>
                  <a:pt x="5704" y="7566"/>
                </a:cubicBezTo>
                <a:cubicBezTo>
                  <a:pt x="5514" y="7423"/>
                  <a:pt x="2751" y="4672"/>
                  <a:pt x="2608" y="4470"/>
                </a:cubicBezTo>
                <a:cubicBezTo>
                  <a:pt x="2394" y="4196"/>
                  <a:pt x="2442" y="3815"/>
                  <a:pt x="2716" y="3577"/>
                </a:cubicBezTo>
                <a:cubicBezTo>
                  <a:pt x="2775" y="3541"/>
                  <a:pt x="2835" y="3494"/>
                  <a:pt x="2906" y="3458"/>
                </a:cubicBezTo>
                <a:lnTo>
                  <a:pt x="2930" y="3446"/>
                </a:lnTo>
                <a:lnTo>
                  <a:pt x="3085" y="3684"/>
                </a:lnTo>
                <a:cubicBezTo>
                  <a:pt x="3108" y="3744"/>
                  <a:pt x="3168" y="3779"/>
                  <a:pt x="3228" y="3779"/>
                </a:cubicBezTo>
                <a:cubicBezTo>
                  <a:pt x="3263" y="3779"/>
                  <a:pt x="3287" y="3756"/>
                  <a:pt x="3323" y="3744"/>
                </a:cubicBezTo>
                <a:lnTo>
                  <a:pt x="4406" y="3101"/>
                </a:lnTo>
                <a:cubicBezTo>
                  <a:pt x="4454" y="3077"/>
                  <a:pt x="4478" y="3041"/>
                  <a:pt x="4490" y="3006"/>
                </a:cubicBezTo>
                <a:cubicBezTo>
                  <a:pt x="4513" y="2958"/>
                  <a:pt x="4490" y="2910"/>
                  <a:pt x="4478" y="2863"/>
                </a:cubicBezTo>
                <a:lnTo>
                  <a:pt x="2858" y="100"/>
                </a:lnTo>
                <a:cubicBezTo>
                  <a:pt x="2823" y="53"/>
                  <a:pt x="2799" y="29"/>
                  <a:pt x="2751" y="5"/>
                </a:cubicBezTo>
                <a:cubicBezTo>
                  <a:pt x="2739" y="2"/>
                  <a:pt x="2727" y="0"/>
                  <a:pt x="271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13739;p87">
            <a:extLst>
              <a:ext uri="{FF2B5EF4-FFF2-40B4-BE49-F238E27FC236}">
                <a16:creationId xmlns:a16="http://schemas.microsoft.com/office/drawing/2014/main" id="{3B4AB23D-B7D6-48CF-9623-4D7BC1C3A8EA}"/>
              </a:ext>
            </a:extLst>
          </p:cNvPr>
          <p:cNvGrpSpPr/>
          <p:nvPr/>
        </p:nvGrpSpPr>
        <p:grpSpPr>
          <a:xfrm>
            <a:off x="7562766" y="1340614"/>
            <a:ext cx="327059" cy="360192"/>
            <a:chOff x="7562766" y="1514864"/>
            <a:chExt cx="327059" cy="360192"/>
          </a:xfrm>
        </p:grpSpPr>
        <p:sp>
          <p:nvSpPr>
            <p:cNvPr id="32" name="Google Shape;13740;p87">
              <a:extLst>
                <a:ext uri="{FF2B5EF4-FFF2-40B4-BE49-F238E27FC236}">
                  <a16:creationId xmlns:a16="http://schemas.microsoft.com/office/drawing/2014/main" id="{422123E7-A0DB-4A6C-9714-E4E5D6680388}"/>
                </a:ext>
              </a:extLst>
            </p:cNvPr>
            <p:cNvSpPr/>
            <p:nvPr/>
          </p:nvSpPr>
          <p:spPr>
            <a:xfrm>
              <a:off x="7662418" y="1600289"/>
              <a:ext cx="127724" cy="165248"/>
            </a:xfrm>
            <a:custGeom>
              <a:avLst/>
              <a:gdLst/>
              <a:ahLst/>
              <a:cxnLst/>
              <a:rect l="l" t="t" r="r" b="b"/>
              <a:pathLst>
                <a:path w="4013" h="5192" extrusionOk="0">
                  <a:moveTo>
                    <a:pt x="2001" y="334"/>
                  </a:moveTo>
                  <a:cubicBezTo>
                    <a:pt x="2298" y="334"/>
                    <a:pt x="2548" y="513"/>
                    <a:pt x="2656" y="763"/>
                  </a:cubicBezTo>
                  <a:cubicBezTo>
                    <a:pt x="2679" y="846"/>
                    <a:pt x="2715" y="941"/>
                    <a:pt x="2715" y="1049"/>
                  </a:cubicBezTo>
                  <a:lnTo>
                    <a:pt x="2715" y="1227"/>
                  </a:lnTo>
                  <a:cubicBezTo>
                    <a:pt x="2441" y="1132"/>
                    <a:pt x="2322" y="846"/>
                    <a:pt x="2322" y="834"/>
                  </a:cubicBezTo>
                  <a:cubicBezTo>
                    <a:pt x="2298" y="775"/>
                    <a:pt x="2251" y="727"/>
                    <a:pt x="2179" y="727"/>
                  </a:cubicBezTo>
                  <a:cubicBezTo>
                    <a:pt x="2120" y="727"/>
                    <a:pt x="2060" y="763"/>
                    <a:pt x="2013" y="822"/>
                  </a:cubicBezTo>
                  <a:cubicBezTo>
                    <a:pt x="2013" y="822"/>
                    <a:pt x="1822" y="1180"/>
                    <a:pt x="1286" y="1239"/>
                  </a:cubicBezTo>
                  <a:lnTo>
                    <a:pt x="1286" y="1025"/>
                  </a:lnTo>
                  <a:cubicBezTo>
                    <a:pt x="1298" y="941"/>
                    <a:pt x="1310" y="846"/>
                    <a:pt x="1346" y="763"/>
                  </a:cubicBezTo>
                  <a:cubicBezTo>
                    <a:pt x="1453" y="513"/>
                    <a:pt x="1703" y="334"/>
                    <a:pt x="2001" y="334"/>
                  </a:cubicBezTo>
                  <a:close/>
                  <a:moveTo>
                    <a:pt x="2167" y="1180"/>
                  </a:moveTo>
                  <a:cubicBezTo>
                    <a:pt x="2263" y="1322"/>
                    <a:pt x="2465" y="1501"/>
                    <a:pt x="2727" y="1549"/>
                  </a:cubicBezTo>
                  <a:lnTo>
                    <a:pt x="2727" y="1775"/>
                  </a:lnTo>
                  <a:cubicBezTo>
                    <a:pt x="2727" y="2156"/>
                    <a:pt x="2429" y="2465"/>
                    <a:pt x="2048" y="2489"/>
                  </a:cubicBezTo>
                  <a:lnTo>
                    <a:pt x="1989" y="2489"/>
                  </a:lnTo>
                  <a:cubicBezTo>
                    <a:pt x="1596" y="2489"/>
                    <a:pt x="1298" y="2180"/>
                    <a:pt x="1298" y="1787"/>
                  </a:cubicBezTo>
                  <a:lnTo>
                    <a:pt x="1298" y="1561"/>
                  </a:lnTo>
                  <a:cubicBezTo>
                    <a:pt x="1727" y="1525"/>
                    <a:pt x="2001" y="1346"/>
                    <a:pt x="2167" y="1180"/>
                  </a:cubicBezTo>
                  <a:close/>
                  <a:moveTo>
                    <a:pt x="2215" y="2846"/>
                  </a:moveTo>
                  <a:lnTo>
                    <a:pt x="2132" y="3025"/>
                  </a:lnTo>
                  <a:lnTo>
                    <a:pt x="1906" y="3025"/>
                  </a:lnTo>
                  <a:lnTo>
                    <a:pt x="1810" y="2846"/>
                  </a:lnTo>
                  <a:close/>
                  <a:moveTo>
                    <a:pt x="2084" y="3347"/>
                  </a:moveTo>
                  <a:lnTo>
                    <a:pt x="2287" y="4180"/>
                  </a:lnTo>
                  <a:lnTo>
                    <a:pt x="2013" y="4442"/>
                  </a:lnTo>
                  <a:lnTo>
                    <a:pt x="1751" y="4180"/>
                  </a:lnTo>
                  <a:lnTo>
                    <a:pt x="1929" y="3347"/>
                  </a:lnTo>
                  <a:close/>
                  <a:moveTo>
                    <a:pt x="2572" y="2918"/>
                  </a:moveTo>
                  <a:cubicBezTo>
                    <a:pt x="2810" y="2989"/>
                    <a:pt x="3025" y="3120"/>
                    <a:pt x="3215" y="3311"/>
                  </a:cubicBezTo>
                  <a:cubicBezTo>
                    <a:pt x="3549" y="3620"/>
                    <a:pt x="3727" y="4025"/>
                    <a:pt x="3727" y="4442"/>
                  </a:cubicBezTo>
                  <a:lnTo>
                    <a:pt x="3668" y="4859"/>
                  </a:lnTo>
                  <a:lnTo>
                    <a:pt x="334" y="4859"/>
                  </a:lnTo>
                  <a:lnTo>
                    <a:pt x="334" y="4442"/>
                  </a:lnTo>
                  <a:cubicBezTo>
                    <a:pt x="334" y="4025"/>
                    <a:pt x="513" y="3620"/>
                    <a:pt x="834" y="3311"/>
                  </a:cubicBezTo>
                  <a:cubicBezTo>
                    <a:pt x="1013" y="3132"/>
                    <a:pt x="1239" y="2989"/>
                    <a:pt x="1477" y="2918"/>
                  </a:cubicBezTo>
                  <a:lnTo>
                    <a:pt x="1632" y="3204"/>
                  </a:lnTo>
                  <a:lnTo>
                    <a:pt x="1405" y="4192"/>
                  </a:lnTo>
                  <a:cubicBezTo>
                    <a:pt x="1394" y="4251"/>
                    <a:pt x="1405" y="4311"/>
                    <a:pt x="1453" y="4359"/>
                  </a:cubicBezTo>
                  <a:lnTo>
                    <a:pt x="1906" y="4775"/>
                  </a:lnTo>
                  <a:cubicBezTo>
                    <a:pt x="1941" y="4811"/>
                    <a:pt x="1989" y="4823"/>
                    <a:pt x="2025" y="4823"/>
                  </a:cubicBezTo>
                  <a:cubicBezTo>
                    <a:pt x="2072" y="4823"/>
                    <a:pt x="2096" y="4811"/>
                    <a:pt x="2144" y="4775"/>
                  </a:cubicBezTo>
                  <a:lnTo>
                    <a:pt x="2608" y="4359"/>
                  </a:lnTo>
                  <a:cubicBezTo>
                    <a:pt x="2656" y="4311"/>
                    <a:pt x="2668" y="4251"/>
                    <a:pt x="2656" y="4192"/>
                  </a:cubicBezTo>
                  <a:lnTo>
                    <a:pt x="2429" y="3204"/>
                  </a:lnTo>
                  <a:lnTo>
                    <a:pt x="2572" y="2918"/>
                  </a:lnTo>
                  <a:close/>
                  <a:moveTo>
                    <a:pt x="2001" y="1"/>
                  </a:moveTo>
                  <a:cubicBezTo>
                    <a:pt x="1417" y="1"/>
                    <a:pt x="953" y="465"/>
                    <a:pt x="953" y="1049"/>
                  </a:cubicBezTo>
                  <a:lnTo>
                    <a:pt x="953" y="1418"/>
                  </a:lnTo>
                  <a:lnTo>
                    <a:pt x="953" y="1787"/>
                  </a:lnTo>
                  <a:cubicBezTo>
                    <a:pt x="953" y="2120"/>
                    <a:pt x="1120" y="2418"/>
                    <a:pt x="1358" y="2608"/>
                  </a:cubicBezTo>
                  <a:cubicBezTo>
                    <a:pt x="572" y="2870"/>
                    <a:pt x="1" y="3608"/>
                    <a:pt x="1" y="4442"/>
                  </a:cubicBezTo>
                  <a:lnTo>
                    <a:pt x="1" y="5037"/>
                  </a:lnTo>
                  <a:cubicBezTo>
                    <a:pt x="1" y="5121"/>
                    <a:pt x="84" y="5192"/>
                    <a:pt x="167" y="5192"/>
                  </a:cubicBezTo>
                  <a:lnTo>
                    <a:pt x="3834" y="5192"/>
                  </a:lnTo>
                  <a:cubicBezTo>
                    <a:pt x="3918" y="5192"/>
                    <a:pt x="3989" y="5121"/>
                    <a:pt x="3989" y="5037"/>
                  </a:cubicBezTo>
                  <a:lnTo>
                    <a:pt x="3989" y="4442"/>
                  </a:lnTo>
                  <a:cubicBezTo>
                    <a:pt x="4013" y="3620"/>
                    <a:pt x="3430" y="2882"/>
                    <a:pt x="2644" y="2608"/>
                  </a:cubicBezTo>
                  <a:cubicBezTo>
                    <a:pt x="2882" y="2418"/>
                    <a:pt x="3037" y="2120"/>
                    <a:pt x="3037" y="1787"/>
                  </a:cubicBezTo>
                  <a:lnTo>
                    <a:pt x="3037" y="1418"/>
                  </a:lnTo>
                  <a:lnTo>
                    <a:pt x="3037" y="1049"/>
                  </a:lnTo>
                  <a:cubicBezTo>
                    <a:pt x="3037" y="465"/>
                    <a:pt x="2584" y="1"/>
                    <a:pt x="20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741;p87">
              <a:extLst>
                <a:ext uri="{FF2B5EF4-FFF2-40B4-BE49-F238E27FC236}">
                  <a16:creationId xmlns:a16="http://schemas.microsoft.com/office/drawing/2014/main" id="{B021A805-DDDB-4743-BA80-532F211B86B1}"/>
                </a:ext>
              </a:extLst>
            </p:cNvPr>
            <p:cNvSpPr/>
            <p:nvPr/>
          </p:nvSpPr>
          <p:spPr>
            <a:xfrm>
              <a:off x="7599527" y="1548951"/>
              <a:ext cx="258853" cy="154841"/>
            </a:xfrm>
            <a:custGeom>
              <a:avLst/>
              <a:gdLst/>
              <a:ahLst/>
              <a:cxnLst/>
              <a:rect l="l" t="t" r="r" b="b"/>
              <a:pathLst>
                <a:path w="8133" h="4865" extrusionOk="0">
                  <a:moveTo>
                    <a:pt x="3974" y="1"/>
                  </a:moveTo>
                  <a:cubicBezTo>
                    <a:pt x="3947" y="1"/>
                    <a:pt x="3923" y="7"/>
                    <a:pt x="3905" y="18"/>
                  </a:cubicBezTo>
                  <a:cubicBezTo>
                    <a:pt x="3882" y="42"/>
                    <a:pt x="1798" y="1269"/>
                    <a:pt x="238" y="1269"/>
                  </a:cubicBezTo>
                  <a:cubicBezTo>
                    <a:pt x="167" y="1269"/>
                    <a:pt x="95" y="1328"/>
                    <a:pt x="72" y="1411"/>
                  </a:cubicBezTo>
                  <a:cubicBezTo>
                    <a:pt x="72" y="1423"/>
                    <a:pt x="0" y="1912"/>
                    <a:pt x="0" y="2662"/>
                  </a:cubicBezTo>
                  <a:cubicBezTo>
                    <a:pt x="0" y="2745"/>
                    <a:pt x="72" y="2816"/>
                    <a:pt x="167" y="2816"/>
                  </a:cubicBezTo>
                  <a:cubicBezTo>
                    <a:pt x="250" y="2816"/>
                    <a:pt x="333" y="2745"/>
                    <a:pt x="333" y="2662"/>
                  </a:cubicBezTo>
                  <a:cubicBezTo>
                    <a:pt x="333" y="2162"/>
                    <a:pt x="357" y="1781"/>
                    <a:pt x="393" y="1590"/>
                  </a:cubicBezTo>
                  <a:cubicBezTo>
                    <a:pt x="1060" y="1554"/>
                    <a:pt x="1857" y="1352"/>
                    <a:pt x="2786" y="947"/>
                  </a:cubicBezTo>
                  <a:cubicBezTo>
                    <a:pt x="3346" y="697"/>
                    <a:pt x="3798" y="459"/>
                    <a:pt x="3977" y="352"/>
                  </a:cubicBezTo>
                  <a:cubicBezTo>
                    <a:pt x="4155" y="459"/>
                    <a:pt x="4596" y="697"/>
                    <a:pt x="5167" y="947"/>
                  </a:cubicBezTo>
                  <a:cubicBezTo>
                    <a:pt x="6084" y="1352"/>
                    <a:pt x="6894" y="1566"/>
                    <a:pt x="7561" y="1590"/>
                  </a:cubicBezTo>
                  <a:cubicBezTo>
                    <a:pt x="7608" y="2007"/>
                    <a:pt x="7715" y="3281"/>
                    <a:pt x="7394" y="4662"/>
                  </a:cubicBezTo>
                  <a:cubicBezTo>
                    <a:pt x="7382" y="4757"/>
                    <a:pt x="7430" y="4840"/>
                    <a:pt x="7513" y="4864"/>
                  </a:cubicBezTo>
                  <a:lnTo>
                    <a:pt x="7549" y="4864"/>
                  </a:lnTo>
                  <a:cubicBezTo>
                    <a:pt x="7620" y="4864"/>
                    <a:pt x="7692" y="4805"/>
                    <a:pt x="7715" y="4721"/>
                  </a:cubicBezTo>
                  <a:cubicBezTo>
                    <a:pt x="8132" y="3007"/>
                    <a:pt x="7894" y="1483"/>
                    <a:pt x="7894" y="1411"/>
                  </a:cubicBezTo>
                  <a:cubicBezTo>
                    <a:pt x="7870" y="1328"/>
                    <a:pt x="7799" y="1269"/>
                    <a:pt x="7727" y="1269"/>
                  </a:cubicBezTo>
                  <a:cubicBezTo>
                    <a:pt x="6168" y="1269"/>
                    <a:pt x="4096" y="42"/>
                    <a:pt x="4060" y="18"/>
                  </a:cubicBezTo>
                  <a:cubicBezTo>
                    <a:pt x="4030" y="7"/>
                    <a:pt x="4001" y="1"/>
                    <a:pt x="39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742;p87">
              <a:extLst>
                <a:ext uri="{FF2B5EF4-FFF2-40B4-BE49-F238E27FC236}">
                  <a16:creationId xmlns:a16="http://schemas.microsoft.com/office/drawing/2014/main" id="{85DDD32A-0E6E-4A79-BFA2-A2F952EAEB3A}"/>
                </a:ext>
              </a:extLst>
            </p:cNvPr>
            <p:cNvSpPr/>
            <p:nvPr/>
          </p:nvSpPr>
          <p:spPr>
            <a:xfrm>
              <a:off x="7599909" y="1648380"/>
              <a:ext cx="242175" cy="190679"/>
            </a:xfrm>
            <a:custGeom>
              <a:avLst/>
              <a:gdLst/>
              <a:ahLst/>
              <a:cxnLst/>
              <a:rect l="l" t="t" r="r" b="b"/>
              <a:pathLst>
                <a:path w="7609" h="5991" extrusionOk="0">
                  <a:moveTo>
                    <a:pt x="185" y="1"/>
                  </a:moveTo>
                  <a:cubicBezTo>
                    <a:pt x="179" y="1"/>
                    <a:pt x="173" y="1"/>
                    <a:pt x="167" y="2"/>
                  </a:cubicBezTo>
                  <a:cubicBezTo>
                    <a:pt x="71" y="2"/>
                    <a:pt x="0" y="97"/>
                    <a:pt x="12" y="181"/>
                  </a:cubicBezTo>
                  <a:cubicBezTo>
                    <a:pt x="95" y="1419"/>
                    <a:pt x="369" y="2502"/>
                    <a:pt x="869" y="3419"/>
                  </a:cubicBezTo>
                  <a:cubicBezTo>
                    <a:pt x="1536" y="4669"/>
                    <a:pt x="2560" y="5526"/>
                    <a:pt x="3929" y="5979"/>
                  </a:cubicBezTo>
                  <a:cubicBezTo>
                    <a:pt x="3941" y="5979"/>
                    <a:pt x="3965" y="5991"/>
                    <a:pt x="3989" y="5991"/>
                  </a:cubicBezTo>
                  <a:cubicBezTo>
                    <a:pt x="4001" y="5991"/>
                    <a:pt x="4024" y="5991"/>
                    <a:pt x="4048" y="5979"/>
                  </a:cubicBezTo>
                  <a:cubicBezTo>
                    <a:pt x="4941" y="5681"/>
                    <a:pt x="5691" y="5217"/>
                    <a:pt x="6287" y="4574"/>
                  </a:cubicBezTo>
                  <a:cubicBezTo>
                    <a:pt x="6882" y="3931"/>
                    <a:pt x="7322" y="3133"/>
                    <a:pt x="7608" y="2181"/>
                  </a:cubicBezTo>
                  <a:cubicBezTo>
                    <a:pt x="7608" y="2097"/>
                    <a:pt x="7560" y="2002"/>
                    <a:pt x="7477" y="1966"/>
                  </a:cubicBezTo>
                  <a:cubicBezTo>
                    <a:pt x="7463" y="1963"/>
                    <a:pt x="7448" y="1961"/>
                    <a:pt x="7434" y="1961"/>
                  </a:cubicBezTo>
                  <a:cubicBezTo>
                    <a:pt x="7358" y="1961"/>
                    <a:pt x="7293" y="2013"/>
                    <a:pt x="7263" y="2074"/>
                  </a:cubicBezTo>
                  <a:cubicBezTo>
                    <a:pt x="7001" y="2990"/>
                    <a:pt x="6560" y="3741"/>
                    <a:pt x="6013" y="4336"/>
                  </a:cubicBezTo>
                  <a:cubicBezTo>
                    <a:pt x="5465" y="4919"/>
                    <a:pt x="4774" y="5348"/>
                    <a:pt x="3977" y="5634"/>
                  </a:cubicBezTo>
                  <a:cubicBezTo>
                    <a:pt x="2727" y="5205"/>
                    <a:pt x="1774" y="4395"/>
                    <a:pt x="1143" y="3252"/>
                  </a:cubicBezTo>
                  <a:cubicBezTo>
                    <a:pt x="691" y="2383"/>
                    <a:pt x="417" y="1347"/>
                    <a:pt x="345" y="157"/>
                  </a:cubicBezTo>
                  <a:cubicBezTo>
                    <a:pt x="345" y="68"/>
                    <a:pt x="263" y="1"/>
                    <a:pt x="18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743;p87">
              <a:extLst>
                <a:ext uri="{FF2B5EF4-FFF2-40B4-BE49-F238E27FC236}">
                  <a16:creationId xmlns:a16="http://schemas.microsoft.com/office/drawing/2014/main" id="{B901F169-EDCA-4A58-B25D-8A2C646AF960}"/>
                </a:ext>
              </a:extLst>
            </p:cNvPr>
            <p:cNvSpPr/>
            <p:nvPr/>
          </p:nvSpPr>
          <p:spPr>
            <a:xfrm>
              <a:off x="7562766" y="1514864"/>
              <a:ext cx="327059" cy="360192"/>
            </a:xfrm>
            <a:custGeom>
              <a:avLst/>
              <a:gdLst/>
              <a:ahLst/>
              <a:cxnLst/>
              <a:rect l="l" t="t" r="r" b="b"/>
              <a:pathLst>
                <a:path w="10276" h="11317" extrusionOk="0">
                  <a:moveTo>
                    <a:pt x="5132" y="363"/>
                  </a:moveTo>
                  <a:cubicBezTo>
                    <a:pt x="5334" y="482"/>
                    <a:pt x="5906" y="792"/>
                    <a:pt x="6644" y="1125"/>
                  </a:cubicBezTo>
                  <a:cubicBezTo>
                    <a:pt x="7823" y="1625"/>
                    <a:pt x="8835" y="1899"/>
                    <a:pt x="9668" y="1923"/>
                  </a:cubicBezTo>
                  <a:cubicBezTo>
                    <a:pt x="9728" y="2375"/>
                    <a:pt x="9882" y="3947"/>
                    <a:pt x="9501" y="5673"/>
                  </a:cubicBezTo>
                  <a:cubicBezTo>
                    <a:pt x="9251" y="6888"/>
                    <a:pt x="8823" y="7912"/>
                    <a:pt x="8192" y="8757"/>
                  </a:cubicBezTo>
                  <a:cubicBezTo>
                    <a:pt x="7442" y="9781"/>
                    <a:pt x="6406" y="10531"/>
                    <a:pt x="5132" y="10972"/>
                  </a:cubicBezTo>
                  <a:cubicBezTo>
                    <a:pt x="3846" y="10543"/>
                    <a:pt x="2822" y="9805"/>
                    <a:pt x="2060" y="8769"/>
                  </a:cubicBezTo>
                  <a:cubicBezTo>
                    <a:pt x="1453" y="7936"/>
                    <a:pt x="1012" y="6900"/>
                    <a:pt x="750" y="5709"/>
                  </a:cubicBezTo>
                  <a:cubicBezTo>
                    <a:pt x="393" y="3983"/>
                    <a:pt x="536" y="2387"/>
                    <a:pt x="596" y="1923"/>
                  </a:cubicBezTo>
                  <a:cubicBezTo>
                    <a:pt x="1429" y="1899"/>
                    <a:pt x="2453" y="1625"/>
                    <a:pt x="3608" y="1125"/>
                  </a:cubicBezTo>
                  <a:cubicBezTo>
                    <a:pt x="4346" y="816"/>
                    <a:pt x="4917" y="482"/>
                    <a:pt x="5132" y="363"/>
                  </a:cubicBezTo>
                  <a:close/>
                  <a:moveTo>
                    <a:pt x="5129" y="0"/>
                  </a:moveTo>
                  <a:cubicBezTo>
                    <a:pt x="5102" y="0"/>
                    <a:pt x="5078" y="6"/>
                    <a:pt x="5060" y="18"/>
                  </a:cubicBezTo>
                  <a:cubicBezTo>
                    <a:pt x="5025" y="42"/>
                    <a:pt x="2417" y="1589"/>
                    <a:pt x="453" y="1589"/>
                  </a:cubicBezTo>
                  <a:cubicBezTo>
                    <a:pt x="381" y="1589"/>
                    <a:pt x="310" y="1649"/>
                    <a:pt x="298" y="1720"/>
                  </a:cubicBezTo>
                  <a:cubicBezTo>
                    <a:pt x="274" y="1792"/>
                    <a:pt x="0" y="3637"/>
                    <a:pt x="441" y="5757"/>
                  </a:cubicBezTo>
                  <a:cubicBezTo>
                    <a:pt x="691" y="7007"/>
                    <a:pt x="1155" y="8078"/>
                    <a:pt x="1810" y="8948"/>
                  </a:cubicBezTo>
                  <a:cubicBezTo>
                    <a:pt x="2620" y="10055"/>
                    <a:pt x="3727" y="10841"/>
                    <a:pt x="5096" y="11305"/>
                  </a:cubicBezTo>
                  <a:cubicBezTo>
                    <a:pt x="5120" y="11305"/>
                    <a:pt x="5132" y="11317"/>
                    <a:pt x="5156" y="11317"/>
                  </a:cubicBezTo>
                  <a:cubicBezTo>
                    <a:pt x="5179" y="11317"/>
                    <a:pt x="5191" y="11317"/>
                    <a:pt x="5215" y="11305"/>
                  </a:cubicBezTo>
                  <a:cubicBezTo>
                    <a:pt x="6584" y="10841"/>
                    <a:pt x="7692" y="10055"/>
                    <a:pt x="8513" y="8948"/>
                  </a:cubicBezTo>
                  <a:cubicBezTo>
                    <a:pt x="9144" y="8078"/>
                    <a:pt x="9609" y="6983"/>
                    <a:pt x="9882" y="5757"/>
                  </a:cubicBezTo>
                  <a:cubicBezTo>
                    <a:pt x="10275" y="3637"/>
                    <a:pt x="10001" y="1792"/>
                    <a:pt x="9978" y="1720"/>
                  </a:cubicBezTo>
                  <a:cubicBezTo>
                    <a:pt x="9966" y="1649"/>
                    <a:pt x="9894" y="1589"/>
                    <a:pt x="9823" y="1589"/>
                  </a:cubicBezTo>
                  <a:cubicBezTo>
                    <a:pt x="7858" y="1589"/>
                    <a:pt x="5251" y="42"/>
                    <a:pt x="5215" y="18"/>
                  </a:cubicBezTo>
                  <a:cubicBezTo>
                    <a:pt x="5185" y="6"/>
                    <a:pt x="5156" y="0"/>
                    <a:pt x="512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13739;p87">
            <a:extLst>
              <a:ext uri="{FF2B5EF4-FFF2-40B4-BE49-F238E27FC236}">
                <a16:creationId xmlns:a16="http://schemas.microsoft.com/office/drawing/2014/main" id="{AFAFA6C6-CB67-4B6A-8577-B57EEA0423D2}"/>
              </a:ext>
            </a:extLst>
          </p:cNvPr>
          <p:cNvGrpSpPr/>
          <p:nvPr/>
        </p:nvGrpSpPr>
        <p:grpSpPr>
          <a:xfrm>
            <a:off x="3316618" y="3446364"/>
            <a:ext cx="327059" cy="360192"/>
            <a:chOff x="7562766" y="1514864"/>
            <a:chExt cx="327059" cy="360192"/>
          </a:xfrm>
          <a:solidFill>
            <a:schemeClr val="tx1">
              <a:lumMod val="75000"/>
            </a:schemeClr>
          </a:solidFill>
        </p:grpSpPr>
        <p:sp>
          <p:nvSpPr>
            <p:cNvPr id="37" name="Google Shape;13740;p87">
              <a:extLst>
                <a:ext uri="{FF2B5EF4-FFF2-40B4-BE49-F238E27FC236}">
                  <a16:creationId xmlns:a16="http://schemas.microsoft.com/office/drawing/2014/main" id="{FB559E25-E2CD-4CEC-B81C-7E7A2567155D}"/>
                </a:ext>
              </a:extLst>
            </p:cNvPr>
            <p:cNvSpPr/>
            <p:nvPr/>
          </p:nvSpPr>
          <p:spPr>
            <a:xfrm>
              <a:off x="7662418" y="1600289"/>
              <a:ext cx="127724" cy="165248"/>
            </a:xfrm>
            <a:custGeom>
              <a:avLst/>
              <a:gdLst/>
              <a:ahLst/>
              <a:cxnLst/>
              <a:rect l="l" t="t" r="r" b="b"/>
              <a:pathLst>
                <a:path w="4013" h="5192" extrusionOk="0">
                  <a:moveTo>
                    <a:pt x="2001" y="334"/>
                  </a:moveTo>
                  <a:cubicBezTo>
                    <a:pt x="2298" y="334"/>
                    <a:pt x="2548" y="513"/>
                    <a:pt x="2656" y="763"/>
                  </a:cubicBezTo>
                  <a:cubicBezTo>
                    <a:pt x="2679" y="846"/>
                    <a:pt x="2715" y="941"/>
                    <a:pt x="2715" y="1049"/>
                  </a:cubicBezTo>
                  <a:lnTo>
                    <a:pt x="2715" y="1227"/>
                  </a:lnTo>
                  <a:cubicBezTo>
                    <a:pt x="2441" y="1132"/>
                    <a:pt x="2322" y="846"/>
                    <a:pt x="2322" y="834"/>
                  </a:cubicBezTo>
                  <a:cubicBezTo>
                    <a:pt x="2298" y="775"/>
                    <a:pt x="2251" y="727"/>
                    <a:pt x="2179" y="727"/>
                  </a:cubicBezTo>
                  <a:cubicBezTo>
                    <a:pt x="2120" y="727"/>
                    <a:pt x="2060" y="763"/>
                    <a:pt x="2013" y="822"/>
                  </a:cubicBezTo>
                  <a:cubicBezTo>
                    <a:pt x="2013" y="822"/>
                    <a:pt x="1822" y="1180"/>
                    <a:pt x="1286" y="1239"/>
                  </a:cubicBezTo>
                  <a:lnTo>
                    <a:pt x="1286" y="1025"/>
                  </a:lnTo>
                  <a:cubicBezTo>
                    <a:pt x="1298" y="941"/>
                    <a:pt x="1310" y="846"/>
                    <a:pt x="1346" y="763"/>
                  </a:cubicBezTo>
                  <a:cubicBezTo>
                    <a:pt x="1453" y="513"/>
                    <a:pt x="1703" y="334"/>
                    <a:pt x="2001" y="334"/>
                  </a:cubicBezTo>
                  <a:close/>
                  <a:moveTo>
                    <a:pt x="2167" y="1180"/>
                  </a:moveTo>
                  <a:cubicBezTo>
                    <a:pt x="2263" y="1322"/>
                    <a:pt x="2465" y="1501"/>
                    <a:pt x="2727" y="1549"/>
                  </a:cubicBezTo>
                  <a:lnTo>
                    <a:pt x="2727" y="1775"/>
                  </a:lnTo>
                  <a:cubicBezTo>
                    <a:pt x="2727" y="2156"/>
                    <a:pt x="2429" y="2465"/>
                    <a:pt x="2048" y="2489"/>
                  </a:cubicBezTo>
                  <a:lnTo>
                    <a:pt x="1989" y="2489"/>
                  </a:lnTo>
                  <a:cubicBezTo>
                    <a:pt x="1596" y="2489"/>
                    <a:pt x="1298" y="2180"/>
                    <a:pt x="1298" y="1787"/>
                  </a:cubicBezTo>
                  <a:lnTo>
                    <a:pt x="1298" y="1561"/>
                  </a:lnTo>
                  <a:cubicBezTo>
                    <a:pt x="1727" y="1525"/>
                    <a:pt x="2001" y="1346"/>
                    <a:pt x="2167" y="1180"/>
                  </a:cubicBezTo>
                  <a:close/>
                  <a:moveTo>
                    <a:pt x="2215" y="2846"/>
                  </a:moveTo>
                  <a:lnTo>
                    <a:pt x="2132" y="3025"/>
                  </a:lnTo>
                  <a:lnTo>
                    <a:pt x="1906" y="3025"/>
                  </a:lnTo>
                  <a:lnTo>
                    <a:pt x="1810" y="2846"/>
                  </a:lnTo>
                  <a:close/>
                  <a:moveTo>
                    <a:pt x="2084" y="3347"/>
                  </a:moveTo>
                  <a:lnTo>
                    <a:pt x="2287" y="4180"/>
                  </a:lnTo>
                  <a:lnTo>
                    <a:pt x="2013" y="4442"/>
                  </a:lnTo>
                  <a:lnTo>
                    <a:pt x="1751" y="4180"/>
                  </a:lnTo>
                  <a:lnTo>
                    <a:pt x="1929" y="3347"/>
                  </a:lnTo>
                  <a:close/>
                  <a:moveTo>
                    <a:pt x="2572" y="2918"/>
                  </a:moveTo>
                  <a:cubicBezTo>
                    <a:pt x="2810" y="2989"/>
                    <a:pt x="3025" y="3120"/>
                    <a:pt x="3215" y="3311"/>
                  </a:cubicBezTo>
                  <a:cubicBezTo>
                    <a:pt x="3549" y="3620"/>
                    <a:pt x="3727" y="4025"/>
                    <a:pt x="3727" y="4442"/>
                  </a:cubicBezTo>
                  <a:lnTo>
                    <a:pt x="3668" y="4859"/>
                  </a:lnTo>
                  <a:lnTo>
                    <a:pt x="334" y="4859"/>
                  </a:lnTo>
                  <a:lnTo>
                    <a:pt x="334" y="4442"/>
                  </a:lnTo>
                  <a:cubicBezTo>
                    <a:pt x="334" y="4025"/>
                    <a:pt x="513" y="3620"/>
                    <a:pt x="834" y="3311"/>
                  </a:cubicBezTo>
                  <a:cubicBezTo>
                    <a:pt x="1013" y="3132"/>
                    <a:pt x="1239" y="2989"/>
                    <a:pt x="1477" y="2918"/>
                  </a:cubicBezTo>
                  <a:lnTo>
                    <a:pt x="1632" y="3204"/>
                  </a:lnTo>
                  <a:lnTo>
                    <a:pt x="1405" y="4192"/>
                  </a:lnTo>
                  <a:cubicBezTo>
                    <a:pt x="1394" y="4251"/>
                    <a:pt x="1405" y="4311"/>
                    <a:pt x="1453" y="4359"/>
                  </a:cubicBezTo>
                  <a:lnTo>
                    <a:pt x="1906" y="4775"/>
                  </a:lnTo>
                  <a:cubicBezTo>
                    <a:pt x="1941" y="4811"/>
                    <a:pt x="1989" y="4823"/>
                    <a:pt x="2025" y="4823"/>
                  </a:cubicBezTo>
                  <a:cubicBezTo>
                    <a:pt x="2072" y="4823"/>
                    <a:pt x="2096" y="4811"/>
                    <a:pt x="2144" y="4775"/>
                  </a:cubicBezTo>
                  <a:lnTo>
                    <a:pt x="2608" y="4359"/>
                  </a:lnTo>
                  <a:cubicBezTo>
                    <a:pt x="2656" y="4311"/>
                    <a:pt x="2668" y="4251"/>
                    <a:pt x="2656" y="4192"/>
                  </a:cubicBezTo>
                  <a:lnTo>
                    <a:pt x="2429" y="3204"/>
                  </a:lnTo>
                  <a:lnTo>
                    <a:pt x="2572" y="2918"/>
                  </a:lnTo>
                  <a:close/>
                  <a:moveTo>
                    <a:pt x="2001" y="1"/>
                  </a:moveTo>
                  <a:cubicBezTo>
                    <a:pt x="1417" y="1"/>
                    <a:pt x="953" y="465"/>
                    <a:pt x="953" y="1049"/>
                  </a:cubicBezTo>
                  <a:lnTo>
                    <a:pt x="953" y="1418"/>
                  </a:lnTo>
                  <a:lnTo>
                    <a:pt x="953" y="1787"/>
                  </a:lnTo>
                  <a:cubicBezTo>
                    <a:pt x="953" y="2120"/>
                    <a:pt x="1120" y="2418"/>
                    <a:pt x="1358" y="2608"/>
                  </a:cubicBezTo>
                  <a:cubicBezTo>
                    <a:pt x="572" y="2870"/>
                    <a:pt x="1" y="3608"/>
                    <a:pt x="1" y="4442"/>
                  </a:cubicBezTo>
                  <a:lnTo>
                    <a:pt x="1" y="5037"/>
                  </a:lnTo>
                  <a:cubicBezTo>
                    <a:pt x="1" y="5121"/>
                    <a:pt x="84" y="5192"/>
                    <a:pt x="167" y="5192"/>
                  </a:cubicBezTo>
                  <a:lnTo>
                    <a:pt x="3834" y="5192"/>
                  </a:lnTo>
                  <a:cubicBezTo>
                    <a:pt x="3918" y="5192"/>
                    <a:pt x="3989" y="5121"/>
                    <a:pt x="3989" y="5037"/>
                  </a:cubicBezTo>
                  <a:lnTo>
                    <a:pt x="3989" y="4442"/>
                  </a:lnTo>
                  <a:cubicBezTo>
                    <a:pt x="4013" y="3620"/>
                    <a:pt x="3430" y="2882"/>
                    <a:pt x="2644" y="2608"/>
                  </a:cubicBezTo>
                  <a:cubicBezTo>
                    <a:pt x="2882" y="2418"/>
                    <a:pt x="3037" y="2120"/>
                    <a:pt x="3037" y="1787"/>
                  </a:cubicBezTo>
                  <a:lnTo>
                    <a:pt x="3037" y="1418"/>
                  </a:lnTo>
                  <a:lnTo>
                    <a:pt x="3037" y="1049"/>
                  </a:lnTo>
                  <a:cubicBezTo>
                    <a:pt x="3037" y="465"/>
                    <a:pt x="2584" y="1"/>
                    <a:pt x="20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8" name="Google Shape;13741;p87">
              <a:extLst>
                <a:ext uri="{FF2B5EF4-FFF2-40B4-BE49-F238E27FC236}">
                  <a16:creationId xmlns:a16="http://schemas.microsoft.com/office/drawing/2014/main" id="{B303D545-C7CD-4E7F-80E5-D20F2F980B08}"/>
                </a:ext>
              </a:extLst>
            </p:cNvPr>
            <p:cNvSpPr/>
            <p:nvPr/>
          </p:nvSpPr>
          <p:spPr>
            <a:xfrm>
              <a:off x="7599527" y="1548951"/>
              <a:ext cx="258853" cy="154841"/>
            </a:xfrm>
            <a:custGeom>
              <a:avLst/>
              <a:gdLst/>
              <a:ahLst/>
              <a:cxnLst/>
              <a:rect l="l" t="t" r="r" b="b"/>
              <a:pathLst>
                <a:path w="8133" h="4865" extrusionOk="0">
                  <a:moveTo>
                    <a:pt x="3974" y="1"/>
                  </a:moveTo>
                  <a:cubicBezTo>
                    <a:pt x="3947" y="1"/>
                    <a:pt x="3923" y="7"/>
                    <a:pt x="3905" y="18"/>
                  </a:cubicBezTo>
                  <a:cubicBezTo>
                    <a:pt x="3882" y="42"/>
                    <a:pt x="1798" y="1269"/>
                    <a:pt x="238" y="1269"/>
                  </a:cubicBezTo>
                  <a:cubicBezTo>
                    <a:pt x="167" y="1269"/>
                    <a:pt x="95" y="1328"/>
                    <a:pt x="72" y="1411"/>
                  </a:cubicBezTo>
                  <a:cubicBezTo>
                    <a:pt x="72" y="1423"/>
                    <a:pt x="0" y="1912"/>
                    <a:pt x="0" y="2662"/>
                  </a:cubicBezTo>
                  <a:cubicBezTo>
                    <a:pt x="0" y="2745"/>
                    <a:pt x="72" y="2816"/>
                    <a:pt x="167" y="2816"/>
                  </a:cubicBezTo>
                  <a:cubicBezTo>
                    <a:pt x="250" y="2816"/>
                    <a:pt x="333" y="2745"/>
                    <a:pt x="333" y="2662"/>
                  </a:cubicBezTo>
                  <a:cubicBezTo>
                    <a:pt x="333" y="2162"/>
                    <a:pt x="357" y="1781"/>
                    <a:pt x="393" y="1590"/>
                  </a:cubicBezTo>
                  <a:cubicBezTo>
                    <a:pt x="1060" y="1554"/>
                    <a:pt x="1857" y="1352"/>
                    <a:pt x="2786" y="947"/>
                  </a:cubicBezTo>
                  <a:cubicBezTo>
                    <a:pt x="3346" y="697"/>
                    <a:pt x="3798" y="459"/>
                    <a:pt x="3977" y="352"/>
                  </a:cubicBezTo>
                  <a:cubicBezTo>
                    <a:pt x="4155" y="459"/>
                    <a:pt x="4596" y="697"/>
                    <a:pt x="5167" y="947"/>
                  </a:cubicBezTo>
                  <a:cubicBezTo>
                    <a:pt x="6084" y="1352"/>
                    <a:pt x="6894" y="1566"/>
                    <a:pt x="7561" y="1590"/>
                  </a:cubicBezTo>
                  <a:cubicBezTo>
                    <a:pt x="7608" y="2007"/>
                    <a:pt x="7715" y="3281"/>
                    <a:pt x="7394" y="4662"/>
                  </a:cubicBezTo>
                  <a:cubicBezTo>
                    <a:pt x="7382" y="4757"/>
                    <a:pt x="7430" y="4840"/>
                    <a:pt x="7513" y="4864"/>
                  </a:cubicBezTo>
                  <a:lnTo>
                    <a:pt x="7549" y="4864"/>
                  </a:lnTo>
                  <a:cubicBezTo>
                    <a:pt x="7620" y="4864"/>
                    <a:pt x="7692" y="4805"/>
                    <a:pt x="7715" y="4721"/>
                  </a:cubicBezTo>
                  <a:cubicBezTo>
                    <a:pt x="8132" y="3007"/>
                    <a:pt x="7894" y="1483"/>
                    <a:pt x="7894" y="1411"/>
                  </a:cubicBezTo>
                  <a:cubicBezTo>
                    <a:pt x="7870" y="1328"/>
                    <a:pt x="7799" y="1269"/>
                    <a:pt x="7727" y="1269"/>
                  </a:cubicBezTo>
                  <a:cubicBezTo>
                    <a:pt x="6168" y="1269"/>
                    <a:pt x="4096" y="42"/>
                    <a:pt x="4060" y="18"/>
                  </a:cubicBezTo>
                  <a:cubicBezTo>
                    <a:pt x="4030" y="7"/>
                    <a:pt x="4001" y="1"/>
                    <a:pt x="39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9" name="Google Shape;13742;p87">
              <a:extLst>
                <a:ext uri="{FF2B5EF4-FFF2-40B4-BE49-F238E27FC236}">
                  <a16:creationId xmlns:a16="http://schemas.microsoft.com/office/drawing/2014/main" id="{55D3F4FE-356A-4772-87D8-6FFB3416E6EC}"/>
                </a:ext>
              </a:extLst>
            </p:cNvPr>
            <p:cNvSpPr/>
            <p:nvPr/>
          </p:nvSpPr>
          <p:spPr>
            <a:xfrm>
              <a:off x="7599909" y="1648380"/>
              <a:ext cx="242175" cy="190679"/>
            </a:xfrm>
            <a:custGeom>
              <a:avLst/>
              <a:gdLst/>
              <a:ahLst/>
              <a:cxnLst/>
              <a:rect l="l" t="t" r="r" b="b"/>
              <a:pathLst>
                <a:path w="7609" h="5991" extrusionOk="0">
                  <a:moveTo>
                    <a:pt x="185" y="1"/>
                  </a:moveTo>
                  <a:cubicBezTo>
                    <a:pt x="179" y="1"/>
                    <a:pt x="173" y="1"/>
                    <a:pt x="167" y="2"/>
                  </a:cubicBezTo>
                  <a:cubicBezTo>
                    <a:pt x="71" y="2"/>
                    <a:pt x="0" y="97"/>
                    <a:pt x="12" y="181"/>
                  </a:cubicBezTo>
                  <a:cubicBezTo>
                    <a:pt x="95" y="1419"/>
                    <a:pt x="369" y="2502"/>
                    <a:pt x="869" y="3419"/>
                  </a:cubicBezTo>
                  <a:cubicBezTo>
                    <a:pt x="1536" y="4669"/>
                    <a:pt x="2560" y="5526"/>
                    <a:pt x="3929" y="5979"/>
                  </a:cubicBezTo>
                  <a:cubicBezTo>
                    <a:pt x="3941" y="5979"/>
                    <a:pt x="3965" y="5991"/>
                    <a:pt x="3989" y="5991"/>
                  </a:cubicBezTo>
                  <a:cubicBezTo>
                    <a:pt x="4001" y="5991"/>
                    <a:pt x="4024" y="5991"/>
                    <a:pt x="4048" y="5979"/>
                  </a:cubicBezTo>
                  <a:cubicBezTo>
                    <a:pt x="4941" y="5681"/>
                    <a:pt x="5691" y="5217"/>
                    <a:pt x="6287" y="4574"/>
                  </a:cubicBezTo>
                  <a:cubicBezTo>
                    <a:pt x="6882" y="3931"/>
                    <a:pt x="7322" y="3133"/>
                    <a:pt x="7608" y="2181"/>
                  </a:cubicBezTo>
                  <a:cubicBezTo>
                    <a:pt x="7608" y="2097"/>
                    <a:pt x="7560" y="2002"/>
                    <a:pt x="7477" y="1966"/>
                  </a:cubicBezTo>
                  <a:cubicBezTo>
                    <a:pt x="7463" y="1963"/>
                    <a:pt x="7448" y="1961"/>
                    <a:pt x="7434" y="1961"/>
                  </a:cubicBezTo>
                  <a:cubicBezTo>
                    <a:pt x="7358" y="1961"/>
                    <a:pt x="7293" y="2013"/>
                    <a:pt x="7263" y="2074"/>
                  </a:cubicBezTo>
                  <a:cubicBezTo>
                    <a:pt x="7001" y="2990"/>
                    <a:pt x="6560" y="3741"/>
                    <a:pt x="6013" y="4336"/>
                  </a:cubicBezTo>
                  <a:cubicBezTo>
                    <a:pt x="5465" y="4919"/>
                    <a:pt x="4774" y="5348"/>
                    <a:pt x="3977" y="5634"/>
                  </a:cubicBezTo>
                  <a:cubicBezTo>
                    <a:pt x="2727" y="5205"/>
                    <a:pt x="1774" y="4395"/>
                    <a:pt x="1143" y="3252"/>
                  </a:cubicBezTo>
                  <a:cubicBezTo>
                    <a:pt x="691" y="2383"/>
                    <a:pt x="417" y="1347"/>
                    <a:pt x="345" y="157"/>
                  </a:cubicBezTo>
                  <a:cubicBezTo>
                    <a:pt x="345" y="68"/>
                    <a:pt x="263" y="1"/>
                    <a:pt x="1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0" name="Google Shape;13743;p87">
              <a:extLst>
                <a:ext uri="{FF2B5EF4-FFF2-40B4-BE49-F238E27FC236}">
                  <a16:creationId xmlns:a16="http://schemas.microsoft.com/office/drawing/2014/main" id="{6E4D4E14-1BDA-41EC-98EA-BB07923D6D1D}"/>
                </a:ext>
              </a:extLst>
            </p:cNvPr>
            <p:cNvSpPr/>
            <p:nvPr/>
          </p:nvSpPr>
          <p:spPr>
            <a:xfrm>
              <a:off x="7562766" y="1514864"/>
              <a:ext cx="327059" cy="360192"/>
            </a:xfrm>
            <a:custGeom>
              <a:avLst/>
              <a:gdLst/>
              <a:ahLst/>
              <a:cxnLst/>
              <a:rect l="l" t="t" r="r" b="b"/>
              <a:pathLst>
                <a:path w="10276" h="11317" extrusionOk="0">
                  <a:moveTo>
                    <a:pt x="5132" y="363"/>
                  </a:moveTo>
                  <a:cubicBezTo>
                    <a:pt x="5334" y="482"/>
                    <a:pt x="5906" y="792"/>
                    <a:pt x="6644" y="1125"/>
                  </a:cubicBezTo>
                  <a:cubicBezTo>
                    <a:pt x="7823" y="1625"/>
                    <a:pt x="8835" y="1899"/>
                    <a:pt x="9668" y="1923"/>
                  </a:cubicBezTo>
                  <a:cubicBezTo>
                    <a:pt x="9728" y="2375"/>
                    <a:pt x="9882" y="3947"/>
                    <a:pt x="9501" y="5673"/>
                  </a:cubicBezTo>
                  <a:cubicBezTo>
                    <a:pt x="9251" y="6888"/>
                    <a:pt x="8823" y="7912"/>
                    <a:pt x="8192" y="8757"/>
                  </a:cubicBezTo>
                  <a:cubicBezTo>
                    <a:pt x="7442" y="9781"/>
                    <a:pt x="6406" y="10531"/>
                    <a:pt x="5132" y="10972"/>
                  </a:cubicBezTo>
                  <a:cubicBezTo>
                    <a:pt x="3846" y="10543"/>
                    <a:pt x="2822" y="9805"/>
                    <a:pt x="2060" y="8769"/>
                  </a:cubicBezTo>
                  <a:cubicBezTo>
                    <a:pt x="1453" y="7936"/>
                    <a:pt x="1012" y="6900"/>
                    <a:pt x="750" y="5709"/>
                  </a:cubicBezTo>
                  <a:cubicBezTo>
                    <a:pt x="393" y="3983"/>
                    <a:pt x="536" y="2387"/>
                    <a:pt x="596" y="1923"/>
                  </a:cubicBezTo>
                  <a:cubicBezTo>
                    <a:pt x="1429" y="1899"/>
                    <a:pt x="2453" y="1625"/>
                    <a:pt x="3608" y="1125"/>
                  </a:cubicBezTo>
                  <a:cubicBezTo>
                    <a:pt x="4346" y="816"/>
                    <a:pt x="4917" y="482"/>
                    <a:pt x="5132" y="363"/>
                  </a:cubicBezTo>
                  <a:close/>
                  <a:moveTo>
                    <a:pt x="5129" y="0"/>
                  </a:moveTo>
                  <a:cubicBezTo>
                    <a:pt x="5102" y="0"/>
                    <a:pt x="5078" y="6"/>
                    <a:pt x="5060" y="18"/>
                  </a:cubicBezTo>
                  <a:cubicBezTo>
                    <a:pt x="5025" y="42"/>
                    <a:pt x="2417" y="1589"/>
                    <a:pt x="453" y="1589"/>
                  </a:cubicBezTo>
                  <a:cubicBezTo>
                    <a:pt x="381" y="1589"/>
                    <a:pt x="310" y="1649"/>
                    <a:pt x="298" y="1720"/>
                  </a:cubicBezTo>
                  <a:cubicBezTo>
                    <a:pt x="274" y="1792"/>
                    <a:pt x="0" y="3637"/>
                    <a:pt x="441" y="5757"/>
                  </a:cubicBezTo>
                  <a:cubicBezTo>
                    <a:pt x="691" y="7007"/>
                    <a:pt x="1155" y="8078"/>
                    <a:pt x="1810" y="8948"/>
                  </a:cubicBezTo>
                  <a:cubicBezTo>
                    <a:pt x="2620" y="10055"/>
                    <a:pt x="3727" y="10841"/>
                    <a:pt x="5096" y="11305"/>
                  </a:cubicBezTo>
                  <a:cubicBezTo>
                    <a:pt x="5120" y="11305"/>
                    <a:pt x="5132" y="11317"/>
                    <a:pt x="5156" y="11317"/>
                  </a:cubicBezTo>
                  <a:cubicBezTo>
                    <a:pt x="5179" y="11317"/>
                    <a:pt x="5191" y="11317"/>
                    <a:pt x="5215" y="11305"/>
                  </a:cubicBezTo>
                  <a:cubicBezTo>
                    <a:pt x="6584" y="10841"/>
                    <a:pt x="7692" y="10055"/>
                    <a:pt x="8513" y="8948"/>
                  </a:cubicBezTo>
                  <a:cubicBezTo>
                    <a:pt x="9144" y="8078"/>
                    <a:pt x="9609" y="6983"/>
                    <a:pt x="9882" y="5757"/>
                  </a:cubicBezTo>
                  <a:cubicBezTo>
                    <a:pt x="10275" y="3637"/>
                    <a:pt x="10001" y="1792"/>
                    <a:pt x="9978" y="1720"/>
                  </a:cubicBezTo>
                  <a:cubicBezTo>
                    <a:pt x="9966" y="1649"/>
                    <a:pt x="9894" y="1589"/>
                    <a:pt x="9823" y="1589"/>
                  </a:cubicBezTo>
                  <a:cubicBezTo>
                    <a:pt x="7858" y="1589"/>
                    <a:pt x="5251" y="42"/>
                    <a:pt x="5215" y="18"/>
                  </a:cubicBezTo>
                  <a:cubicBezTo>
                    <a:pt x="5185" y="6"/>
                    <a:pt x="5156" y="0"/>
                    <a:pt x="51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yber Security Kill Chain by Slidesgo">
  <a:themeElements>
    <a:clrScheme name="Simple Light">
      <a:dk1>
        <a:srgbClr val="FFFFFF"/>
      </a:dk1>
      <a:lt1>
        <a:srgbClr val="00394B"/>
      </a:lt1>
      <a:dk2>
        <a:srgbClr val="002530"/>
      </a:dk2>
      <a:lt2>
        <a:srgbClr val="006F80"/>
      </a:lt2>
      <a:accent1>
        <a:srgbClr val="10908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581</Words>
  <Application>Microsoft Office PowerPoint</Application>
  <PresentationFormat>On-screen Show (16:9)</PresentationFormat>
  <Paragraphs>99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Wingdings</vt:lpstr>
      <vt:lpstr>Advent Pro</vt:lpstr>
      <vt:lpstr>Alumni Sans Pinstripe</vt:lpstr>
      <vt:lpstr>Times New Roman</vt:lpstr>
      <vt:lpstr>Cyber Security Kill Chain by Slidesgo</vt:lpstr>
      <vt:lpstr>PHISHING AWARENESS TRAINING</vt:lpstr>
      <vt:lpstr>TABLE OF CONTENTS</vt:lpstr>
      <vt:lpstr>WHAT IS PHISHING ?</vt:lpstr>
      <vt:lpstr>How is Phishing Done ?</vt:lpstr>
      <vt:lpstr>TYPES OF PHISHING :</vt:lpstr>
      <vt:lpstr>Example of Fake Email</vt:lpstr>
      <vt:lpstr>HOW TO RECOGNIZE FAKE EMAILS / WEBSITES ?</vt:lpstr>
      <vt:lpstr>SOCIAL TACTICS Used By Attackers</vt:lpstr>
      <vt:lpstr>HOW TO AVOID PHISHING ATTACKS</vt:lpstr>
      <vt:lpstr>QUIZ FOR BETTER EXPLANATION </vt:lpstr>
      <vt:lpstr>2. MCQs :</vt:lpstr>
      <vt:lpstr>PowerPoint Presentation</vt:lpstr>
      <vt:lpstr>TOOLS AND TECHNOLOGIES USED FOR PROTECTION :</vt:lpstr>
      <vt:lpstr>ANY QUESTIONS /  SUGGESTIONS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AWARENESS TRAINING</dc:title>
  <cp:lastModifiedBy>DELL</cp:lastModifiedBy>
  <cp:revision>17</cp:revision>
  <dcterms:modified xsi:type="dcterms:W3CDTF">2025-09-30T14:09:29Z</dcterms:modified>
</cp:coreProperties>
</file>