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jpg"/><Relationship Id="rId4" Type="http://schemas.openxmlformats.org/officeDocument/2006/relationships/image" Target="../media/image7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jpg"/><Relationship Id="rId4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E644E-2B53-4903-AEBB-272BE697B510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63D0E6DE-DD09-477E-ADD1-70F83579EA7F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Resuse</a:t>
          </a:r>
          <a:endParaRPr lang="en-IN" dirty="0"/>
        </a:p>
      </dgm:t>
    </dgm:pt>
    <dgm:pt modelId="{8B82EBEE-9E9D-46CF-AA20-8B590A689070}" type="parTrans" cxnId="{BF6658F0-3F4B-471A-B86B-EB99BB465E22}">
      <dgm:prSet/>
      <dgm:spPr/>
      <dgm:t>
        <a:bodyPr/>
        <a:lstStyle/>
        <a:p>
          <a:endParaRPr lang="en-IN"/>
        </a:p>
      </dgm:t>
    </dgm:pt>
    <dgm:pt modelId="{ECCBCD48-3C94-48C9-9FEE-F48DA5BB4EC1}" type="sibTrans" cxnId="{BF6658F0-3F4B-471A-B86B-EB99BB465E22}">
      <dgm:prSet/>
      <dgm:spPr/>
      <dgm:t>
        <a:bodyPr/>
        <a:lstStyle/>
        <a:p>
          <a:endParaRPr lang="en-IN"/>
        </a:p>
      </dgm:t>
    </dgm:pt>
    <dgm:pt modelId="{DCF7B895-5A11-4C9E-B0C7-3FE5CDAF5318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Reduce </a:t>
          </a:r>
          <a:endParaRPr lang="en-IN" dirty="0"/>
        </a:p>
      </dgm:t>
    </dgm:pt>
    <dgm:pt modelId="{FF222CD1-38D3-414C-A13B-568522383A23}" type="parTrans" cxnId="{BF4CF246-AB4D-4AB1-BC04-24BA570A13DE}">
      <dgm:prSet/>
      <dgm:spPr/>
      <dgm:t>
        <a:bodyPr/>
        <a:lstStyle/>
        <a:p>
          <a:endParaRPr lang="en-IN"/>
        </a:p>
      </dgm:t>
    </dgm:pt>
    <dgm:pt modelId="{0898ADC0-9A9B-4A20-93E7-5DD15834FF14}" type="sibTrans" cxnId="{BF4CF246-AB4D-4AB1-BC04-24BA570A13DE}">
      <dgm:prSet/>
      <dgm:spPr/>
      <dgm:t>
        <a:bodyPr/>
        <a:lstStyle/>
        <a:p>
          <a:endParaRPr lang="en-IN"/>
        </a:p>
      </dgm:t>
    </dgm:pt>
    <dgm:pt modelId="{2EA5D5A0-7D6F-4172-B967-CBA47DC066B6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/>
            <a:t>Recylce</a:t>
          </a:r>
          <a:endParaRPr lang="en-IN" dirty="0"/>
        </a:p>
      </dgm:t>
    </dgm:pt>
    <dgm:pt modelId="{0408E8C4-4DF2-43BC-A1C7-B89526B81573}" type="parTrans" cxnId="{6A4217B9-F70C-472A-BFB2-823DE06F956A}">
      <dgm:prSet/>
      <dgm:spPr/>
      <dgm:t>
        <a:bodyPr/>
        <a:lstStyle/>
        <a:p>
          <a:endParaRPr lang="en-IN"/>
        </a:p>
      </dgm:t>
    </dgm:pt>
    <dgm:pt modelId="{684F242C-E5F1-4552-B7A4-345774967D6E}" type="sibTrans" cxnId="{6A4217B9-F70C-472A-BFB2-823DE06F956A}">
      <dgm:prSet/>
      <dgm:spPr/>
      <dgm:t>
        <a:bodyPr/>
        <a:lstStyle/>
        <a:p>
          <a:endParaRPr lang="en-IN"/>
        </a:p>
      </dgm:t>
    </dgm:pt>
    <dgm:pt modelId="{873F9DFF-995F-482C-877B-DADF69AD0255}" type="pres">
      <dgm:prSet presAssocID="{F66E644E-2B53-4903-AEBB-272BE697B510}" presName="compositeShape" presStyleCnt="0">
        <dgm:presLayoutVars>
          <dgm:chMax val="7"/>
          <dgm:dir/>
          <dgm:resizeHandles val="exact"/>
        </dgm:presLayoutVars>
      </dgm:prSet>
      <dgm:spPr/>
    </dgm:pt>
    <dgm:pt modelId="{F3EED71D-B7D0-4319-A28F-0D787BE9DEB6}" type="pres">
      <dgm:prSet presAssocID="{F66E644E-2B53-4903-AEBB-272BE697B510}" presName="wedge1" presStyleLbl="node1" presStyleIdx="0" presStyleCnt="3" custLinFactNeighborX="-2056" custLinFactNeighborY="-1903"/>
      <dgm:spPr/>
    </dgm:pt>
    <dgm:pt modelId="{9E11B730-4BD4-4DF2-905B-D8DB057FF1B7}" type="pres">
      <dgm:prSet presAssocID="{F66E644E-2B53-4903-AEBB-272BE697B51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BA16A72-80F2-4EE8-8E28-E0B2C7E8BC12}" type="pres">
      <dgm:prSet presAssocID="{F66E644E-2B53-4903-AEBB-272BE697B510}" presName="wedge2" presStyleLbl="node1" presStyleIdx="1" presStyleCnt="3"/>
      <dgm:spPr/>
    </dgm:pt>
    <dgm:pt modelId="{7EB9AFF3-C9B1-45F2-8803-A14D1DEA3DD4}" type="pres">
      <dgm:prSet presAssocID="{F66E644E-2B53-4903-AEBB-272BE697B51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626FFC9-736C-4756-AAA9-8B88A9108C2D}" type="pres">
      <dgm:prSet presAssocID="{F66E644E-2B53-4903-AEBB-272BE697B510}" presName="wedge3" presStyleLbl="node1" presStyleIdx="2" presStyleCnt="3"/>
      <dgm:spPr/>
    </dgm:pt>
    <dgm:pt modelId="{2314A739-84CC-4440-BE30-AB34E567065F}" type="pres">
      <dgm:prSet presAssocID="{F66E644E-2B53-4903-AEBB-272BE697B51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58B5032-BADD-443E-AA40-E341458DE666}" type="presOf" srcId="{2EA5D5A0-7D6F-4172-B967-CBA47DC066B6}" destId="{2314A739-84CC-4440-BE30-AB34E567065F}" srcOrd="1" destOrd="0" presId="urn:microsoft.com/office/officeart/2005/8/layout/chart3"/>
    <dgm:cxn modelId="{39410C5E-2604-4C20-A4E7-5E98AC6AA09C}" type="presOf" srcId="{F66E644E-2B53-4903-AEBB-272BE697B510}" destId="{873F9DFF-995F-482C-877B-DADF69AD0255}" srcOrd="0" destOrd="0" presId="urn:microsoft.com/office/officeart/2005/8/layout/chart3"/>
    <dgm:cxn modelId="{26390D5E-937A-4914-A850-2833D960C61C}" type="presOf" srcId="{DCF7B895-5A11-4C9E-B0C7-3FE5CDAF5318}" destId="{7EB9AFF3-C9B1-45F2-8803-A14D1DEA3DD4}" srcOrd="1" destOrd="0" presId="urn:microsoft.com/office/officeart/2005/8/layout/chart3"/>
    <dgm:cxn modelId="{BF4CF246-AB4D-4AB1-BC04-24BA570A13DE}" srcId="{F66E644E-2B53-4903-AEBB-272BE697B510}" destId="{DCF7B895-5A11-4C9E-B0C7-3FE5CDAF5318}" srcOrd="1" destOrd="0" parTransId="{FF222CD1-38D3-414C-A13B-568522383A23}" sibTransId="{0898ADC0-9A9B-4A20-93E7-5DD15834FF14}"/>
    <dgm:cxn modelId="{F6606D71-91E7-4FCD-8A41-02D933BFB014}" type="presOf" srcId="{63D0E6DE-DD09-477E-ADD1-70F83579EA7F}" destId="{F3EED71D-B7D0-4319-A28F-0D787BE9DEB6}" srcOrd="0" destOrd="0" presId="urn:microsoft.com/office/officeart/2005/8/layout/chart3"/>
    <dgm:cxn modelId="{2D3A888B-044A-4683-82FF-5997360EB9A0}" type="presOf" srcId="{2EA5D5A0-7D6F-4172-B967-CBA47DC066B6}" destId="{2626FFC9-736C-4756-AAA9-8B88A9108C2D}" srcOrd="0" destOrd="0" presId="urn:microsoft.com/office/officeart/2005/8/layout/chart3"/>
    <dgm:cxn modelId="{B748C5AB-F3F9-44EF-84B6-9C4A35979B5B}" type="presOf" srcId="{DCF7B895-5A11-4C9E-B0C7-3FE5CDAF5318}" destId="{5BA16A72-80F2-4EE8-8E28-E0B2C7E8BC12}" srcOrd="0" destOrd="0" presId="urn:microsoft.com/office/officeart/2005/8/layout/chart3"/>
    <dgm:cxn modelId="{F629F8AE-83B4-4E4C-BD67-A89700271B88}" type="presOf" srcId="{63D0E6DE-DD09-477E-ADD1-70F83579EA7F}" destId="{9E11B730-4BD4-4DF2-905B-D8DB057FF1B7}" srcOrd="1" destOrd="0" presId="urn:microsoft.com/office/officeart/2005/8/layout/chart3"/>
    <dgm:cxn modelId="{6A4217B9-F70C-472A-BFB2-823DE06F956A}" srcId="{F66E644E-2B53-4903-AEBB-272BE697B510}" destId="{2EA5D5A0-7D6F-4172-B967-CBA47DC066B6}" srcOrd="2" destOrd="0" parTransId="{0408E8C4-4DF2-43BC-A1C7-B89526B81573}" sibTransId="{684F242C-E5F1-4552-B7A4-345774967D6E}"/>
    <dgm:cxn modelId="{BF6658F0-3F4B-471A-B86B-EB99BB465E22}" srcId="{F66E644E-2B53-4903-AEBB-272BE697B510}" destId="{63D0E6DE-DD09-477E-ADD1-70F83579EA7F}" srcOrd="0" destOrd="0" parTransId="{8B82EBEE-9E9D-46CF-AA20-8B590A689070}" sibTransId="{ECCBCD48-3C94-48C9-9FEE-F48DA5BB4EC1}"/>
    <dgm:cxn modelId="{B426664E-6353-405E-92ED-8289866EC83C}" type="presParOf" srcId="{873F9DFF-995F-482C-877B-DADF69AD0255}" destId="{F3EED71D-B7D0-4319-A28F-0D787BE9DEB6}" srcOrd="0" destOrd="0" presId="urn:microsoft.com/office/officeart/2005/8/layout/chart3"/>
    <dgm:cxn modelId="{FD5C417D-4392-4AFA-86E2-F177B535BFAE}" type="presParOf" srcId="{873F9DFF-995F-482C-877B-DADF69AD0255}" destId="{9E11B730-4BD4-4DF2-905B-D8DB057FF1B7}" srcOrd="1" destOrd="0" presId="urn:microsoft.com/office/officeart/2005/8/layout/chart3"/>
    <dgm:cxn modelId="{6F147270-3E6E-4E31-9AA8-94E4C06E91F7}" type="presParOf" srcId="{873F9DFF-995F-482C-877B-DADF69AD0255}" destId="{5BA16A72-80F2-4EE8-8E28-E0B2C7E8BC12}" srcOrd="2" destOrd="0" presId="urn:microsoft.com/office/officeart/2005/8/layout/chart3"/>
    <dgm:cxn modelId="{4EAC81AE-883D-4348-AAAA-3177E7FA3B7C}" type="presParOf" srcId="{873F9DFF-995F-482C-877B-DADF69AD0255}" destId="{7EB9AFF3-C9B1-45F2-8803-A14D1DEA3DD4}" srcOrd="3" destOrd="0" presId="urn:microsoft.com/office/officeart/2005/8/layout/chart3"/>
    <dgm:cxn modelId="{8AD18827-A001-4819-8C34-F4CD90760FA1}" type="presParOf" srcId="{873F9DFF-995F-482C-877B-DADF69AD0255}" destId="{2626FFC9-736C-4756-AAA9-8B88A9108C2D}" srcOrd="4" destOrd="0" presId="urn:microsoft.com/office/officeart/2005/8/layout/chart3"/>
    <dgm:cxn modelId="{45C3CEC1-82FF-4395-A999-F24A97110F38}" type="presParOf" srcId="{873F9DFF-995F-482C-877B-DADF69AD0255}" destId="{2314A739-84CC-4440-BE30-AB34E567065F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56E063-17CB-4725-8598-0C29DB4139F7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039222D-FDD5-45FB-8116-12FD04E48BFD}">
      <dgm:prSet phldrT="[Text]"/>
      <dgm:spPr/>
      <dgm:t>
        <a:bodyPr/>
        <a:lstStyle/>
        <a:p>
          <a:r>
            <a:rPr lang="en-US" b="1" dirty="0"/>
            <a:t>Energy conservation</a:t>
          </a:r>
        </a:p>
        <a:p>
          <a:r>
            <a:rPr lang="en-IN" dirty="0"/>
            <a:t>Use energy efficient appliances and practice energy – saving habits</a:t>
          </a:r>
        </a:p>
      </dgm:t>
    </dgm:pt>
    <dgm:pt modelId="{3694B2C7-6B34-4F4D-A9DE-B1BD5CEDB429}" type="parTrans" cxnId="{4AAC429E-C8F2-4CFA-BE34-BC5F3ED43834}">
      <dgm:prSet/>
      <dgm:spPr/>
      <dgm:t>
        <a:bodyPr/>
        <a:lstStyle/>
        <a:p>
          <a:endParaRPr lang="en-IN"/>
        </a:p>
      </dgm:t>
    </dgm:pt>
    <dgm:pt modelId="{32D4CA48-9C38-42C0-BF66-E34A223C17D4}" type="sibTrans" cxnId="{4AAC429E-C8F2-4CFA-BE34-BC5F3ED43834}">
      <dgm:prSet/>
      <dgm:spPr/>
      <dgm:t>
        <a:bodyPr/>
        <a:lstStyle/>
        <a:p>
          <a:endParaRPr lang="en-IN"/>
        </a:p>
      </dgm:t>
    </dgm:pt>
    <dgm:pt modelId="{1B8C1F27-ADFB-4ECD-918D-E65684A70250}">
      <dgm:prSet phldrT="[Text]"/>
      <dgm:spPr/>
      <dgm:t>
        <a:bodyPr/>
        <a:lstStyle/>
        <a:p>
          <a:r>
            <a:rPr lang="en-US" b="1" dirty="0"/>
            <a:t>Tree Plantation</a:t>
          </a:r>
        </a:p>
        <a:p>
          <a:r>
            <a:rPr lang="en-IN" b="0" dirty="0"/>
            <a:t>Participate in or support tree plantation initiatives.</a:t>
          </a:r>
        </a:p>
      </dgm:t>
    </dgm:pt>
    <dgm:pt modelId="{B9CABAFB-F282-4FBD-A73B-293E874F1B30}" type="parTrans" cxnId="{62F6F88E-EE17-40E8-AF0C-5B7C728842CB}">
      <dgm:prSet/>
      <dgm:spPr/>
      <dgm:t>
        <a:bodyPr/>
        <a:lstStyle/>
        <a:p>
          <a:endParaRPr lang="en-IN"/>
        </a:p>
      </dgm:t>
    </dgm:pt>
    <dgm:pt modelId="{55FA27EB-EFF1-49C9-88B6-64A4D59E8739}" type="sibTrans" cxnId="{62F6F88E-EE17-40E8-AF0C-5B7C728842CB}">
      <dgm:prSet/>
      <dgm:spPr/>
      <dgm:t>
        <a:bodyPr/>
        <a:lstStyle/>
        <a:p>
          <a:endParaRPr lang="en-IN"/>
        </a:p>
      </dgm:t>
    </dgm:pt>
    <dgm:pt modelId="{E3FB0B3C-A4B5-4C01-AE42-A412FEE75534}">
      <dgm:prSet phldrT="[Text]"/>
      <dgm:spPr/>
      <dgm:t>
        <a:bodyPr/>
        <a:lstStyle/>
        <a:p>
          <a:r>
            <a:rPr lang="en-US" b="1" dirty="0"/>
            <a:t>Waste Reduction</a:t>
          </a:r>
        </a:p>
        <a:p>
          <a:r>
            <a:rPr lang="en-US" b="0" dirty="0"/>
            <a:t>Minimize single use items, adopt a zero-lifestyle.</a:t>
          </a:r>
          <a:endParaRPr lang="en-IN" b="0" dirty="0"/>
        </a:p>
      </dgm:t>
    </dgm:pt>
    <dgm:pt modelId="{A19F4315-54EF-4140-B2EE-3019C4E59300}" type="parTrans" cxnId="{3551283D-7836-43C1-A680-59411B9E008C}">
      <dgm:prSet/>
      <dgm:spPr/>
      <dgm:t>
        <a:bodyPr/>
        <a:lstStyle/>
        <a:p>
          <a:endParaRPr lang="en-IN"/>
        </a:p>
      </dgm:t>
    </dgm:pt>
    <dgm:pt modelId="{271132D0-9523-4791-97EA-D5A78D6E51EB}" type="sibTrans" cxnId="{3551283D-7836-43C1-A680-59411B9E008C}">
      <dgm:prSet/>
      <dgm:spPr/>
      <dgm:t>
        <a:bodyPr/>
        <a:lstStyle/>
        <a:p>
          <a:endParaRPr lang="en-IN"/>
        </a:p>
      </dgm:t>
    </dgm:pt>
    <dgm:pt modelId="{2D04213E-2F1B-4084-985D-691BF2370F56}">
      <dgm:prSet phldrT="[Text]"/>
      <dgm:spPr/>
      <dgm:t>
        <a:bodyPr/>
        <a:lstStyle/>
        <a:p>
          <a:r>
            <a:rPr lang="en-US" b="1" dirty="0"/>
            <a:t>Water Conservation</a:t>
          </a:r>
        </a:p>
        <a:p>
          <a:r>
            <a:rPr lang="en-US" b="0" dirty="0"/>
            <a:t>Conserve water in daily activities </a:t>
          </a:r>
          <a:endParaRPr lang="en-IN" b="0" dirty="0"/>
        </a:p>
      </dgm:t>
    </dgm:pt>
    <dgm:pt modelId="{D6876DDB-8D8A-43A1-BC7D-B228808DA4A2}" type="parTrans" cxnId="{A72F1AD3-D100-40DE-B78F-FB830A1615E7}">
      <dgm:prSet/>
      <dgm:spPr/>
      <dgm:t>
        <a:bodyPr/>
        <a:lstStyle/>
        <a:p>
          <a:endParaRPr lang="en-IN"/>
        </a:p>
      </dgm:t>
    </dgm:pt>
    <dgm:pt modelId="{B9620415-25B0-47BF-B310-AB7A096D71D3}" type="sibTrans" cxnId="{A72F1AD3-D100-40DE-B78F-FB830A1615E7}">
      <dgm:prSet/>
      <dgm:spPr/>
      <dgm:t>
        <a:bodyPr/>
        <a:lstStyle/>
        <a:p>
          <a:endParaRPr lang="en-IN"/>
        </a:p>
      </dgm:t>
    </dgm:pt>
    <dgm:pt modelId="{AE913428-CD5A-4939-BF04-D411EB57A095}" type="pres">
      <dgm:prSet presAssocID="{1956E063-17CB-4725-8598-0C29DB4139F7}" presName="Name0" presStyleCnt="0">
        <dgm:presLayoutVars>
          <dgm:dir/>
          <dgm:resizeHandles val="exact"/>
        </dgm:presLayoutVars>
      </dgm:prSet>
      <dgm:spPr/>
    </dgm:pt>
    <dgm:pt modelId="{866A4764-CFC6-4254-8BC6-A62CCF177429}" type="pres">
      <dgm:prSet presAssocID="{3039222D-FDD5-45FB-8116-12FD04E48BFD}" presName="compNode" presStyleCnt="0"/>
      <dgm:spPr/>
    </dgm:pt>
    <dgm:pt modelId="{16DB4F36-5855-46ED-BAF0-A275101858AA}" type="pres">
      <dgm:prSet presAssocID="{3039222D-FDD5-45FB-8116-12FD04E48BFD}" presName="pictRect" presStyleLbl="node1" presStyleIdx="0" presStyleCnt="4" custScaleX="137988" custScaleY="102734" custLinFactNeighborX="-16671" custLinFactNeighborY="961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  <dgm:pt modelId="{18E26F11-6446-4FEC-957D-33E1BDA8AAC5}" type="pres">
      <dgm:prSet presAssocID="{3039222D-FDD5-45FB-8116-12FD04E48BFD}" presName="textRect" presStyleLbl="revTx" presStyleIdx="0" presStyleCnt="4" custScaleY="74884" custLinFactNeighborX="-14309" custLinFactNeighborY="4266">
        <dgm:presLayoutVars>
          <dgm:bulletEnabled val="1"/>
        </dgm:presLayoutVars>
      </dgm:prSet>
      <dgm:spPr/>
    </dgm:pt>
    <dgm:pt modelId="{5FBC37AF-8D11-4269-88E2-3A9054C86F9B}" type="pres">
      <dgm:prSet presAssocID="{32D4CA48-9C38-42C0-BF66-E34A223C17D4}" presName="sibTrans" presStyleLbl="sibTrans2D1" presStyleIdx="0" presStyleCnt="0"/>
      <dgm:spPr/>
    </dgm:pt>
    <dgm:pt modelId="{BD7E5353-A43E-4298-8E36-F89C5E894626}" type="pres">
      <dgm:prSet presAssocID="{1B8C1F27-ADFB-4ECD-918D-E65684A70250}" presName="compNode" presStyleCnt="0"/>
      <dgm:spPr/>
    </dgm:pt>
    <dgm:pt modelId="{DF256CC9-AD47-474F-90D1-807323700069}" type="pres">
      <dgm:prSet presAssocID="{1B8C1F27-ADFB-4ECD-918D-E65684A70250}" presName="pictRect" presStyleLbl="node1" presStyleIdx="1" presStyleCnt="4" custScaleX="133101" custLinFactNeighborX="23568" custLinFactNeighborY="1398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CD159FA1-2310-47CA-A40E-9D078E963351}" type="pres">
      <dgm:prSet presAssocID="{1B8C1F27-ADFB-4ECD-918D-E65684A70250}" presName="textRect" presStyleLbl="revTx" presStyleIdx="1" presStyleCnt="4" custScaleY="94035" custLinFactNeighborX="24721" custLinFactNeighborY="22887">
        <dgm:presLayoutVars>
          <dgm:bulletEnabled val="1"/>
        </dgm:presLayoutVars>
      </dgm:prSet>
      <dgm:spPr/>
    </dgm:pt>
    <dgm:pt modelId="{F88384A4-5ABE-4749-937A-7952C1719BAD}" type="pres">
      <dgm:prSet presAssocID="{55FA27EB-EFF1-49C9-88B6-64A4D59E8739}" presName="sibTrans" presStyleLbl="sibTrans2D1" presStyleIdx="0" presStyleCnt="0"/>
      <dgm:spPr/>
    </dgm:pt>
    <dgm:pt modelId="{87BA8424-F58B-4D93-9134-71E5ED00F7CF}" type="pres">
      <dgm:prSet presAssocID="{E3FB0B3C-A4B5-4C01-AE42-A412FEE75534}" presName="compNode" presStyleCnt="0"/>
      <dgm:spPr/>
    </dgm:pt>
    <dgm:pt modelId="{EA068DBC-E2C1-4391-BFBF-12B242C9DCEF}" type="pres">
      <dgm:prSet presAssocID="{E3FB0B3C-A4B5-4C01-AE42-A412FEE75534}" presName="pictRect" presStyleLbl="node1" presStyleIdx="2" presStyleCnt="4" custScaleX="134314" custLinFactNeighborX="-35924" custLinFactNeighborY="-96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DA34E1A5-FB9B-408E-A5E2-8BFBC9D83927}" type="pres">
      <dgm:prSet presAssocID="{E3FB0B3C-A4B5-4C01-AE42-A412FEE75534}" presName="textRect" presStyleLbl="revTx" presStyleIdx="2" presStyleCnt="4" custScaleX="78880" custScaleY="83859" custLinFactNeighborX="-37616" custLinFactNeighborY="-24061">
        <dgm:presLayoutVars>
          <dgm:bulletEnabled val="1"/>
        </dgm:presLayoutVars>
      </dgm:prSet>
      <dgm:spPr/>
    </dgm:pt>
    <dgm:pt modelId="{DA37865B-47EB-45C8-9B2D-2B37DCFE5AB9}" type="pres">
      <dgm:prSet presAssocID="{271132D0-9523-4791-97EA-D5A78D6E51EB}" presName="sibTrans" presStyleLbl="sibTrans2D1" presStyleIdx="0" presStyleCnt="0"/>
      <dgm:spPr/>
    </dgm:pt>
    <dgm:pt modelId="{9F168982-9AE9-4A84-BEF1-50F1DF4419AD}" type="pres">
      <dgm:prSet presAssocID="{2D04213E-2F1B-4084-985D-691BF2370F56}" presName="compNode" presStyleCnt="0"/>
      <dgm:spPr/>
    </dgm:pt>
    <dgm:pt modelId="{B00D4669-8FF3-4661-BE22-4996E5091FE1}" type="pres">
      <dgm:prSet presAssocID="{2D04213E-2F1B-4084-985D-691BF2370F56}" presName="pictRect" presStyleLbl="node1" presStyleIdx="3" presStyleCnt="4" custScaleX="130525" custScaleY="108457" custLinFactNeighborX="2564" custLinFactNeighborY="-651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58ED228B-6B17-4F57-BF79-84BF397A2DC1}" type="pres">
      <dgm:prSet presAssocID="{2D04213E-2F1B-4084-985D-691BF2370F56}" presName="textRect" presStyleLbl="revTx" presStyleIdx="3" presStyleCnt="4" custScaleX="73390" custScaleY="77251" custLinFactNeighborX="4819" custLinFactNeighborY="-16717">
        <dgm:presLayoutVars>
          <dgm:bulletEnabled val="1"/>
        </dgm:presLayoutVars>
      </dgm:prSet>
      <dgm:spPr/>
    </dgm:pt>
  </dgm:ptLst>
  <dgm:cxnLst>
    <dgm:cxn modelId="{62403222-A0EB-4715-B457-D8FB8BD460E7}" type="presOf" srcId="{2D04213E-2F1B-4084-985D-691BF2370F56}" destId="{58ED228B-6B17-4F57-BF79-84BF397A2DC1}" srcOrd="0" destOrd="0" presId="urn:microsoft.com/office/officeart/2005/8/layout/pList1"/>
    <dgm:cxn modelId="{3551283D-7836-43C1-A680-59411B9E008C}" srcId="{1956E063-17CB-4725-8598-0C29DB4139F7}" destId="{E3FB0B3C-A4B5-4C01-AE42-A412FEE75534}" srcOrd="2" destOrd="0" parTransId="{A19F4315-54EF-4140-B2EE-3019C4E59300}" sibTransId="{271132D0-9523-4791-97EA-D5A78D6E51EB}"/>
    <dgm:cxn modelId="{76313D58-655D-4F77-8A30-C8A8CB3817C3}" type="presOf" srcId="{3039222D-FDD5-45FB-8116-12FD04E48BFD}" destId="{18E26F11-6446-4FEC-957D-33E1BDA8AAC5}" srcOrd="0" destOrd="0" presId="urn:microsoft.com/office/officeart/2005/8/layout/pList1"/>
    <dgm:cxn modelId="{E52A3359-438F-4B8B-BB9B-506C4FC70BA9}" type="presOf" srcId="{1956E063-17CB-4725-8598-0C29DB4139F7}" destId="{AE913428-CD5A-4939-BF04-D411EB57A095}" srcOrd="0" destOrd="0" presId="urn:microsoft.com/office/officeart/2005/8/layout/pList1"/>
    <dgm:cxn modelId="{E7AC287B-CE00-406B-8AD6-3EB42B68E5FD}" type="presOf" srcId="{271132D0-9523-4791-97EA-D5A78D6E51EB}" destId="{DA37865B-47EB-45C8-9B2D-2B37DCFE5AB9}" srcOrd="0" destOrd="0" presId="urn:microsoft.com/office/officeart/2005/8/layout/pList1"/>
    <dgm:cxn modelId="{E844278D-8AEC-476E-8569-D636432F3721}" type="presOf" srcId="{E3FB0B3C-A4B5-4C01-AE42-A412FEE75534}" destId="{DA34E1A5-FB9B-408E-A5E2-8BFBC9D83927}" srcOrd="0" destOrd="0" presId="urn:microsoft.com/office/officeart/2005/8/layout/pList1"/>
    <dgm:cxn modelId="{62F6F88E-EE17-40E8-AF0C-5B7C728842CB}" srcId="{1956E063-17CB-4725-8598-0C29DB4139F7}" destId="{1B8C1F27-ADFB-4ECD-918D-E65684A70250}" srcOrd="1" destOrd="0" parTransId="{B9CABAFB-F282-4FBD-A73B-293E874F1B30}" sibTransId="{55FA27EB-EFF1-49C9-88B6-64A4D59E8739}"/>
    <dgm:cxn modelId="{4AAC429E-C8F2-4CFA-BE34-BC5F3ED43834}" srcId="{1956E063-17CB-4725-8598-0C29DB4139F7}" destId="{3039222D-FDD5-45FB-8116-12FD04E48BFD}" srcOrd="0" destOrd="0" parTransId="{3694B2C7-6B34-4F4D-A9DE-B1BD5CEDB429}" sibTransId="{32D4CA48-9C38-42C0-BF66-E34A223C17D4}"/>
    <dgm:cxn modelId="{B2AFEACC-7608-4944-B85F-37FCEEACDA21}" type="presOf" srcId="{55FA27EB-EFF1-49C9-88B6-64A4D59E8739}" destId="{F88384A4-5ABE-4749-937A-7952C1719BAD}" srcOrd="0" destOrd="0" presId="urn:microsoft.com/office/officeart/2005/8/layout/pList1"/>
    <dgm:cxn modelId="{A72F1AD3-D100-40DE-B78F-FB830A1615E7}" srcId="{1956E063-17CB-4725-8598-0C29DB4139F7}" destId="{2D04213E-2F1B-4084-985D-691BF2370F56}" srcOrd="3" destOrd="0" parTransId="{D6876DDB-8D8A-43A1-BC7D-B228808DA4A2}" sibTransId="{B9620415-25B0-47BF-B310-AB7A096D71D3}"/>
    <dgm:cxn modelId="{12D88EEC-EF6E-41EF-8759-6AEF7E601C86}" type="presOf" srcId="{32D4CA48-9C38-42C0-BF66-E34A223C17D4}" destId="{5FBC37AF-8D11-4269-88E2-3A9054C86F9B}" srcOrd="0" destOrd="0" presId="urn:microsoft.com/office/officeart/2005/8/layout/pList1"/>
    <dgm:cxn modelId="{3C6CFDF0-0C8F-4CFA-9113-7206E5F253C4}" type="presOf" srcId="{1B8C1F27-ADFB-4ECD-918D-E65684A70250}" destId="{CD159FA1-2310-47CA-A40E-9D078E963351}" srcOrd="0" destOrd="0" presId="urn:microsoft.com/office/officeart/2005/8/layout/pList1"/>
    <dgm:cxn modelId="{2A0EF8E0-580F-4541-B726-824CB3244462}" type="presParOf" srcId="{AE913428-CD5A-4939-BF04-D411EB57A095}" destId="{866A4764-CFC6-4254-8BC6-A62CCF177429}" srcOrd="0" destOrd="0" presId="urn:microsoft.com/office/officeart/2005/8/layout/pList1"/>
    <dgm:cxn modelId="{E05C398D-B69F-4398-BC38-833A7A76A737}" type="presParOf" srcId="{866A4764-CFC6-4254-8BC6-A62CCF177429}" destId="{16DB4F36-5855-46ED-BAF0-A275101858AA}" srcOrd="0" destOrd="0" presId="urn:microsoft.com/office/officeart/2005/8/layout/pList1"/>
    <dgm:cxn modelId="{C46FF7A0-A533-4A98-8564-CADF7713B847}" type="presParOf" srcId="{866A4764-CFC6-4254-8BC6-A62CCF177429}" destId="{18E26F11-6446-4FEC-957D-33E1BDA8AAC5}" srcOrd="1" destOrd="0" presId="urn:microsoft.com/office/officeart/2005/8/layout/pList1"/>
    <dgm:cxn modelId="{C94EF0E1-6DA6-40D9-AFCC-7151389CF68F}" type="presParOf" srcId="{AE913428-CD5A-4939-BF04-D411EB57A095}" destId="{5FBC37AF-8D11-4269-88E2-3A9054C86F9B}" srcOrd="1" destOrd="0" presId="urn:microsoft.com/office/officeart/2005/8/layout/pList1"/>
    <dgm:cxn modelId="{57E799B2-5BD6-4B0D-9099-5A6564AD3965}" type="presParOf" srcId="{AE913428-CD5A-4939-BF04-D411EB57A095}" destId="{BD7E5353-A43E-4298-8E36-F89C5E894626}" srcOrd="2" destOrd="0" presId="urn:microsoft.com/office/officeart/2005/8/layout/pList1"/>
    <dgm:cxn modelId="{6A75D474-8147-417F-9140-351113220031}" type="presParOf" srcId="{BD7E5353-A43E-4298-8E36-F89C5E894626}" destId="{DF256CC9-AD47-474F-90D1-807323700069}" srcOrd="0" destOrd="0" presId="urn:microsoft.com/office/officeart/2005/8/layout/pList1"/>
    <dgm:cxn modelId="{5D03ECBA-EA33-4DE6-A871-55CB431A44AB}" type="presParOf" srcId="{BD7E5353-A43E-4298-8E36-F89C5E894626}" destId="{CD159FA1-2310-47CA-A40E-9D078E963351}" srcOrd="1" destOrd="0" presId="urn:microsoft.com/office/officeart/2005/8/layout/pList1"/>
    <dgm:cxn modelId="{8C165F65-6D31-4F25-AFCC-58E415A265D9}" type="presParOf" srcId="{AE913428-CD5A-4939-BF04-D411EB57A095}" destId="{F88384A4-5ABE-4749-937A-7952C1719BAD}" srcOrd="3" destOrd="0" presId="urn:microsoft.com/office/officeart/2005/8/layout/pList1"/>
    <dgm:cxn modelId="{79953B45-2CC1-4CC5-B7A7-E1FEC3C1695E}" type="presParOf" srcId="{AE913428-CD5A-4939-BF04-D411EB57A095}" destId="{87BA8424-F58B-4D93-9134-71E5ED00F7CF}" srcOrd="4" destOrd="0" presId="urn:microsoft.com/office/officeart/2005/8/layout/pList1"/>
    <dgm:cxn modelId="{60FDC1B4-38A7-4DA8-B16E-DF2B8B5657B6}" type="presParOf" srcId="{87BA8424-F58B-4D93-9134-71E5ED00F7CF}" destId="{EA068DBC-E2C1-4391-BFBF-12B242C9DCEF}" srcOrd="0" destOrd="0" presId="urn:microsoft.com/office/officeart/2005/8/layout/pList1"/>
    <dgm:cxn modelId="{28D271FC-5FB3-4BBB-A51A-4D70A4133797}" type="presParOf" srcId="{87BA8424-F58B-4D93-9134-71E5ED00F7CF}" destId="{DA34E1A5-FB9B-408E-A5E2-8BFBC9D83927}" srcOrd="1" destOrd="0" presId="urn:microsoft.com/office/officeart/2005/8/layout/pList1"/>
    <dgm:cxn modelId="{109E2EAE-1965-4193-8C63-9D8C53A51894}" type="presParOf" srcId="{AE913428-CD5A-4939-BF04-D411EB57A095}" destId="{DA37865B-47EB-45C8-9B2D-2B37DCFE5AB9}" srcOrd="5" destOrd="0" presId="urn:microsoft.com/office/officeart/2005/8/layout/pList1"/>
    <dgm:cxn modelId="{58F70FDA-E718-44D2-845D-337E49F7BEFC}" type="presParOf" srcId="{AE913428-CD5A-4939-BF04-D411EB57A095}" destId="{9F168982-9AE9-4A84-BEF1-50F1DF4419AD}" srcOrd="6" destOrd="0" presId="urn:microsoft.com/office/officeart/2005/8/layout/pList1"/>
    <dgm:cxn modelId="{D163FA65-1F1E-49B6-BF22-20499AD53DAD}" type="presParOf" srcId="{9F168982-9AE9-4A84-BEF1-50F1DF4419AD}" destId="{B00D4669-8FF3-4661-BE22-4996E5091FE1}" srcOrd="0" destOrd="0" presId="urn:microsoft.com/office/officeart/2005/8/layout/pList1"/>
    <dgm:cxn modelId="{A3B7F144-EC39-45F1-8A17-7020E8090292}" type="presParOf" srcId="{9F168982-9AE9-4A84-BEF1-50F1DF4419AD}" destId="{58ED228B-6B17-4F57-BF79-84BF397A2DC1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ED71D-B7D0-4319-A28F-0D787BE9DEB6}">
      <dsp:nvSpPr>
        <dsp:cNvPr id="0" name=""/>
        <dsp:cNvSpPr/>
      </dsp:nvSpPr>
      <dsp:spPr>
        <a:xfrm>
          <a:off x="1266705" y="87929"/>
          <a:ext cx="1433780" cy="1433780"/>
        </a:xfrm>
        <a:prstGeom prst="pie">
          <a:avLst>
            <a:gd name="adj1" fmla="val 16200000"/>
            <a:gd name="adj2" fmla="val 180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Resuse</a:t>
          </a:r>
          <a:endParaRPr lang="en-IN" sz="1100" kern="1200" dirty="0"/>
        </a:p>
      </dsp:txBody>
      <dsp:txXfrm>
        <a:off x="2046237" y="352496"/>
        <a:ext cx="486461" cy="477926"/>
      </dsp:txXfrm>
    </dsp:sp>
    <dsp:sp modelId="{5BA16A72-80F2-4EE8-8E28-E0B2C7E8BC12}">
      <dsp:nvSpPr>
        <dsp:cNvPr id="0" name=""/>
        <dsp:cNvSpPr/>
      </dsp:nvSpPr>
      <dsp:spPr>
        <a:xfrm>
          <a:off x="1222276" y="157886"/>
          <a:ext cx="1433780" cy="1433780"/>
        </a:xfrm>
        <a:prstGeom prst="pie">
          <a:avLst>
            <a:gd name="adj1" fmla="val 1800000"/>
            <a:gd name="adj2" fmla="val 900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Reduce </a:t>
          </a:r>
          <a:endParaRPr lang="en-IN" sz="1100" kern="1200" dirty="0"/>
        </a:p>
      </dsp:txBody>
      <dsp:txXfrm>
        <a:off x="1614858" y="1062533"/>
        <a:ext cx="648614" cy="443789"/>
      </dsp:txXfrm>
    </dsp:sp>
    <dsp:sp modelId="{2626FFC9-736C-4756-AAA9-8B88A9108C2D}">
      <dsp:nvSpPr>
        <dsp:cNvPr id="0" name=""/>
        <dsp:cNvSpPr/>
      </dsp:nvSpPr>
      <dsp:spPr>
        <a:xfrm>
          <a:off x="1222276" y="157886"/>
          <a:ext cx="1433780" cy="1433780"/>
        </a:xfrm>
        <a:prstGeom prst="pie">
          <a:avLst>
            <a:gd name="adj1" fmla="val 9000000"/>
            <a:gd name="adj2" fmla="val 1620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Recylce</a:t>
          </a:r>
          <a:endParaRPr lang="en-IN" sz="1100" kern="1200" dirty="0"/>
        </a:p>
      </dsp:txBody>
      <dsp:txXfrm>
        <a:off x="1375895" y="439521"/>
        <a:ext cx="486461" cy="4779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B4F36-5855-46ED-BAF0-A275101858AA}">
      <dsp:nvSpPr>
        <dsp:cNvPr id="0" name=""/>
        <dsp:cNvSpPr/>
      </dsp:nvSpPr>
      <dsp:spPr>
        <a:xfrm>
          <a:off x="793763" y="234808"/>
          <a:ext cx="4051790" cy="2078447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26F11-6446-4FEC-957D-33E1BDA8AAC5}">
      <dsp:nvSpPr>
        <dsp:cNvPr id="0" name=""/>
        <dsp:cNvSpPr/>
      </dsp:nvSpPr>
      <dsp:spPr>
        <a:xfrm>
          <a:off x="1420847" y="2274292"/>
          <a:ext cx="2936335" cy="815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Energy conservation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Use energy efficient appliances and practice energy – saving habits</a:t>
          </a:r>
        </a:p>
      </dsp:txBody>
      <dsp:txXfrm>
        <a:off x="1420847" y="2274292"/>
        <a:ext cx="2936335" cy="815771"/>
      </dsp:txXfrm>
    </dsp:sp>
    <dsp:sp modelId="{DF256CC9-AD47-474F-90D1-807323700069}">
      <dsp:nvSpPr>
        <dsp:cNvPr id="0" name=""/>
        <dsp:cNvSpPr/>
      </dsp:nvSpPr>
      <dsp:spPr>
        <a:xfrm>
          <a:off x="6320863" y="284890"/>
          <a:ext cx="3908292" cy="2023135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59FA1-2310-47CA-A40E-9D078E963351}">
      <dsp:nvSpPr>
        <dsp:cNvPr id="0" name=""/>
        <dsp:cNvSpPr/>
      </dsp:nvSpPr>
      <dsp:spPr>
        <a:xfrm>
          <a:off x="6840697" y="2306846"/>
          <a:ext cx="2936335" cy="1024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Tree Plantation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dirty="0"/>
            <a:t>Participate in or support tree plantation initiatives.</a:t>
          </a:r>
        </a:p>
      </dsp:txBody>
      <dsp:txXfrm>
        <a:off x="6840697" y="2306846"/>
        <a:ext cx="2936335" cy="1024399"/>
      </dsp:txXfrm>
    </dsp:sp>
    <dsp:sp modelId="{EA068DBC-E2C1-4391-BFBF-12B242C9DCEF}">
      <dsp:nvSpPr>
        <dsp:cNvPr id="0" name=""/>
        <dsp:cNvSpPr/>
      </dsp:nvSpPr>
      <dsp:spPr>
        <a:xfrm>
          <a:off x="320191" y="3205624"/>
          <a:ext cx="3943910" cy="2023135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4E1A5-FB9B-408E-A5E2-8BFBC9D83927}">
      <dsp:nvSpPr>
        <dsp:cNvPr id="0" name=""/>
        <dsp:cNvSpPr/>
      </dsp:nvSpPr>
      <dsp:spPr>
        <a:xfrm>
          <a:off x="1084372" y="5249268"/>
          <a:ext cx="2316181" cy="91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Waste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Minimize single use items, adopt a zero-lifestyle.</a:t>
          </a:r>
          <a:endParaRPr lang="en-IN" sz="1400" b="0" kern="1200" dirty="0"/>
        </a:p>
      </dsp:txBody>
      <dsp:txXfrm>
        <a:off x="1084372" y="5249268"/>
        <a:ext cx="2316181" cy="913543"/>
      </dsp:txXfrm>
    </dsp:sp>
    <dsp:sp modelId="{B00D4669-8FF3-4661-BE22-4996E5091FE1}">
      <dsp:nvSpPr>
        <dsp:cNvPr id="0" name=""/>
        <dsp:cNvSpPr/>
      </dsp:nvSpPr>
      <dsp:spPr>
        <a:xfrm>
          <a:off x="5687995" y="3243786"/>
          <a:ext cx="3832652" cy="2194231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D228B-6B17-4F57-BF79-84BF397A2DC1}">
      <dsp:nvSpPr>
        <dsp:cNvPr id="0" name=""/>
        <dsp:cNvSpPr/>
      </dsp:nvSpPr>
      <dsp:spPr>
        <a:xfrm>
          <a:off x="6593047" y="5426036"/>
          <a:ext cx="2154976" cy="841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Water Conservation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Conserve water in daily activities </a:t>
          </a:r>
          <a:endParaRPr lang="en-IN" sz="1400" b="0" kern="1200" dirty="0"/>
        </a:p>
      </dsp:txBody>
      <dsp:txXfrm>
        <a:off x="6593047" y="5426036"/>
        <a:ext cx="2154976" cy="841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772C-BF8D-9B3C-B0CD-455D72541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9859D-F514-000F-68A5-64C13DC2F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85EFC-524B-5D5F-CDD8-CD5AB13B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DB1E-5C67-45D7-9EAE-DF5DBE0041F0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E1449-D829-E590-9E97-1E8CC12E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AAD8F-98D1-F850-FDE8-754C99D7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8A79-AB7C-455C-B23E-1A938BD8D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05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1C11-27EB-647F-3A9D-A74DA5FF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5A84F-CA92-63DF-A45B-BC25B336A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70C55-45C5-F87B-6C4D-2D7AA095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DB1E-5C67-45D7-9EAE-DF5DBE0041F0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BA669-B161-A199-DC91-45DED1EC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E564A-11C3-8500-45CE-EC56B3CF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8A79-AB7C-455C-B23E-1A938BD8D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77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36876-640E-32BC-0C37-96074CD9E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6FCC1-1AEC-5142-E485-29ABF42D1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BA9A9-9D3C-5D1F-BF6D-65E9052E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DB1E-5C67-45D7-9EAE-DF5DBE0041F0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92876-F88E-B664-5290-5FFCA832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148B8-E002-17C8-7DC8-1E8CE8E4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8A79-AB7C-455C-B23E-1A938BD8D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E08B-54C9-2981-6232-5D330D28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8E01-3C1C-223B-6C0B-1BFA9E3EB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D8717-7A92-C4F1-5670-A62EA1A9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DB1E-5C67-45D7-9EAE-DF5DBE0041F0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06D13-9EEE-AE0D-FB23-6B2ECE0A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4E7DA-ED07-F1CF-62AA-AAD5A174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8A79-AB7C-455C-B23E-1A938BD8D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02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BB5C-B6F1-BC01-CE70-95B901E9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F90D7-0E2C-4049-51B8-EACA43076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70BAA-9DF3-0C40-26F9-315AA516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DB1E-5C67-45D7-9EAE-DF5DBE0041F0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07247-B358-1A83-E93F-6989049F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EDED0-13B8-0491-8636-48DC90FD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8A79-AB7C-455C-B23E-1A938BD8D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70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47BA-5FD8-01AD-CE51-1155E7C4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062C4-071A-2547-EEAB-1D7F7503D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F4E55-CE3E-C138-510B-048CC5DE9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0536B-6EE5-A4B4-B586-F640A4AB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DB1E-5C67-45D7-9EAE-DF5DBE0041F0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87A3D-2729-9DC3-8A6C-AD37AF10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3C6D3-0AFA-908E-3DC0-B08E1E78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8A79-AB7C-455C-B23E-1A938BD8D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79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3D70-F905-013C-6DC5-DFF466AF0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03F6B-8E18-DC39-22F6-DA9F2B073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A1522-05E6-CAD3-7AE3-B306BF5CB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75AC9-2542-4529-DE12-1CD662044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FC100-5128-B958-F8B3-DF7B02A6F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F81A2-DB69-9CE7-E3FC-F4F6B9BD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DB1E-5C67-45D7-9EAE-DF5DBE0041F0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4589D-5F0F-B411-3FFB-3EC12B60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CB52C-E2BE-FA97-4065-059835B9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8A79-AB7C-455C-B23E-1A938BD8D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42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FB32-0AF2-41FB-EA68-FCD861BB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326A4-6AF0-A014-350C-8A6DA7C94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DB1E-5C67-45D7-9EAE-DF5DBE0041F0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9C093-8ADA-62ED-DEEB-6324DCA0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44598-A36F-7920-8479-680BC445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8A79-AB7C-455C-B23E-1A938BD8D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57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E48E3-42B5-76D7-84AD-1C2523521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DB1E-5C67-45D7-9EAE-DF5DBE0041F0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19192B-8215-BD9A-2B4C-35BA8A50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4D226-5062-E91D-7071-498335E1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8A79-AB7C-455C-B23E-1A938BD8D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5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924B-73E0-7730-B578-5CE1236A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DA39A-BED9-7F2B-54EA-9D9825B85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AF4CA-6FE9-CE9B-78D5-4E81B2A76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91E4B-B689-672A-043A-EEF78C88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DB1E-5C67-45D7-9EAE-DF5DBE0041F0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3042E-D34C-F13B-1070-588E8D42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1C2D4-A71A-4AB5-FD6F-435737EC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8A79-AB7C-455C-B23E-1A938BD8D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3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EC78-9051-460C-49B3-DF1A3C51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8D620-E2DD-E107-0FCC-37A9DE4A3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A1F11-D4C5-3B51-1669-C7D9A6E3F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A1452-67CB-46DA-00B1-7A26947F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DB1E-5C67-45D7-9EAE-DF5DBE0041F0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9AFAC-FEE5-7C79-2DFF-4C59B04A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DE2DD-A244-862E-C883-F5FA6F77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8A79-AB7C-455C-B23E-1A938BD8D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04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9E046-A58F-F24D-7A40-93D88FC1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BB3D9-C4F1-5B97-600A-37AA9FBA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D868D-3F30-0081-AB31-2C4C87C1A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0DB1E-5C67-45D7-9EAE-DF5DBE0041F0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E3017-6B31-0323-2B49-8934F2272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CD13A-B2EF-DA8B-D16E-6DAC0679F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E8A79-AB7C-455C-B23E-1A938BD8D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24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455D9-DA25-59B7-8D65-257811499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rmAutofit/>
          </a:bodyPr>
          <a:lstStyle/>
          <a:p>
            <a:pPr algn="l"/>
            <a:r>
              <a:rPr lang="en-US" sz="6600" b="1"/>
              <a:t>Things I would like to change in my country</a:t>
            </a:r>
            <a:br>
              <a:rPr lang="en-IN" sz="6600" b="1"/>
            </a:br>
            <a:endParaRPr lang="en-IN" sz="660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0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DEB0FF98-9259-365D-CD2E-EAB822834E6A}"/>
              </a:ext>
            </a:extLst>
          </p:cNvPr>
          <p:cNvSpPr/>
          <p:nvPr/>
        </p:nvSpPr>
        <p:spPr>
          <a:xfrm>
            <a:off x="642938" y="642938"/>
            <a:ext cx="4811713" cy="2751138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b="1">
                <a:solidFill>
                  <a:schemeClr val="tx1"/>
                </a:solidFill>
              </a:rPr>
              <a:t>Supporting small businesses </a:t>
            </a:r>
          </a:p>
          <a:p>
            <a:pPr>
              <a:spcAft>
                <a:spcPts val="600"/>
              </a:spcAft>
            </a:pPr>
            <a:r>
              <a:rPr lang="en-US" sz="2800">
                <a:solidFill>
                  <a:schemeClr val="tx1"/>
                </a:solidFill>
              </a:rPr>
              <a:t>Create the right environment for small businesses to grow.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75BA6C07-9BB2-4459-B4D6-989D244124C0}"/>
              </a:ext>
            </a:extLst>
          </p:cNvPr>
          <p:cNvSpPr/>
          <p:nvPr/>
        </p:nvSpPr>
        <p:spPr>
          <a:xfrm>
            <a:off x="642938" y="3462338"/>
            <a:ext cx="4811713" cy="2751138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b="1">
                <a:solidFill>
                  <a:schemeClr val="tx1"/>
                </a:solidFill>
              </a:rPr>
              <a:t>Infrastructure Development</a:t>
            </a:r>
          </a:p>
          <a:p>
            <a:pPr>
              <a:spcAft>
                <a:spcPts val="600"/>
              </a:spcAft>
            </a:pPr>
            <a:r>
              <a:rPr lang="en-US" sz="2800">
                <a:solidFill>
                  <a:schemeClr val="tx1"/>
                </a:solidFill>
              </a:rPr>
              <a:t>Invest in infrastructure like road, bridges and technology.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B4F6DCAA-2B9D-C61F-49E3-8D2E95143112}"/>
              </a:ext>
            </a:extLst>
          </p:cNvPr>
          <p:cNvSpPr/>
          <p:nvPr/>
        </p:nvSpPr>
        <p:spPr>
          <a:xfrm>
            <a:off x="5529263" y="642938"/>
            <a:ext cx="6018213" cy="2298700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b="1">
                <a:solidFill>
                  <a:schemeClr val="tx1"/>
                </a:solidFill>
              </a:rPr>
              <a:t>Access to financial services</a:t>
            </a:r>
          </a:p>
          <a:p>
            <a:pPr>
              <a:spcAft>
                <a:spcPts val="600"/>
              </a:spcAft>
            </a:pPr>
            <a:r>
              <a:rPr lang="en-US" sz="2800">
                <a:solidFill>
                  <a:schemeClr val="tx1"/>
                </a:solidFill>
              </a:rPr>
              <a:t>Ensure everyone has access to banking and financial services.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6B530346-B4F3-97CC-6273-435302A9DAAC}"/>
              </a:ext>
            </a:extLst>
          </p:cNvPr>
          <p:cNvSpPr/>
          <p:nvPr/>
        </p:nvSpPr>
        <p:spPr>
          <a:xfrm>
            <a:off x="5529263" y="3008313"/>
            <a:ext cx="6018213" cy="3178175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b="1">
                <a:solidFill>
                  <a:schemeClr val="tx1"/>
                </a:solidFill>
              </a:rPr>
              <a:t>Investing in research and development</a:t>
            </a:r>
          </a:p>
          <a:p>
            <a:pPr>
              <a:spcAft>
                <a:spcPts val="600"/>
              </a:spcAft>
            </a:pPr>
            <a:r>
              <a:rPr lang="en-US" sz="2800">
                <a:solidFill>
                  <a:schemeClr val="tx1"/>
                </a:solidFill>
              </a:rPr>
              <a:t>Fosters innovation, leading to new products and industries that drive economic growth.</a:t>
            </a:r>
          </a:p>
        </p:txBody>
      </p:sp>
    </p:spTree>
    <p:extLst>
      <p:ext uri="{BB962C8B-B14F-4D97-AF65-F5344CB8AC3E}">
        <p14:creationId xmlns:p14="http://schemas.microsoft.com/office/powerpoint/2010/main" val="350184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12097B-39A6-5D53-4C86-0B9A90F5B8FA}"/>
              </a:ext>
            </a:extLst>
          </p:cNvPr>
          <p:cNvSpPr txBox="1"/>
          <p:nvPr/>
        </p:nvSpPr>
        <p:spPr>
          <a:xfrm>
            <a:off x="3520051" y="870305"/>
            <a:ext cx="5175450" cy="9227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2B5DE39-BA09-7B42-4003-4F8550E98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862005" flipH="1" flipV="1">
            <a:off x="851682" y="-208561"/>
            <a:ext cx="1021459" cy="1151268"/>
          </a:xfrm>
          <a:custGeom>
            <a:avLst/>
            <a:gdLst>
              <a:gd name="connsiteX0" fmla="*/ 0 w 1021459"/>
              <a:gd name="connsiteY0" fmla="*/ 480203 h 1151268"/>
              <a:gd name="connsiteX1" fmla="*/ 205383 w 1021459"/>
              <a:gd name="connsiteY1" fmla="*/ 339749 h 1151268"/>
              <a:gd name="connsiteX2" fmla="*/ 234518 w 1021459"/>
              <a:gd name="connsiteY2" fmla="*/ 370332 h 1151268"/>
              <a:gd name="connsiteX3" fmla="*/ 559218 w 1021459"/>
              <a:gd name="connsiteY3" fmla="*/ 756689 h 1151268"/>
              <a:gd name="connsiteX4" fmla="*/ 883382 w 1021459"/>
              <a:gd name="connsiteY4" fmla="*/ 0 h 1151268"/>
              <a:gd name="connsiteX5" fmla="*/ 989197 w 1021459"/>
              <a:gd name="connsiteY5" fmla="*/ 471798 h 1151268"/>
              <a:gd name="connsiteX6" fmla="*/ 1021441 w 1021459"/>
              <a:gd name="connsiteY6" fmla="*/ 716426 h 1151268"/>
              <a:gd name="connsiteX7" fmla="*/ 904281 w 1021459"/>
              <a:gd name="connsiteY7" fmla="*/ 1015641 h 1151268"/>
              <a:gd name="connsiteX8" fmla="*/ 651239 w 1021459"/>
              <a:gd name="connsiteY8" fmla="*/ 1139993 h 1151268"/>
              <a:gd name="connsiteX9" fmla="*/ 257636 w 1021459"/>
              <a:gd name="connsiteY9" fmla="*/ 1102844 h 1151268"/>
              <a:gd name="connsiteX10" fmla="*/ 67884 w 1021459"/>
              <a:gd name="connsiteY10" fmla="*/ 763595 h 1151268"/>
              <a:gd name="connsiteX11" fmla="*/ 1054 w 1021459"/>
              <a:gd name="connsiteY11" fmla="*/ 485262 h 115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1459" h="1151268">
                <a:moveTo>
                  <a:pt x="0" y="480203"/>
                </a:moveTo>
                <a:lnTo>
                  <a:pt x="205383" y="339749"/>
                </a:lnTo>
                <a:lnTo>
                  <a:pt x="234518" y="370332"/>
                </a:lnTo>
                <a:cubicBezTo>
                  <a:pt x="346512" y="495221"/>
                  <a:pt x="463425" y="650296"/>
                  <a:pt x="559218" y="756689"/>
                </a:cubicBezTo>
                <a:lnTo>
                  <a:pt x="883382" y="0"/>
                </a:lnTo>
                <a:cubicBezTo>
                  <a:pt x="926936" y="199703"/>
                  <a:pt x="968197" y="287720"/>
                  <a:pt x="989197" y="471798"/>
                </a:cubicBezTo>
                <a:lnTo>
                  <a:pt x="1021441" y="716426"/>
                </a:lnTo>
                <a:cubicBezTo>
                  <a:pt x="1022254" y="879354"/>
                  <a:pt x="997177" y="920689"/>
                  <a:pt x="904281" y="1015641"/>
                </a:cubicBezTo>
                <a:cubicBezTo>
                  <a:pt x="847918" y="1080027"/>
                  <a:pt x="759013" y="1125459"/>
                  <a:pt x="651239" y="1139993"/>
                </a:cubicBezTo>
                <a:cubicBezTo>
                  <a:pt x="543465" y="1154527"/>
                  <a:pt x="354862" y="1165577"/>
                  <a:pt x="257636" y="1102844"/>
                </a:cubicBezTo>
                <a:cubicBezTo>
                  <a:pt x="160410" y="1040111"/>
                  <a:pt x="86077" y="841634"/>
                  <a:pt x="67884" y="763595"/>
                </a:cubicBezTo>
                <a:cubicBezTo>
                  <a:pt x="50473" y="698669"/>
                  <a:pt x="25338" y="595452"/>
                  <a:pt x="1054" y="48526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43FC24A-9617-F1D0-8D4E-27F879E59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66449" y="-38918"/>
            <a:ext cx="1523437" cy="1056487"/>
            <a:chOff x="10366449" y="-38918"/>
            <a:chExt cx="1523437" cy="1056487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DFFEA31-BAB2-02AE-9FB8-465E87C1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964675">
              <a:off x="10366449" y="-38918"/>
              <a:ext cx="1523437" cy="1056487"/>
            </a:xfrm>
            <a:custGeom>
              <a:avLst/>
              <a:gdLst>
                <a:gd name="connsiteX0" fmla="*/ 325537 w 1523437"/>
                <a:gd name="connsiteY0" fmla="*/ 838828 h 1056487"/>
                <a:gd name="connsiteX1" fmla="*/ 0 w 1523437"/>
                <a:gd name="connsiteY1" fmla="*/ 646392 h 1056487"/>
                <a:gd name="connsiteX2" fmla="*/ 19482 w 1523437"/>
                <a:gd name="connsiteY2" fmla="*/ 524888 h 1056487"/>
                <a:gd name="connsiteX3" fmla="*/ 187004 w 1523437"/>
                <a:gd name="connsiteY3" fmla="*/ 169991 h 1056487"/>
                <a:gd name="connsiteX4" fmla="*/ 787409 w 1523437"/>
                <a:gd name="connsiteY4" fmla="*/ 473 h 1056487"/>
                <a:gd name="connsiteX5" fmla="*/ 1214891 w 1523437"/>
                <a:gd name="connsiteY5" fmla="*/ 94289 h 1056487"/>
                <a:gd name="connsiteX6" fmla="*/ 1465991 w 1523437"/>
                <a:gd name="connsiteY6" fmla="*/ 418107 h 1056487"/>
                <a:gd name="connsiteX7" fmla="*/ 1520967 w 1523437"/>
                <a:gd name="connsiteY7" fmla="*/ 1051043 h 1056487"/>
                <a:gd name="connsiteX8" fmla="*/ 1194000 w 1523437"/>
                <a:gd name="connsiteY8" fmla="*/ 1056487 h 1056487"/>
                <a:gd name="connsiteX9" fmla="*/ 1102084 w 1523437"/>
                <a:gd name="connsiteY9" fmla="*/ 502253 h 1056487"/>
                <a:gd name="connsiteX10" fmla="*/ 897264 w 1523437"/>
                <a:gd name="connsiteY10" fmla="*/ 342960 h 1056487"/>
                <a:gd name="connsiteX11" fmla="*/ 466885 w 1523437"/>
                <a:gd name="connsiteY11" fmla="*/ 385718 h 1056487"/>
                <a:gd name="connsiteX12" fmla="*/ 328613 w 1523437"/>
                <a:gd name="connsiteY12" fmla="*/ 812953 h 105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3437" h="1056487">
                  <a:moveTo>
                    <a:pt x="325537" y="838828"/>
                  </a:moveTo>
                  <a:lnTo>
                    <a:pt x="0" y="646392"/>
                  </a:lnTo>
                  <a:lnTo>
                    <a:pt x="19482" y="524888"/>
                  </a:lnTo>
                  <a:cubicBezTo>
                    <a:pt x="45296" y="386979"/>
                    <a:pt x="83552" y="275132"/>
                    <a:pt x="187004" y="169991"/>
                  </a:cubicBezTo>
                  <a:cubicBezTo>
                    <a:pt x="340679" y="32713"/>
                    <a:pt x="414535" y="-4793"/>
                    <a:pt x="787409" y="473"/>
                  </a:cubicBezTo>
                  <a:cubicBezTo>
                    <a:pt x="918118" y="3526"/>
                    <a:pt x="1101793" y="24683"/>
                    <a:pt x="1214891" y="94289"/>
                  </a:cubicBezTo>
                  <a:cubicBezTo>
                    <a:pt x="1327988" y="163895"/>
                    <a:pt x="1414979" y="258649"/>
                    <a:pt x="1465991" y="418107"/>
                  </a:cubicBezTo>
                  <a:cubicBezTo>
                    <a:pt x="1517004" y="577566"/>
                    <a:pt x="1529510" y="852336"/>
                    <a:pt x="1520967" y="1051043"/>
                  </a:cubicBezTo>
                  <a:cubicBezTo>
                    <a:pt x="1453892" y="1048474"/>
                    <a:pt x="1228525" y="1050497"/>
                    <a:pt x="1194000" y="1056487"/>
                  </a:cubicBezTo>
                  <a:cubicBezTo>
                    <a:pt x="1182161" y="808066"/>
                    <a:pt x="1151539" y="621174"/>
                    <a:pt x="1102084" y="502253"/>
                  </a:cubicBezTo>
                  <a:cubicBezTo>
                    <a:pt x="1052628" y="383332"/>
                    <a:pt x="1003131" y="362382"/>
                    <a:pt x="897264" y="342960"/>
                  </a:cubicBezTo>
                  <a:cubicBezTo>
                    <a:pt x="791398" y="323537"/>
                    <a:pt x="561660" y="307387"/>
                    <a:pt x="466885" y="385718"/>
                  </a:cubicBezTo>
                  <a:cubicBezTo>
                    <a:pt x="372109" y="464051"/>
                    <a:pt x="353596" y="685333"/>
                    <a:pt x="328613" y="81295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C1C412C-D5C4-23B4-7FA8-2EBFDB424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964675">
              <a:off x="10366449" y="-38918"/>
              <a:ext cx="1523437" cy="1056487"/>
            </a:xfrm>
            <a:custGeom>
              <a:avLst/>
              <a:gdLst>
                <a:gd name="connsiteX0" fmla="*/ 325537 w 1523437"/>
                <a:gd name="connsiteY0" fmla="*/ 838828 h 1056487"/>
                <a:gd name="connsiteX1" fmla="*/ 0 w 1523437"/>
                <a:gd name="connsiteY1" fmla="*/ 646392 h 1056487"/>
                <a:gd name="connsiteX2" fmla="*/ 19482 w 1523437"/>
                <a:gd name="connsiteY2" fmla="*/ 524888 h 1056487"/>
                <a:gd name="connsiteX3" fmla="*/ 187004 w 1523437"/>
                <a:gd name="connsiteY3" fmla="*/ 169991 h 1056487"/>
                <a:gd name="connsiteX4" fmla="*/ 787409 w 1523437"/>
                <a:gd name="connsiteY4" fmla="*/ 473 h 1056487"/>
                <a:gd name="connsiteX5" fmla="*/ 1214891 w 1523437"/>
                <a:gd name="connsiteY5" fmla="*/ 94289 h 1056487"/>
                <a:gd name="connsiteX6" fmla="*/ 1465991 w 1523437"/>
                <a:gd name="connsiteY6" fmla="*/ 418107 h 1056487"/>
                <a:gd name="connsiteX7" fmla="*/ 1520967 w 1523437"/>
                <a:gd name="connsiteY7" fmla="*/ 1051043 h 1056487"/>
                <a:gd name="connsiteX8" fmla="*/ 1194000 w 1523437"/>
                <a:gd name="connsiteY8" fmla="*/ 1056487 h 1056487"/>
                <a:gd name="connsiteX9" fmla="*/ 1102084 w 1523437"/>
                <a:gd name="connsiteY9" fmla="*/ 502253 h 1056487"/>
                <a:gd name="connsiteX10" fmla="*/ 897264 w 1523437"/>
                <a:gd name="connsiteY10" fmla="*/ 342960 h 1056487"/>
                <a:gd name="connsiteX11" fmla="*/ 466885 w 1523437"/>
                <a:gd name="connsiteY11" fmla="*/ 385718 h 1056487"/>
                <a:gd name="connsiteX12" fmla="*/ 328613 w 1523437"/>
                <a:gd name="connsiteY12" fmla="*/ 812953 h 105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3437" h="1056487">
                  <a:moveTo>
                    <a:pt x="325537" y="838828"/>
                  </a:moveTo>
                  <a:lnTo>
                    <a:pt x="0" y="646392"/>
                  </a:lnTo>
                  <a:lnTo>
                    <a:pt x="19482" y="524888"/>
                  </a:lnTo>
                  <a:cubicBezTo>
                    <a:pt x="45296" y="386979"/>
                    <a:pt x="83552" y="275132"/>
                    <a:pt x="187004" y="169991"/>
                  </a:cubicBezTo>
                  <a:cubicBezTo>
                    <a:pt x="340679" y="32713"/>
                    <a:pt x="414535" y="-4793"/>
                    <a:pt x="787409" y="473"/>
                  </a:cubicBezTo>
                  <a:cubicBezTo>
                    <a:pt x="918118" y="3526"/>
                    <a:pt x="1101793" y="24683"/>
                    <a:pt x="1214891" y="94289"/>
                  </a:cubicBezTo>
                  <a:cubicBezTo>
                    <a:pt x="1327988" y="163895"/>
                    <a:pt x="1414979" y="258649"/>
                    <a:pt x="1465991" y="418107"/>
                  </a:cubicBezTo>
                  <a:cubicBezTo>
                    <a:pt x="1517004" y="577566"/>
                    <a:pt x="1529510" y="852336"/>
                    <a:pt x="1520967" y="1051043"/>
                  </a:cubicBezTo>
                  <a:cubicBezTo>
                    <a:pt x="1453892" y="1048474"/>
                    <a:pt x="1228525" y="1050497"/>
                    <a:pt x="1194000" y="1056487"/>
                  </a:cubicBezTo>
                  <a:cubicBezTo>
                    <a:pt x="1182161" y="808066"/>
                    <a:pt x="1151539" y="621174"/>
                    <a:pt x="1102084" y="502253"/>
                  </a:cubicBezTo>
                  <a:cubicBezTo>
                    <a:pt x="1052628" y="383332"/>
                    <a:pt x="1003131" y="362382"/>
                    <a:pt x="897264" y="342960"/>
                  </a:cubicBezTo>
                  <a:cubicBezTo>
                    <a:pt x="791398" y="323537"/>
                    <a:pt x="561660" y="307387"/>
                    <a:pt x="466885" y="385718"/>
                  </a:cubicBezTo>
                  <a:cubicBezTo>
                    <a:pt x="372109" y="464051"/>
                    <a:pt x="353596" y="685333"/>
                    <a:pt x="328613" y="812953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1559590-A825-F332-36C6-EF5DE8B15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1023" flipH="1">
            <a:off x="380380" y="2517858"/>
            <a:ext cx="442769" cy="445803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468508"/>
              <a:gd name="connsiteY0" fmla="*/ 326 h 4964273"/>
              <a:gd name="connsiteX1" fmla="*/ 3964140 w 4468508"/>
              <a:gd name="connsiteY1" fmla="*/ 591130 h 4964273"/>
              <a:gd name="connsiteX2" fmla="*/ 4451030 w 4468508"/>
              <a:gd name="connsiteY2" fmla="*/ 3809413 h 4964273"/>
              <a:gd name="connsiteX3" fmla="*/ 3419865 w 4468508"/>
              <a:gd name="connsiteY3" fmla="*/ 4845181 h 4964273"/>
              <a:gd name="connsiteX4" fmla="*/ 1074535 w 4468508"/>
              <a:gd name="connsiteY4" fmla="*/ 4657562 h 4964273"/>
              <a:gd name="connsiteX5" fmla="*/ 33359 w 4468508"/>
              <a:gd name="connsiteY5" fmla="*/ 2995991 h 4964273"/>
              <a:gd name="connsiteX6" fmla="*/ 592137 w 4468508"/>
              <a:gd name="connsiteY6" fmla="*/ 806182 h 4964273"/>
              <a:gd name="connsiteX7" fmla="*/ 2649000 w 4468508"/>
              <a:gd name="connsiteY7" fmla="*/ 326 h 4964273"/>
              <a:gd name="connsiteX0" fmla="*/ 2788684 w 4608192"/>
              <a:gd name="connsiteY0" fmla="*/ 326 h 4845177"/>
              <a:gd name="connsiteX1" fmla="*/ 4103824 w 4608192"/>
              <a:gd name="connsiteY1" fmla="*/ 591130 h 4845177"/>
              <a:gd name="connsiteX2" fmla="*/ 4590714 w 4608192"/>
              <a:gd name="connsiteY2" fmla="*/ 3809413 h 4845177"/>
              <a:gd name="connsiteX3" fmla="*/ 3559549 w 4608192"/>
              <a:gd name="connsiteY3" fmla="*/ 4845181 h 4845177"/>
              <a:gd name="connsiteX4" fmla="*/ 173043 w 4608192"/>
              <a:gd name="connsiteY4" fmla="*/ 2995991 h 4845177"/>
              <a:gd name="connsiteX5" fmla="*/ 731821 w 4608192"/>
              <a:gd name="connsiteY5" fmla="*/ 806182 h 4845177"/>
              <a:gd name="connsiteX6" fmla="*/ 2788684 w 4608192"/>
              <a:gd name="connsiteY6" fmla="*/ 326 h 4845177"/>
              <a:gd name="connsiteX0" fmla="*/ 2788684 w 4656382"/>
              <a:gd name="connsiteY0" fmla="*/ 326 h 4593408"/>
              <a:gd name="connsiteX1" fmla="*/ 4103824 w 4656382"/>
              <a:gd name="connsiteY1" fmla="*/ 591130 h 4593408"/>
              <a:gd name="connsiteX2" fmla="*/ 4590714 w 4656382"/>
              <a:gd name="connsiteY2" fmla="*/ 3809413 h 4593408"/>
              <a:gd name="connsiteX3" fmla="*/ 2737164 w 4656382"/>
              <a:gd name="connsiteY3" fmla="*/ 4593410 h 4593408"/>
              <a:gd name="connsiteX4" fmla="*/ 173043 w 4656382"/>
              <a:gd name="connsiteY4" fmla="*/ 2995991 h 4593408"/>
              <a:gd name="connsiteX5" fmla="*/ 731821 w 4656382"/>
              <a:gd name="connsiteY5" fmla="*/ 806182 h 4593408"/>
              <a:gd name="connsiteX6" fmla="*/ 2788684 w 4656382"/>
              <a:gd name="connsiteY6" fmla="*/ 326 h 4593408"/>
              <a:gd name="connsiteX0" fmla="*/ 2788684 w 4720632"/>
              <a:gd name="connsiteY0" fmla="*/ 326 h 4593408"/>
              <a:gd name="connsiteX1" fmla="*/ 4103824 w 4720632"/>
              <a:gd name="connsiteY1" fmla="*/ 591130 h 4593408"/>
              <a:gd name="connsiteX2" fmla="*/ 4661706 w 4720632"/>
              <a:gd name="connsiteY2" fmla="*/ 3597011 h 4593408"/>
              <a:gd name="connsiteX3" fmla="*/ 2737164 w 4720632"/>
              <a:gd name="connsiteY3" fmla="*/ 4593410 h 4593408"/>
              <a:gd name="connsiteX4" fmla="*/ 173043 w 4720632"/>
              <a:gd name="connsiteY4" fmla="*/ 2995991 h 4593408"/>
              <a:gd name="connsiteX5" fmla="*/ 731821 w 4720632"/>
              <a:gd name="connsiteY5" fmla="*/ 806182 h 4593408"/>
              <a:gd name="connsiteX6" fmla="*/ 2788684 w 4720632"/>
              <a:gd name="connsiteY6" fmla="*/ 326 h 4593408"/>
              <a:gd name="connsiteX0" fmla="*/ 2615637 w 4547585"/>
              <a:gd name="connsiteY0" fmla="*/ 326 h 4593408"/>
              <a:gd name="connsiteX1" fmla="*/ 3930777 w 4547585"/>
              <a:gd name="connsiteY1" fmla="*/ 591130 h 4593408"/>
              <a:gd name="connsiteX2" fmla="*/ 4488659 w 4547585"/>
              <a:gd name="connsiteY2" fmla="*/ 3597011 h 4593408"/>
              <a:gd name="connsiteX3" fmla="*/ 2564117 w 4547585"/>
              <a:gd name="connsiteY3" fmla="*/ 4593410 h 4593408"/>
              <a:gd name="connsiteX4" fmla="*/ -4 w 4547585"/>
              <a:gd name="connsiteY4" fmla="*/ 2995991 h 4593408"/>
              <a:gd name="connsiteX5" fmla="*/ 2615637 w 4547585"/>
              <a:gd name="connsiteY5" fmla="*/ 326 h 4593408"/>
              <a:gd name="connsiteX0" fmla="*/ 1599114 w 4547585"/>
              <a:gd name="connsiteY0" fmla="*/ 673 h 4392722"/>
              <a:gd name="connsiteX1" fmla="*/ 3930777 w 4547585"/>
              <a:gd name="connsiteY1" fmla="*/ 390444 h 4392722"/>
              <a:gd name="connsiteX2" fmla="*/ 4488659 w 4547585"/>
              <a:gd name="connsiteY2" fmla="*/ 3396325 h 4392722"/>
              <a:gd name="connsiteX3" fmla="*/ 2564117 w 4547585"/>
              <a:gd name="connsiteY3" fmla="*/ 4392724 h 4392722"/>
              <a:gd name="connsiteX4" fmla="*/ -4 w 4547585"/>
              <a:gd name="connsiteY4" fmla="*/ 2795305 h 4392722"/>
              <a:gd name="connsiteX5" fmla="*/ 1599114 w 4547585"/>
              <a:gd name="connsiteY5" fmla="*/ 673 h 4392722"/>
              <a:gd name="connsiteX0" fmla="*/ 1599114 w 4556102"/>
              <a:gd name="connsiteY0" fmla="*/ 673 h 4345138"/>
              <a:gd name="connsiteX1" fmla="*/ 3930777 w 4556102"/>
              <a:gd name="connsiteY1" fmla="*/ 390444 h 4345138"/>
              <a:gd name="connsiteX2" fmla="*/ 4488659 w 4556102"/>
              <a:gd name="connsiteY2" fmla="*/ 3396325 h 4345138"/>
              <a:gd name="connsiteX3" fmla="*/ 2425030 w 4556102"/>
              <a:gd name="connsiteY3" fmla="*/ 4345136 h 4345138"/>
              <a:gd name="connsiteX4" fmla="*/ -4 w 4556102"/>
              <a:gd name="connsiteY4" fmla="*/ 2795305 h 4345138"/>
              <a:gd name="connsiteX5" fmla="*/ 1599114 w 4556102"/>
              <a:gd name="connsiteY5" fmla="*/ 673 h 4345138"/>
              <a:gd name="connsiteX0" fmla="*/ 1308676 w 4265664"/>
              <a:gd name="connsiteY0" fmla="*/ 673 h 4345138"/>
              <a:gd name="connsiteX1" fmla="*/ 3640339 w 4265664"/>
              <a:gd name="connsiteY1" fmla="*/ 390444 h 4345138"/>
              <a:gd name="connsiteX2" fmla="*/ 4198221 w 4265664"/>
              <a:gd name="connsiteY2" fmla="*/ 3396325 h 4345138"/>
              <a:gd name="connsiteX3" fmla="*/ 2134592 w 4265664"/>
              <a:gd name="connsiteY3" fmla="*/ 4345136 h 4345138"/>
              <a:gd name="connsiteX4" fmla="*/ 2 w 4265664"/>
              <a:gd name="connsiteY4" fmla="*/ 2737868 h 4345138"/>
              <a:gd name="connsiteX5" fmla="*/ 1308676 w 4265664"/>
              <a:gd name="connsiteY5" fmla="*/ 673 h 434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664" h="4345138">
                <a:moveTo>
                  <a:pt x="1308676" y="673"/>
                </a:moveTo>
                <a:cubicBezTo>
                  <a:pt x="1850442" y="-12337"/>
                  <a:pt x="3307336" y="165670"/>
                  <a:pt x="3640339" y="390444"/>
                </a:cubicBezTo>
                <a:cubicBezTo>
                  <a:pt x="3940677" y="1025292"/>
                  <a:pt x="4449179" y="2737210"/>
                  <a:pt x="4198221" y="3396325"/>
                </a:cubicBezTo>
                <a:cubicBezTo>
                  <a:pt x="3947263" y="4055440"/>
                  <a:pt x="2447418" y="4230167"/>
                  <a:pt x="2134592" y="4345136"/>
                </a:cubicBezTo>
                <a:cubicBezTo>
                  <a:pt x="1398314" y="4209566"/>
                  <a:pt x="471290" y="3411035"/>
                  <a:pt x="2" y="2737868"/>
                </a:cubicBezTo>
                <a:cubicBezTo>
                  <a:pt x="8589" y="1972354"/>
                  <a:pt x="653546" y="401483"/>
                  <a:pt x="1308676" y="673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3CC0718-47AC-74FB-B46C-05A00B222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53843">
            <a:off x="608361" y="1755755"/>
            <a:ext cx="1649345" cy="553473"/>
          </a:xfrm>
          <a:custGeom>
            <a:avLst/>
            <a:gdLst>
              <a:gd name="connsiteX0" fmla="*/ 77764 w 3260328"/>
              <a:gd name="connsiteY0" fmla="*/ 1037700 h 2099765"/>
              <a:gd name="connsiteX1" fmla="*/ 6059 w 3260328"/>
              <a:gd name="connsiteY1" fmla="*/ 999637 h 2099765"/>
              <a:gd name="connsiteX2" fmla="*/ 0 w 3260328"/>
              <a:gd name="connsiteY2" fmla="*/ 995566 h 2099765"/>
              <a:gd name="connsiteX3" fmla="*/ 724367 w 3260328"/>
              <a:gd name="connsiteY3" fmla="*/ 21583 h 2099765"/>
              <a:gd name="connsiteX4" fmla="*/ 782350 w 3260328"/>
              <a:gd name="connsiteY4" fmla="*/ 0 h 2099765"/>
              <a:gd name="connsiteX5" fmla="*/ 3260328 w 3260328"/>
              <a:gd name="connsiteY5" fmla="*/ 974255 h 2099765"/>
              <a:gd name="connsiteX6" fmla="*/ 3003455 w 3260328"/>
              <a:gd name="connsiteY6" fmla="*/ 2099765 h 2099765"/>
              <a:gd name="connsiteX7" fmla="*/ 1122761 w 3260328"/>
              <a:gd name="connsiteY7" fmla="*/ 1327497 h 2099765"/>
              <a:gd name="connsiteX8" fmla="*/ 77764 w 3260328"/>
              <a:gd name="connsiteY8" fmla="*/ 1037700 h 2099765"/>
              <a:gd name="connsiteX0" fmla="*/ 71705 w 3254269"/>
              <a:gd name="connsiteY0" fmla="*/ 1037700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71705 w 3254269"/>
              <a:gd name="connsiteY8" fmla="*/ 1037700 h 2099765"/>
              <a:gd name="connsiteX0" fmla="*/ 224731 w 3254269"/>
              <a:gd name="connsiteY0" fmla="*/ 1104531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224731 w 3254269"/>
              <a:gd name="connsiteY8" fmla="*/ 1104531 h 2099765"/>
              <a:gd name="connsiteX0" fmla="*/ 182169 w 3211707"/>
              <a:gd name="connsiteY0" fmla="*/ 1104531 h 2099765"/>
              <a:gd name="connsiteX1" fmla="*/ 37757 w 3211707"/>
              <a:gd name="connsiteY1" fmla="*/ 867591 h 2099765"/>
              <a:gd name="connsiteX2" fmla="*/ 675746 w 3211707"/>
              <a:gd name="connsiteY2" fmla="*/ 21583 h 2099765"/>
              <a:gd name="connsiteX3" fmla="*/ 733729 w 3211707"/>
              <a:gd name="connsiteY3" fmla="*/ 0 h 2099765"/>
              <a:gd name="connsiteX4" fmla="*/ 3211707 w 3211707"/>
              <a:gd name="connsiteY4" fmla="*/ 974255 h 2099765"/>
              <a:gd name="connsiteX5" fmla="*/ 2954834 w 3211707"/>
              <a:gd name="connsiteY5" fmla="*/ 2099765 h 2099765"/>
              <a:gd name="connsiteX6" fmla="*/ 1074140 w 3211707"/>
              <a:gd name="connsiteY6" fmla="*/ 1327497 h 2099765"/>
              <a:gd name="connsiteX7" fmla="*/ 182169 w 3211707"/>
              <a:gd name="connsiteY7" fmla="*/ 1104531 h 2099765"/>
              <a:gd name="connsiteX0" fmla="*/ 138006 w 3231017"/>
              <a:gd name="connsiteY0" fmla="*/ 977672 h 2099765"/>
              <a:gd name="connsiteX1" fmla="*/ 57067 w 3231017"/>
              <a:gd name="connsiteY1" fmla="*/ 867591 h 2099765"/>
              <a:gd name="connsiteX2" fmla="*/ 695056 w 3231017"/>
              <a:gd name="connsiteY2" fmla="*/ 21583 h 2099765"/>
              <a:gd name="connsiteX3" fmla="*/ 753039 w 3231017"/>
              <a:gd name="connsiteY3" fmla="*/ 0 h 2099765"/>
              <a:gd name="connsiteX4" fmla="*/ 3231017 w 3231017"/>
              <a:gd name="connsiteY4" fmla="*/ 974255 h 2099765"/>
              <a:gd name="connsiteX5" fmla="*/ 2974144 w 3231017"/>
              <a:gd name="connsiteY5" fmla="*/ 2099765 h 2099765"/>
              <a:gd name="connsiteX6" fmla="*/ 1093450 w 3231017"/>
              <a:gd name="connsiteY6" fmla="*/ 1327497 h 2099765"/>
              <a:gd name="connsiteX7" fmla="*/ 138006 w 3231017"/>
              <a:gd name="connsiteY7" fmla="*/ 977672 h 2099765"/>
              <a:gd name="connsiteX0" fmla="*/ 95473 w 3188484"/>
              <a:gd name="connsiteY0" fmla="*/ 977672 h 2099765"/>
              <a:gd name="connsiteX1" fmla="*/ 103577 w 3188484"/>
              <a:gd name="connsiteY1" fmla="*/ 722766 h 2099765"/>
              <a:gd name="connsiteX2" fmla="*/ 652523 w 3188484"/>
              <a:gd name="connsiteY2" fmla="*/ 21583 h 2099765"/>
              <a:gd name="connsiteX3" fmla="*/ 710506 w 3188484"/>
              <a:gd name="connsiteY3" fmla="*/ 0 h 2099765"/>
              <a:gd name="connsiteX4" fmla="*/ 3188484 w 3188484"/>
              <a:gd name="connsiteY4" fmla="*/ 974255 h 2099765"/>
              <a:gd name="connsiteX5" fmla="*/ 2931611 w 3188484"/>
              <a:gd name="connsiteY5" fmla="*/ 2099765 h 2099765"/>
              <a:gd name="connsiteX6" fmla="*/ 1050917 w 3188484"/>
              <a:gd name="connsiteY6" fmla="*/ 1327497 h 2099765"/>
              <a:gd name="connsiteX7" fmla="*/ 95473 w 3188484"/>
              <a:gd name="connsiteY7" fmla="*/ 977672 h 2099765"/>
              <a:gd name="connsiteX0" fmla="*/ 92795 w 3185806"/>
              <a:gd name="connsiteY0" fmla="*/ 977672 h 2099765"/>
              <a:gd name="connsiteX1" fmla="*/ 108517 w 3185806"/>
              <a:gd name="connsiteY1" fmla="*/ 762633 h 2099765"/>
              <a:gd name="connsiteX2" fmla="*/ 649845 w 3185806"/>
              <a:gd name="connsiteY2" fmla="*/ 21583 h 2099765"/>
              <a:gd name="connsiteX3" fmla="*/ 707828 w 3185806"/>
              <a:gd name="connsiteY3" fmla="*/ 0 h 2099765"/>
              <a:gd name="connsiteX4" fmla="*/ 3185806 w 3185806"/>
              <a:gd name="connsiteY4" fmla="*/ 974255 h 2099765"/>
              <a:gd name="connsiteX5" fmla="*/ 2928933 w 3185806"/>
              <a:gd name="connsiteY5" fmla="*/ 2099765 h 2099765"/>
              <a:gd name="connsiteX6" fmla="*/ 1048239 w 3185806"/>
              <a:gd name="connsiteY6" fmla="*/ 1327497 h 2099765"/>
              <a:gd name="connsiteX7" fmla="*/ 92795 w 3185806"/>
              <a:gd name="connsiteY7" fmla="*/ 977672 h 2099765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048239 w 3185806"/>
              <a:gd name="connsiteY6" fmla="*/ 1327497 h 1873776"/>
              <a:gd name="connsiteX7" fmla="*/ 92795 w 3185806"/>
              <a:gd name="connsiteY7" fmla="*/ 977672 h 1873776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229887 w 3185806"/>
              <a:gd name="connsiteY6" fmla="*/ 1323405 h 1873776"/>
              <a:gd name="connsiteX7" fmla="*/ 92795 w 3185806"/>
              <a:gd name="connsiteY7" fmla="*/ 977672 h 1873776"/>
              <a:gd name="connsiteX0" fmla="*/ 92795 w 3185806"/>
              <a:gd name="connsiteY0" fmla="*/ 1034597 h 1930701"/>
              <a:gd name="connsiteX1" fmla="*/ 108517 w 3185806"/>
              <a:gd name="connsiteY1" fmla="*/ 819558 h 1930701"/>
              <a:gd name="connsiteX2" fmla="*/ 523031 w 3185806"/>
              <a:gd name="connsiteY2" fmla="*/ 0 h 1930701"/>
              <a:gd name="connsiteX3" fmla="*/ 707828 w 3185806"/>
              <a:gd name="connsiteY3" fmla="*/ 56925 h 1930701"/>
              <a:gd name="connsiteX4" fmla="*/ 3185806 w 3185806"/>
              <a:gd name="connsiteY4" fmla="*/ 1031180 h 1930701"/>
              <a:gd name="connsiteX5" fmla="*/ 3037775 w 3185806"/>
              <a:gd name="connsiteY5" fmla="*/ 1930701 h 1930701"/>
              <a:gd name="connsiteX6" fmla="*/ 1229887 w 3185806"/>
              <a:gd name="connsiteY6" fmla="*/ 1380330 h 1930701"/>
              <a:gd name="connsiteX7" fmla="*/ 92795 w 3185806"/>
              <a:gd name="connsiteY7" fmla="*/ 1034597 h 1930701"/>
              <a:gd name="connsiteX0" fmla="*/ 92795 w 3150904"/>
              <a:gd name="connsiteY0" fmla="*/ 1034597 h 1930701"/>
              <a:gd name="connsiteX1" fmla="*/ 108517 w 3150904"/>
              <a:gd name="connsiteY1" fmla="*/ 819558 h 1930701"/>
              <a:gd name="connsiteX2" fmla="*/ 523031 w 3150904"/>
              <a:gd name="connsiteY2" fmla="*/ 0 h 1930701"/>
              <a:gd name="connsiteX3" fmla="*/ 707828 w 3150904"/>
              <a:gd name="connsiteY3" fmla="*/ 56925 h 1930701"/>
              <a:gd name="connsiteX4" fmla="*/ 3150904 w 3150904"/>
              <a:gd name="connsiteY4" fmla="*/ 1207826 h 1930701"/>
              <a:gd name="connsiteX5" fmla="*/ 3037775 w 3150904"/>
              <a:gd name="connsiteY5" fmla="*/ 1930701 h 1930701"/>
              <a:gd name="connsiteX6" fmla="*/ 1229887 w 3150904"/>
              <a:gd name="connsiteY6" fmla="*/ 1380330 h 1930701"/>
              <a:gd name="connsiteX7" fmla="*/ 92795 w 3150904"/>
              <a:gd name="connsiteY7" fmla="*/ 1034597 h 1930701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98133 h 1994819"/>
              <a:gd name="connsiteX1" fmla="*/ 108517 w 3150904"/>
              <a:gd name="connsiteY1" fmla="*/ 883094 h 1994819"/>
              <a:gd name="connsiteX2" fmla="*/ 453022 w 3150904"/>
              <a:gd name="connsiteY2" fmla="*/ 0 h 1994819"/>
              <a:gd name="connsiteX3" fmla="*/ 707828 w 3150904"/>
              <a:gd name="connsiteY3" fmla="*/ 120461 h 1994819"/>
              <a:gd name="connsiteX4" fmla="*/ 3150904 w 3150904"/>
              <a:gd name="connsiteY4" fmla="*/ 1271362 h 1994819"/>
              <a:gd name="connsiteX5" fmla="*/ 3037775 w 3150904"/>
              <a:gd name="connsiteY5" fmla="*/ 1994237 h 1994819"/>
              <a:gd name="connsiteX6" fmla="*/ 1229887 w 3150904"/>
              <a:gd name="connsiteY6" fmla="*/ 1443866 h 1994819"/>
              <a:gd name="connsiteX7" fmla="*/ 92795 w 3150904"/>
              <a:gd name="connsiteY7" fmla="*/ 1098133 h 1994819"/>
              <a:gd name="connsiteX0" fmla="*/ 59173 w 3117282"/>
              <a:gd name="connsiteY0" fmla="*/ 1098133 h 1994819"/>
              <a:gd name="connsiteX1" fmla="*/ 74895 w 3117282"/>
              <a:gd name="connsiteY1" fmla="*/ 883094 h 1994819"/>
              <a:gd name="connsiteX2" fmla="*/ 419400 w 3117282"/>
              <a:gd name="connsiteY2" fmla="*/ 0 h 1994819"/>
              <a:gd name="connsiteX3" fmla="*/ 674206 w 3117282"/>
              <a:gd name="connsiteY3" fmla="*/ 120461 h 1994819"/>
              <a:gd name="connsiteX4" fmla="*/ 3117282 w 3117282"/>
              <a:gd name="connsiteY4" fmla="*/ 1271362 h 1994819"/>
              <a:gd name="connsiteX5" fmla="*/ 3004153 w 3117282"/>
              <a:gd name="connsiteY5" fmla="*/ 1994237 h 1994819"/>
              <a:gd name="connsiteX6" fmla="*/ 1196265 w 3117282"/>
              <a:gd name="connsiteY6" fmla="*/ 1443866 h 1994819"/>
              <a:gd name="connsiteX7" fmla="*/ 59173 w 3117282"/>
              <a:gd name="connsiteY7" fmla="*/ 1098133 h 1994819"/>
              <a:gd name="connsiteX0" fmla="*/ 33984 w 3092093"/>
              <a:gd name="connsiteY0" fmla="*/ 1098133 h 1994819"/>
              <a:gd name="connsiteX1" fmla="*/ 49706 w 3092093"/>
              <a:gd name="connsiteY1" fmla="*/ 883094 h 1994819"/>
              <a:gd name="connsiteX2" fmla="*/ 394211 w 3092093"/>
              <a:gd name="connsiteY2" fmla="*/ 0 h 1994819"/>
              <a:gd name="connsiteX3" fmla="*/ 649017 w 3092093"/>
              <a:gd name="connsiteY3" fmla="*/ 120461 h 1994819"/>
              <a:gd name="connsiteX4" fmla="*/ 3092093 w 3092093"/>
              <a:gd name="connsiteY4" fmla="*/ 1271362 h 1994819"/>
              <a:gd name="connsiteX5" fmla="*/ 2978964 w 3092093"/>
              <a:gd name="connsiteY5" fmla="*/ 1994237 h 1994819"/>
              <a:gd name="connsiteX6" fmla="*/ 1171076 w 3092093"/>
              <a:gd name="connsiteY6" fmla="*/ 1443866 h 1994819"/>
              <a:gd name="connsiteX7" fmla="*/ 33984 w 3092093"/>
              <a:gd name="connsiteY7" fmla="*/ 1098133 h 1994819"/>
              <a:gd name="connsiteX0" fmla="*/ 77623 w 3074229"/>
              <a:gd name="connsiteY0" fmla="*/ 1127420 h 1994819"/>
              <a:gd name="connsiteX1" fmla="*/ 31842 w 3074229"/>
              <a:gd name="connsiteY1" fmla="*/ 883094 h 1994819"/>
              <a:gd name="connsiteX2" fmla="*/ 376347 w 3074229"/>
              <a:gd name="connsiteY2" fmla="*/ 0 h 1994819"/>
              <a:gd name="connsiteX3" fmla="*/ 631153 w 3074229"/>
              <a:gd name="connsiteY3" fmla="*/ 120461 h 1994819"/>
              <a:gd name="connsiteX4" fmla="*/ 3074229 w 3074229"/>
              <a:gd name="connsiteY4" fmla="*/ 1271362 h 1994819"/>
              <a:gd name="connsiteX5" fmla="*/ 2961100 w 3074229"/>
              <a:gd name="connsiteY5" fmla="*/ 1994237 h 1994819"/>
              <a:gd name="connsiteX6" fmla="*/ 1153212 w 3074229"/>
              <a:gd name="connsiteY6" fmla="*/ 1443866 h 1994819"/>
              <a:gd name="connsiteX7" fmla="*/ 77623 w 3074229"/>
              <a:gd name="connsiteY7" fmla="*/ 1127420 h 1994819"/>
              <a:gd name="connsiteX0" fmla="*/ 32339 w 3028945"/>
              <a:gd name="connsiteY0" fmla="*/ 1127420 h 1994819"/>
              <a:gd name="connsiteX1" fmla="*/ 50981 w 3028945"/>
              <a:gd name="connsiteY1" fmla="*/ 937929 h 1994819"/>
              <a:gd name="connsiteX2" fmla="*/ 331063 w 3028945"/>
              <a:gd name="connsiteY2" fmla="*/ 0 h 1994819"/>
              <a:gd name="connsiteX3" fmla="*/ 585869 w 3028945"/>
              <a:gd name="connsiteY3" fmla="*/ 120461 h 1994819"/>
              <a:gd name="connsiteX4" fmla="*/ 3028945 w 3028945"/>
              <a:gd name="connsiteY4" fmla="*/ 1271362 h 1994819"/>
              <a:gd name="connsiteX5" fmla="*/ 2915816 w 3028945"/>
              <a:gd name="connsiteY5" fmla="*/ 1994237 h 1994819"/>
              <a:gd name="connsiteX6" fmla="*/ 1107928 w 3028945"/>
              <a:gd name="connsiteY6" fmla="*/ 1443866 h 1994819"/>
              <a:gd name="connsiteX7" fmla="*/ 32339 w 3028945"/>
              <a:gd name="connsiteY7" fmla="*/ 1127420 h 1994819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32339 w 3028945"/>
              <a:gd name="connsiteY6" fmla="*/ 1127420 h 1887171"/>
              <a:gd name="connsiteX0" fmla="*/ 32339 w 3028945"/>
              <a:gd name="connsiteY0" fmla="*/ 1127420 h 1958009"/>
              <a:gd name="connsiteX1" fmla="*/ 50981 w 3028945"/>
              <a:gd name="connsiteY1" fmla="*/ 937929 h 1958009"/>
              <a:gd name="connsiteX2" fmla="*/ 331063 w 3028945"/>
              <a:gd name="connsiteY2" fmla="*/ 0 h 1958009"/>
              <a:gd name="connsiteX3" fmla="*/ 585869 w 3028945"/>
              <a:gd name="connsiteY3" fmla="*/ 120461 h 1958009"/>
              <a:gd name="connsiteX4" fmla="*/ 3028945 w 3028945"/>
              <a:gd name="connsiteY4" fmla="*/ 1271362 h 1958009"/>
              <a:gd name="connsiteX5" fmla="*/ 2923217 w 3028945"/>
              <a:gd name="connsiteY5" fmla="*/ 1957497 h 1958009"/>
              <a:gd name="connsiteX6" fmla="*/ 32339 w 3028945"/>
              <a:gd name="connsiteY6" fmla="*/ 1127420 h 1958009"/>
              <a:gd name="connsiteX0" fmla="*/ 32339 w 3157543"/>
              <a:gd name="connsiteY0" fmla="*/ 1127420 h 2042457"/>
              <a:gd name="connsiteX1" fmla="*/ 50981 w 3157543"/>
              <a:gd name="connsiteY1" fmla="*/ 937929 h 2042457"/>
              <a:gd name="connsiteX2" fmla="*/ 331063 w 3157543"/>
              <a:gd name="connsiteY2" fmla="*/ 0 h 2042457"/>
              <a:gd name="connsiteX3" fmla="*/ 585869 w 3157543"/>
              <a:gd name="connsiteY3" fmla="*/ 120461 h 2042457"/>
              <a:gd name="connsiteX4" fmla="*/ 3028945 w 3157543"/>
              <a:gd name="connsiteY4" fmla="*/ 1271362 h 2042457"/>
              <a:gd name="connsiteX5" fmla="*/ 3154325 w 3157543"/>
              <a:gd name="connsiteY5" fmla="*/ 2042008 h 2042457"/>
              <a:gd name="connsiteX6" fmla="*/ 32339 w 3157543"/>
              <a:gd name="connsiteY6" fmla="*/ 1127420 h 2042457"/>
              <a:gd name="connsiteX0" fmla="*/ 32339 w 3189668"/>
              <a:gd name="connsiteY0" fmla="*/ 1127420 h 2042464"/>
              <a:gd name="connsiteX1" fmla="*/ 50981 w 3189668"/>
              <a:gd name="connsiteY1" fmla="*/ 937929 h 2042464"/>
              <a:gd name="connsiteX2" fmla="*/ 331063 w 3189668"/>
              <a:gd name="connsiteY2" fmla="*/ 0 h 2042464"/>
              <a:gd name="connsiteX3" fmla="*/ 585869 w 3189668"/>
              <a:gd name="connsiteY3" fmla="*/ 120461 h 2042464"/>
              <a:gd name="connsiteX4" fmla="*/ 3189668 w 3189668"/>
              <a:gd name="connsiteY4" fmla="*/ 1280753 h 2042464"/>
              <a:gd name="connsiteX5" fmla="*/ 3154325 w 3189668"/>
              <a:gd name="connsiteY5" fmla="*/ 2042008 h 2042464"/>
              <a:gd name="connsiteX6" fmla="*/ 32339 w 3189668"/>
              <a:gd name="connsiteY6" fmla="*/ 1127420 h 204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668" h="2042464">
                <a:moveTo>
                  <a:pt x="32339" y="1127420"/>
                </a:moveTo>
                <a:cubicBezTo>
                  <a:pt x="4130" y="1083353"/>
                  <a:pt x="-31282" y="1118420"/>
                  <a:pt x="50981" y="937929"/>
                </a:cubicBezTo>
                <a:lnTo>
                  <a:pt x="331063" y="0"/>
                </a:lnTo>
                <a:lnTo>
                  <a:pt x="585869" y="120461"/>
                </a:lnTo>
                <a:cubicBezTo>
                  <a:pt x="1400228" y="504095"/>
                  <a:pt x="3111625" y="1193396"/>
                  <a:pt x="3189668" y="1280753"/>
                </a:cubicBezTo>
                <a:cubicBezTo>
                  <a:pt x="3181687" y="1414762"/>
                  <a:pt x="3182079" y="2062050"/>
                  <a:pt x="3154325" y="2042008"/>
                </a:cubicBezTo>
                <a:cubicBezTo>
                  <a:pt x="2654891" y="2018018"/>
                  <a:pt x="515609" y="1285530"/>
                  <a:pt x="32339" y="112742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4F457BF-A226-2572-F20A-07DDBEFFE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53843">
            <a:off x="614873" y="1755756"/>
            <a:ext cx="1649345" cy="553473"/>
          </a:xfrm>
          <a:custGeom>
            <a:avLst/>
            <a:gdLst>
              <a:gd name="connsiteX0" fmla="*/ 77764 w 3260328"/>
              <a:gd name="connsiteY0" fmla="*/ 1037700 h 2099765"/>
              <a:gd name="connsiteX1" fmla="*/ 6059 w 3260328"/>
              <a:gd name="connsiteY1" fmla="*/ 999637 h 2099765"/>
              <a:gd name="connsiteX2" fmla="*/ 0 w 3260328"/>
              <a:gd name="connsiteY2" fmla="*/ 995566 h 2099765"/>
              <a:gd name="connsiteX3" fmla="*/ 724367 w 3260328"/>
              <a:gd name="connsiteY3" fmla="*/ 21583 h 2099765"/>
              <a:gd name="connsiteX4" fmla="*/ 782350 w 3260328"/>
              <a:gd name="connsiteY4" fmla="*/ 0 h 2099765"/>
              <a:gd name="connsiteX5" fmla="*/ 3260328 w 3260328"/>
              <a:gd name="connsiteY5" fmla="*/ 974255 h 2099765"/>
              <a:gd name="connsiteX6" fmla="*/ 3003455 w 3260328"/>
              <a:gd name="connsiteY6" fmla="*/ 2099765 h 2099765"/>
              <a:gd name="connsiteX7" fmla="*/ 1122761 w 3260328"/>
              <a:gd name="connsiteY7" fmla="*/ 1327497 h 2099765"/>
              <a:gd name="connsiteX8" fmla="*/ 77764 w 3260328"/>
              <a:gd name="connsiteY8" fmla="*/ 1037700 h 2099765"/>
              <a:gd name="connsiteX0" fmla="*/ 71705 w 3254269"/>
              <a:gd name="connsiteY0" fmla="*/ 1037700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71705 w 3254269"/>
              <a:gd name="connsiteY8" fmla="*/ 1037700 h 2099765"/>
              <a:gd name="connsiteX0" fmla="*/ 224731 w 3254269"/>
              <a:gd name="connsiteY0" fmla="*/ 1104531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224731 w 3254269"/>
              <a:gd name="connsiteY8" fmla="*/ 1104531 h 2099765"/>
              <a:gd name="connsiteX0" fmla="*/ 182169 w 3211707"/>
              <a:gd name="connsiteY0" fmla="*/ 1104531 h 2099765"/>
              <a:gd name="connsiteX1" fmla="*/ 37757 w 3211707"/>
              <a:gd name="connsiteY1" fmla="*/ 867591 h 2099765"/>
              <a:gd name="connsiteX2" fmla="*/ 675746 w 3211707"/>
              <a:gd name="connsiteY2" fmla="*/ 21583 h 2099765"/>
              <a:gd name="connsiteX3" fmla="*/ 733729 w 3211707"/>
              <a:gd name="connsiteY3" fmla="*/ 0 h 2099765"/>
              <a:gd name="connsiteX4" fmla="*/ 3211707 w 3211707"/>
              <a:gd name="connsiteY4" fmla="*/ 974255 h 2099765"/>
              <a:gd name="connsiteX5" fmla="*/ 2954834 w 3211707"/>
              <a:gd name="connsiteY5" fmla="*/ 2099765 h 2099765"/>
              <a:gd name="connsiteX6" fmla="*/ 1074140 w 3211707"/>
              <a:gd name="connsiteY6" fmla="*/ 1327497 h 2099765"/>
              <a:gd name="connsiteX7" fmla="*/ 182169 w 3211707"/>
              <a:gd name="connsiteY7" fmla="*/ 1104531 h 2099765"/>
              <a:gd name="connsiteX0" fmla="*/ 138006 w 3231017"/>
              <a:gd name="connsiteY0" fmla="*/ 977672 h 2099765"/>
              <a:gd name="connsiteX1" fmla="*/ 57067 w 3231017"/>
              <a:gd name="connsiteY1" fmla="*/ 867591 h 2099765"/>
              <a:gd name="connsiteX2" fmla="*/ 695056 w 3231017"/>
              <a:gd name="connsiteY2" fmla="*/ 21583 h 2099765"/>
              <a:gd name="connsiteX3" fmla="*/ 753039 w 3231017"/>
              <a:gd name="connsiteY3" fmla="*/ 0 h 2099765"/>
              <a:gd name="connsiteX4" fmla="*/ 3231017 w 3231017"/>
              <a:gd name="connsiteY4" fmla="*/ 974255 h 2099765"/>
              <a:gd name="connsiteX5" fmla="*/ 2974144 w 3231017"/>
              <a:gd name="connsiteY5" fmla="*/ 2099765 h 2099765"/>
              <a:gd name="connsiteX6" fmla="*/ 1093450 w 3231017"/>
              <a:gd name="connsiteY6" fmla="*/ 1327497 h 2099765"/>
              <a:gd name="connsiteX7" fmla="*/ 138006 w 3231017"/>
              <a:gd name="connsiteY7" fmla="*/ 977672 h 2099765"/>
              <a:gd name="connsiteX0" fmla="*/ 95473 w 3188484"/>
              <a:gd name="connsiteY0" fmla="*/ 977672 h 2099765"/>
              <a:gd name="connsiteX1" fmla="*/ 103577 w 3188484"/>
              <a:gd name="connsiteY1" fmla="*/ 722766 h 2099765"/>
              <a:gd name="connsiteX2" fmla="*/ 652523 w 3188484"/>
              <a:gd name="connsiteY2" fmla="*/ 21583 h 2099765"/>
              <a:gd name="connsiteX3" fmla="*/ 710506 w 3188484"/>
              <a:gd name="connsiteY3" fmla="*/ 0 h 2099765"/>
              <a:gd name="connsiteX4" fmla="*/ 3188484 w 3188484"/>
              <a:gd name="connsiteY4" fmla="*/ 974255 h 2099765"/>
              <a:gd name="connsiteX5" fmla="*/ 2931611 w 3188484"/>
              <a:gd name="connsiteY5" fmla="*/ 2099765 h 2099765"/>
              <a:gd name="connsiteX6" fmla="*/ 1050917 w 3188484"/>
              <a:gd name="connsiteY6" fmla="*/ 1327497 h 2099765"/>
              <a:gd name="connsiteX7" fmla="*/ 95473 w 3188484"/>
              <a:gd name="connsiteY7" fmla="*/ 977672 h 2099765"/>
              <a:gd name="connsiteX0" fmla="*/ 92795 w 3185806"/>
              <a:gd name="connsiteY0" fmla="*/ 977672 h 2099765"/>
              <a:gd name="connsiteX1" fmla="*/ 108517 w 3185806"/>
              <a:gd name="connsiteY1" fmla="*/ 762633 h 2099765"/>
              <a:gd name="connsiteX2" fmla="*/ 649845 w 3185806"/>
              <a:gd name="connsiteY2" fmla="*/ 21583 h 2099765"/>
              <a:gd name="connsiteX3" fmla="*/ 707828 w 3185806"/>
              <a:gd name="connsiteY3" fmla="*/ 0 h 2099765"/>
              <a:gd name="connsiteX4" fmla="*/ 3185806 w 3185806"/>
              <a:gd name="connsiteY4" fmla="*/ 974255 h 2099765"/>
              <a:gd name="connsiteX5" fmla="*/ 2928933 w 3185806"/>
              <a:gd name="connsiteY5" fmla="*/ 2099765 h 2099765"/>
              <a:gd name="connsiteX6" fmla="*/ 1048239 w 3185806"/>
              <a:gd name="connsiteY6" fmla="*/ 1327497 h 2099765"/>
              <a:gd name="connsiteX7" fmla="*/ 92795 w 3185806"/>
              <a:gd name="connsiteY7" fmla="*/ 977672 h 2099765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048239 w 3185806"/>
              <a:gd name="connsiteY6" fmla="*/ 1327497 h 1873776"/>
              <a:gd name="connsiteX7" fmla="*/ 92795 w 3185806"/>
              <a:gd name="connsiteY7" fmla="*/ 977672 h 1873776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229887 w 3185806"/>
              <a:gd name="connsiteY6" fmla="*/ 1323405 h 1873776"/>
              <a:gd name="connsiteX7" fmla="*/ 92795 w 3185806"/>
              <a:gd name="connsiteY7" fmla="*/ 977672 h 1873776"/>
              <a:gd name="connsiteX0" fmla="*/ 92795 w 3185806"/>
              <a:gd name="connsiteY0" fmla="*/ 1034597 h 1930701"/>
              <a:gd name="connsiteX1" fmla="*/ 108517 w 3185806"/>
              <a:gd name="connsiteY1" fmla="*/ 819558 h 1930701"/>
              <a:gd name="connsiteX2" fmla="*/ 523031 w 3185806"/>
              <a:gd name="connsiteY2" fmla="*/ 0 h 1930701"/>
              <a:gd name="connsiteX3" fmla="*/ 707828 w 3185806"/>
              <a:gd name="connsiteY3" fmla="*/ 56925 h 1930701"/>
              <a:gd name="connsiteX4" fmla="*/ 3185806 w 3185806"/>
              <a:gd name="connsiteY4" fmla="*/ 1031180 h 1930701"/>
              <a:gd name="connsiteX5" fmla="*/ 3037775 w 3185806"/>
              <a:gd name="connsiteY5" fmla="*/ 1930701 h 1930701"/>
              <a:gd name="connsiteX6" fmla="*/ 1229887 w 3185806"/>
              <a:gd name="connsiteY6" fmla="*/ 1380330 h 1930701"/>
              <a:gd name="connsiteX7" fmla="*/ 92795 w 3185806"/>
              <a:gd name="connsiteY7" fmla="*/ 1034597 h 1930701"/>
              <a:gd name="connsiteX0" fmla="*/ 92795 w 3150904"/>
              <a:gd name="connsiteY0" fmla="*/ 1034597 h 1930701"/>
              <a:gd name="connsiteX1" fmla="*/ 108517 w 3150904"/>
              <a:gd name="connsiteY1" fmla="*/ 819558 h 1930701"/>
              <a:gd name="connsiteX2" fmla="*/ 523031 w 3150904"/>
              <a:gd name="connsiteY2" fmla="*/ 0 h 1930701"/>
              <a:gd name="connsiteX3" fmla="*/ 707828 w 3150904"/>
              <a:gd name="connsiteY3" fmla="*/ 56925 h 1930701"/>
              <a:gd name="connsiteX4" fmla="*/ 3150904 w 3150904"/>
              <a:gd name="connsiteY4" fmla="*/ 1207826 h 1930701"/>
              <a:gd name="connsiteX5" fmla="*/ 3037775 w 3150904"/>
              <a:gd name="connsiteY5" fmla="*/ 1930701 h 1930701"/>
              <a:gd name="connsiteX6" fmla="*/ 1229887 w 3150904"/>
              <a:gd name="connsiteY6" fmla="*/ 1380330 h 1930701"/>
              <a:gd name="connsiteX7" fmla="*/ 92795 w 3150904"/>
              <a:gd name="connsiteY7" fmla="*/ 1034597 h 1930701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98133 h 1994819"/>
              <a:gd name="connsiteX1" fmla="*/ 108517 w 3150904"/>
              <a:gd name="connsiteY1" fmla="*/ 883094 h 1994819"/>
              <a:gd name="connsiteX2" fmla="*/ 453022 w 3150904"/>
              <a:gd name="connsiteY2" fmla="*/ 0 h 1994819"/>
              <a:gd name="connsiteX3" fmla="*/ 707828 w 3150904"/>
              <a:gd name="connsiteY3" fmla="*/ 120461 h 1994819"/>
              <a:gd name="connsiteX4" fmla="*/ 3150904 w 3150904"/>
              <a:gd name="connsiteY4" fmla="*/ 1271362 h 1994819"/>
              <a:gd name="connsiteX5" fmla="*/ 3037775 w 3150904"/>
              <a:gd name="connsiteY5" fmla="*/ 1994237 h 1994819"/>
              <a:gd name="connsiteX6" fmla="*/ 1229887 w 3150904"/>
              <a:gd name="connsiteY6" fmla="*/ 1443866 h 1994819"/>
              <a:gd name="connsiteX7" fmla="*/ 92795 w 3150904"/>
              <a:gd name="connsiteY7" fmla="*/ 1098133 h 1994819"/>
              <a:gd name="connsiteX0" fmla="*/ 59173 w 3117282"/>
              <a:gd name="connsiteY0" fmla="*/ 1098133 h 1994819"/>
              <a:gd name="connsiteX1" fmla="*/ 74895 w 3117282"/>
              <a:gd name="connsiteY1" fmla="*/ 883094 h 1994819"/>
              <a:gd name="connsiteX2" fmla="*/ 419400 w 3117282"/>
              <a:gd name="connsiteY2" fmla="*/ 0 h 1994819"/>
              <a:gd name="connsiteX3" fmla="*/ 674206 w 3117282"/>
              <a:gd name="connsiteY3" fmla="*/ 120461 h 1994819"/>
              <a:gd name="connsiteX4" fmla="*/ 3117282 w 3117282"/>
              <a:gd name="connsiteY4" fmla="*/ 1271362 h 1994819"/>
              <a:gd name="connsiteX5" fmla="*/ 3004153 w 3117282"/>
              <a:gd name="connsiteY5" fmla="*/ 1994237 h 1994819"/>
              <a:gd name="connsiteX6" fmla="*/ 1196265 w 3117282"/>
              <a:gd name="connsiteY6" fmla="*/ 1443866 h 1994819"/>
              <a:gd name="connsiteX7" fmla="*/ 59173 w 3117282"/>
              <a:gd name="connsiteY7" fmla="*/ 1098133 h 1994819"/>
              <a:gd name="connsiteX0" fmla="*/ 33984 w 3092093"/>
              <a:gd name="connsiteY0" fmla="*/ 1098133 h 1994819"/>
              <a:gd name="connsiteX1" fmla="*/ 49706 w 3092093"/>
              <a:gd name="connsiteY1" fmla="*/ 883094 h 1994819"/>
              <a:gd name="connsiteX2" fmla="*/ 394211 w 3092093"/>
              <a:gd name="connsiteY2" fmla="*/ 0 h 1994819"/>
              <a:gd name="connsiteX3" fmla="*/ 649017 w 3092093"/>
              <a:gd name="connsiteY3" fmla="*/ 120461 h 1994819"/>
              <a:gd name="connsiteX4" fmla="*/ 3092093 w 3092093"/>
              <a:gd name="connsiteY4" fmla="*/ 1271362 h 1994819"/>
              <a:gd name="connsiteX5" fmla="*/ 2978964 w 3092093"/>
              <a:gd name="connsiteY5" fmla="*/ 1994237 h 1994819"/>
              <a:gd name="connsiteX6" fmla="*/ 1171076 w 3092093"/>
              <a:gd name="connsiteY6" fmla="*/ 1443866 h 1994819"/>
              <a:gd name="connsiteX7" fmla="*/ 33984 w 3092093"/>
              <a:gd name="connsiteY7" fmla="*/ 1098133 h 1994819"/>
              <a:gd name="connsiteX0" fmla="*/ 77623 w 3074229"/>
              <a:gd name="connsiteY0" fmla="*/ 1127420 h 1994819"/>
              <a:gd name="connsiteX1" fmla="*/ 31842 w 3074229"/>
              <a:gd name="connsiteY1" fmla="*/ 883094 h 1994819"/>
              <a:gd name="connsiteX2" fmla="*/ 376347 w 3074229"/>
              <a:gd name="connsiteY2" fmla="*/ 0 h 1994819"/>
              <a:gd name="connsiteX3" fmla="*/ 631153 w 3074229"/>
              <a:gd name="connsiteY3" fmla="*/ 120461 h 1994819"/>
              <a:gd name="connsiteX4" fmla="*/ 3074229 w 3074229"/>
              <a:gd name="connsiteY4" fmla="*/ 1271362 h 1994819"/>
              <a:gd name="connsiteX5" fmla="*/ 2961100 w 3074229"/>
              <a:gd name="connsiteY5" fmla="*/ 1994237 h 1994819"/>
              <a:gd name="connsiteX6" fmla="*/ 1153212 w 3074229"/>
              <a:gd name="connsiteY6" fmla="*/ 1443866 h 1994819"/>
              <a:gd name="connsiteX7" fmla="*/ 77623 w 3074229"/>
              <a:gd name="connsiteY7" fmla="*/ 1127420 h 1994819"/>
              <a:gd name="connsiteX0" fmla="*/ 32339 w 3028945"/>
              <a:gd name="connsiteY0" fmla="*/ 1127420 h 1994819"/>
              <a:gd name="connsiteX1" fmla="*/ 50981 w 3028945"/>
              <a:gd name="connsiteY1" fmla="*/ 937929 h 1994819"/>
              <a:gd name="connsiteX2" fmla="*/ 331063 w 3028945"/>
              <a:gd name="connsiteY2" fmla="*/ 0 h 1994819"/>
              <a:gd name="connsiteX3" fmla="*/ 585869 w 3028945"/>
              <a:gd name="connsiteY3" fmla="*/ 120461 h 1994819"/>
              <a:gd name="connsiteX4" fmla="*/ 3028945 w 3028945"/>
              <a:gd name="connsiteY4" fmla="*/ 1271362 h 1994819"/>
              <a:gd name="connsiteX5" fmla="*/ 2915816 w 3028945"/>
              <a:gd name="connsiteY5" fmla="*/ 1994237 h 1994819"/>
              <a:gd name="connsiteX6" fmla="*/ 1107928 w 3028945"/>
              <a:gd name="connsiteY6" fmla="*/ 1443866 h 1994819"/>
              <a:gd name="connsiteX7" fmla="*/ 32339 w 3028945"/>
              <a:gd name="connsiteY7" fmla="*/ 1127420 h 1994819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32339 w 3028945"/>
              <a:gd name="connsiteY6" fmla="*/ 1127420 h 1887171"/>
              <a:gd name="connsiteX0" fmla="*/ 32339 w 3028945"/>
              <a:gd name="connsiteY0" fmla="*/ 1127420 h 1958009"/>
              <a:gd name="connsiteX1" fmla="*/ 50981 w 3028945"/>
              <a:gd name="connsiteY1" fmla="*/ 937929 h 1958009"/>
              <a:gd name="connsiteX2" fmla="*/ 331063 w 3028945"/>
              <a:gd name="connsiteY2" fmla="*/ 0 h 1958009"/>
              <a:gd name="connsiteX3" fmla="*/ 585869 w 3028945"/>
              <a:gd name="connsiteY3" fmla="*/ 120461 h 1958009"/>
              <a:gd name="connsiteX4" fmla="*/ 3028945 w 3028945"/>
              <a:gd name="connsiteY4" fmla="*/ 1271362 h 1958009"/>
              <a:gd name="connsiteX5" fmla="*/ 2923217 w 3028945"/>
              <a:gd name="connsiteY5" fmla="*/ 1957497 h 1958009"/>
              <a:gd name="connsiteX6" fmla="*/ 32339 w 3028945"/>
              <a:gd name="connsiteY6" fmla="*/ 1127420 h 1958009"/>
              <a:gd name="connsiteX0" fmla="*/ 32339 w 3157543"/>
              <a:gd name="connsiteY0" fmla="*/ 1127420 h 2042457"/>
              <a:gd name="connsiteX1" fmla="*/ 50981 w 3157543"/>
              <a:gd name="connsiteY1" fmla="*/ 937929 h 2042457"/>
              <a:gd name="connsiteX2" fmla="*/ 331063 w 3157543"/>
              <a:gd name="connsiteY2" fmla="*/ 0 h 2042457"/>
              <a:gd name="connsiteX3" fmla="*/ 585869 w 3157543"/>
              <a:gd name="connsiteY3" fmla="*/ 120461 h 2042457"/>
              <a:gd name="connsiteX4" fmla="*/ 3028945 w 3157543"/>
              <a:gd name="connsiteY4" fmla="*/ 1271362 h 2042457"/>
              <a:gd name="connsiteX5" fmla="*/ 3154325 w 3157543"/>
              <a:gd name="connsiteY5" fmla="*/ 2042008 h 2042457"/>
              <a:gd name="connsiteX6" fmla="*/ 32339 w 3157543"/>
              <a:gd name="connsiteY6" fmla="*/ 1127420 h 2042457"/>
              <a:gd name="connsiteX0" fmla="*/ 32339 w 3189668"/>
              <a:gd name="connsiteY0" fmla="*/ 1127420 h 2042464"/>
              <a:gd name="connsiteX1" fmla="*/ 50981 w 3189668"/>
              <a:gd name="connsiteY1" fmla="*/ 937929 h 2042464"/>
              <a:gd name="connsiteX2" fmla="*/ 331063 w 3189668"/>
              <a:gd name="connsiteY2" fmla="*/ 0 h 2042464"/>
              <a:gd name="connsiteX3" fmla="*/ 585869 w 3189668"/>
              <a:gd name="connsiteY3" fmla="*/ 120461 h 2042464"/>
              <a:gd name="connsiteX4" fmla="*/ 3189668 w 3189668"/>
              <a:gd name="connsiteY4" fmla="*/ 1280753 h 2042464"/>
              <a:gd name="connsiteX5" fmla="*/ 3154325 w 3189668"/>
              <a:gd name="connsiteY5" fmla="*/ 2042008 h 2042464"/>
              <a:gd name="connsiteX6" fmla="*/ 32339 w 3189668"/>
              <a:gd name="connsiteY6" fmla="*/ 1127420 h 204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668" h="2042464">
                <a:moveTo>
                  <a:pt x="32339" y="1127420"/>
                </a:moveTo>
                <a:cubicBezTo>
                  <a:pt x="4130" y="1083353"/>
                  <a:pt x="-31282" y="1118420"/>
                  <a:pt x="50981" y="937929"/>
                </a:cubicBezTo>
                <a:lnTo>
                  <a:pt x="331063" y="0"/>
                </a:lnTo>
                <a:lnTo>
                  <a:pt x="585869" y="120461"/>
                </a:lnTo>
                <a:cubicBezTo>
                  <a:pt x="1400228" y="504095"/>
                  <a:pt x="3111625" y="1193396"/>
                  <a:pt x="3189668" y="1280753"/>
                </a:cubicBezTo>
                <a:cubicBezTo>
                  <a:pt x="3181687" y="1414762"/>
                  <a:pt x="3182079" y="2062050"/>
                  <a:pt x="3154325" y="2042008"/>
                </a:cubicBezTo>
                <a:cubicBezTo>
                  <a:pt x="2654891" y="2018018"/>
                  <a:pt x="515609" y="1285530"/>
                  <a:pt x="32339" y="112742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9EDAD6E-3513-14C8-536A-BF91B1E34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287450" y="1711171"/>
            <a:ext cx="523984" cy="492306"/>
          </a:xfrm>
          <a:custGeom>
            <a:avLst/>
            <a:gdLst>
              <a:gd name="connsiteX0" fmla="*/ 845218 w 2601267"/>
              <a:gd name="connsiteY0" fmla="*/ 6508 h 3247197"/>
              <a:gd name="connsiteX1" fmla="*/ 666313 w 2601267"/>
              <a:gd name="connsiteY1" fmla="*/ 158908 h 3247197"/>
              <a:gd name="connsiteX2" fmla="*/ 778957 w 2601267"/>
              <a:gd name="connsiteY2" fmla="*/ 3213534 h 3247197"/>
              <a:gd name="connsiteX3" fmla="*/ 1415061 w 2601267"/>
              <a:gd name="connsiteY3" fmla="*/ 3240039 h 3247197"/>
              <a:gd name="connsiteX4" fmla="*/ 1965026 w 2601267"/>
              <a:gd name="connsiteY4" fmla="*/ 2994874 h 3247197"/>
              <a:gd name="connsiteX5" fmla="*/ 2521618 w 2601267"/>
              <a:gd name="connsiteY5" fmla="*/ 2179865 h 3247197"/>
              <a:gd name="connsiteX6" fmla="*/ 2601131 w 2601267"/>
              <a:gd name="connsiteY6" fmla="*/ 1722665 h 3247197"/>
              <a:gd name="connsiteX7" fmla="*/ 2501739 w 2601267"/>
              <a:gd name="connsiteY7" fmla="*/ 1238960 h 3247197"/>
              <a:gd name="connsiteX8" fmla="*/ 2276452 w 2601267"/>
              <a:gd name="connsiteY8" fmla="*/ 801639 h 3247197"/>
              <a:gd name="connsiteX9" fmla="*/ 1627096 w 2601267"/>
              <a:gd name="connsiteY9" fmla="*/ 198665 h 3247197"/>
              <a:gd name="connsiteX10" fmla="*/ 1415061 w 2601267"/>
              <a:gd name="connsiteY10" fmla="*/ 132404 h 3247197"/>
              <a:gd name="connsiteX11" fmla="*/ 1189774 w 2601267"/>
              <a:gd name="connsiteY11" fmla="*/ 79395 h 3247197"/>
              <a:gd name="connsiteX12" fmla="*/ 1024122 w 2601267"/>
              <a:gd name="connsiteY12" fmla="*/ 46265 h 3247197"/>
              <a:gd name="connsiteX13" fmla="*/ 878348 w 2601267"/>
              <a:gd name="connsiteY13" fmla="*/ 52891 h 3247197"/>
              <a:gd name="connsiteX14" fmla="*/ 818713 w 2601267"/>
              <a:gd name="connsiteY14" fmla="*/ 26387 h 3247197"/>
              <a:gd name="connsiteX15" fmla="*/ 845218 w 2601267"/>
              <a:gd name="connsiteY15" fmla="*/ 6508 h 3247197"/>
              <a:gd name="connsiteX0" fmla="*/ 1205667 w 2961716"/>
              <a:gd name="connsiteY0" fmla="*/ 75319 h 3445468"/>
              <a:gd name="connsiteX1" fmla="*/ 72605 w 2961716"/>
              <a:gd name="connsiteY1" fmla="*/ 1175249 h 3445468"/>
              <a:gd name="connsiteX2" fmla="*/ 1139406 w 2961716"/>
              <a:gd name="connsiteY2" fmla="*/ 3282345 h 3445468"/>
              <a:gd name="connsiteX3" fmla="*/ 1775510 w 2961716"/>
              <a:gd name="connsiteY3" fmla="*/ 3308850 h 3445468"/>
              <a:gd name="connsiteX4" fmla="*/ 2325475 w 2961716"/>
              <a:gd name="connsiteY4" fmla="*/ 3063685 h 3445468"/>
              <a:gd name="connsiteX5" fmla="*/ 2882067 w 2961716"/>
              <a:gd name="connsiteY5" fmla="*/ 2248676 h 3445468"/>
              <a:gd name="connsiteX6" fmla="*/ 2961580 w 2961716"/>
              <a:gd name="connsiteY6" fmla="*/ 1791476 h 3445468"/>
              <a:gd name="connsiteX7" fmla="*/ 2862188 w 2961716"/>
              <a:gd name="connsiteY7" fmla="*/ 1307771 h 3445468"/>
              <a:gd name="connsiteX8" fmla="*/ 2636901 w 2961716"/>
              <a:gd name="connsiteY8" fmla="*/ 870450 h 3445468"/>
              <a:gd name="connsiteX9" fmla="*/ 1987545 w 2961716"/>
              <a:gd name="connsiteY9" fmla="*/ 267476 h 3445468"/>
              <a:gd name="connsiteX10" fmla="*/ 1775510 w 2961716"/>
              <a:gd name="connsiteY10" fmla="*/ 201215 h 3445468"/>
              <a:gd name="connsiteX11" fmla="*/ 1550223 w 2961716"/>
              <a:gd name="connsiteY11" fmla="*/ 148206 h 3445468"/>
              <a:gd name="connsiteX12" fmla="*/ 1384571 w 2961716"/>
              <a:gd name="connsiteY12" fmla="*/ 115076 h 3445468"/>
              <a:gd name="connsiteX13" fmla="*/ 1238797 w 2961716"/>
              <a:gd name="connsiteY13" fmla="*/ 121702 h 3445468"/>
              <a:gd name="connsiteX14" fmla="*/ 1179162 w 2961716"/>
              <a:gd name="connsiteY14" fmla="*/ 95198 h 3445468"/>
              <a:gd name="connsiteX15" fmla="*/ 1205667 w 2961716"/>
              <a:gd name="connsiteY15" fmla="*/ 75319 h 3445468"/>
              <a:gd name="connsiteX0" fmla="*/ 1237442 w 2993491"/>
              <a:gd name="connsiteY0" fmla="*/ 75319 h 3308850"/>
              <a:gd name="connsiteX1" fmla="*/ 104380 w 2993491"/>
              <a:gd name="connsiteY1" fmla="*/ 1175249 h 3308850"/>
              <a:gd name="connsiteX2" fmla="*/ 243528 w 2993491"/>
              <a:gd name="connsiteY2" fmla="*/ 2878153 h 3308850"/>
              <a:gd name="connsiteX3" fmla="*/ 1807285 w 2993491"/>
              <a:gd name="connsiteY3" fmla="*/ 3308850 h 3308850"/>
              <a:gd name="connsiteX4" fmla="*/ 2357250 w 2993491"/>
              <a:gd name="connsiteY4" fmla="*/ 3063685 h 3308850"/>
              <a:gd name="connsiteX5" fmla="*/ 2913842 w 2993491"/>
              <a:gd name="connsiteY5" fmla="*/ 2248676 h 3308850"/>
              <a:gd name="connsiteX6" fmla="*/ 2993355 w 2993491"/>
              <a:gd name="connsiteY6" fmla="*/ 1791476 h 3308850"/>
              <a:gd name="connsiteX7" fmla="*/ 2893963 w 2993491"/>
              <a:gd name="connsiteY7" fmla="*/ 1307771 h 3308850"/>
              <a:gd name="connsiteX8" fmla="*/ 2668676 w 2993491"/>
              <a:gd name="connsiteY8" fmla="*/ 870450 h 3308850"/>
              <a:gd name="connsiteX9" fmla="*/ 2019320 w 2993491"/>
              <a:gd name="connsiteY9" fmla="*/ 267476 h 3308850"/>
              <a:gd name="connsiteX10" fmla="*/ 1807285 w 2993491"/>
              <a:gd name="connsiteY10" fmla="*/ 201215 h 3308850"/>
              <a:gd name="connsiteX11" fmla="*/ 1581998 w 2993491"/>
              <a:gd name="connsiteY11" fmla="*/ 148206 h 3308850"/>
              <a:gd name="connsiteX12" fmla="*/ 1416346 w 2993491"/>
              <a:gd name="connsiteY12" fmla="*/ 115076 h 3308850"/>
              <a:gd name="connsiteX13" fmla="*/ 1270572 w 2993491"/>
              <a:gd name="connsiteY13" fmla="*/ 121702 h 3308850"/>
              <a:gd name="connsiteX14" fmla="*/ 1210937 w 2993491"/>
              <a:gd name="connsiteY14" fmla="*/ 95198 h 3308850"/>
              <a:gd name="connsiteX15" fmla="*/ 1237442 w 2993491"/>
              <a:gd name="connsiteY15" fmla="*/ 75319 h 3308850"/>
              <a:gd name="connsiteX0" fmla="*/ 1209047 w 2991601"/>
              <a:gd name="connsiteY0" fmla="*/ 0 h 3213652"/>
              <a:gd name="connsiteX1" fmla="*/ 102490 w 2991601"/>
              <a:gd name="connsiteY1" fmla="*/ 1080051 h 3213652"/>
              <a:gd name="connsiteX2" fmla="*/ 241638 w 2991601"/>
              <a:gd name="connsiteY2" fmla="*/ 2782955 h 3213652"/>
              <a:gd name="connsiteX3" fmla="*/ 1805395 w 2991601"/>
              <a:gd name="connsiteY3" fmla="*/ 3213652 h 3213652"/>
              <a:gd name="connsiteX4" fmla="*/ 2355360 w 2991601"/>
              <a:gd name="connsiteY4" fmla="*/ 2968487 h 3213652"/>
              <a:gd name="connsiteX5" fmla="*/ 2911952 w 2991601"/>
              <a:gd name="connsiteY5" fmla="*/ 2153478 h 3213652"/>
              <a:gd name="connsiteX6" fmla="*/ 2991465 w 2991601"/>
              <a:gd name="connsiteY6" fmla="*/ 1696278 h 3213652"/>
              <a:gd name="connsiteX7" fmla="*/ 2892073 w 2991601"/>
              <a:gd name="connsiteY7" fmla="*/ 1212573 h 3213652"/>
              <a:gd name="connsiteX8" fmla="*/ 2666786 w 2991601"/>
              <a:gd name="connsiteY8" fmla="*/ 775252 h 3213652"/>
              <a:gd name="connsiteX9" fmla="*/ 2017430 w 2991601"/>
              <a:gd name="connsiteY9" fmla="*/ 172278 h 3213652"/>
              <a:gd name="connsiteX10" fmla="*/ 1805395 w 2991601"/>
              <a:gd name="connsiteY10" fmla="*/ 106017 h 3213652"/>
              <a:gd name="connsiteX11" fmla="*/ 1580108 w 2991601"/>
              <a:gd name="connsiteY11" fmla="*/ 53008 h 3213652"/>
              <a:gd name="connsiteX12" fmla="*/ 1414456 w 2991601"/>
              <a:gd name="connsiteY12" fmla="*/ 19878 h 3213652"/>
              <a:gd name="connsiteX13" fmla="*/ 1268682 w 2991601"/>
              <a:gd name="connsiteY13" fmla="*/ 26504 h 3213652"/>
              <a:gd name="connsiteX14" fmla="*/ 1209047 w 2991601"/>
              <a:gd name="connsiteY14" fmla="*/ 0 h 3213652"/>
              <a:gd name="connsiteX0" fmla="*/ 564076 w 2949603"/>
              <a:gd name="connsiteY0" fmla="*/ 153160 h 3201160"/>
              <a:gd name="connsiteX1" fmla="*/ 60492 w 2949603"/>
              <a:gd name="connsiteY1" fmla="*/ 1067559 h 3201160"/>
              <a:gd name="connsiteX2" fmla="*/ 199640 w 2949603"/>
              <a:gd name="connsiteY2" fmla="*/ 2770463 h 3201160"/>
              <a:gd name="connsiteX3" fmla="*/ 1763397 w 2949603"/>
              <a:gd name="connsiteY3" fmla="*/ 3201160 h 3201160"/>
              <a:gd name="connsiteX4" fmla="*/ 2313362 w 2949603"/>
              <a:gd name="connsiteY4" fmla="*/ 2955995 h 3201160"/>
              <a:gd name="connsiteX5" fmla="*/ 2869954 w 2949603"/>
              <a:gd name="connsiteY5" fmla="*/ 2140986 h 3201160"/>
              <a:gd name="connsiteX6" fmla="*/ 2949467 w 2949603"/>
              <a:gd name="connsiteY6" fmla="*/ 1683786 h 3201160"/>
              <a:gd name="connsiteX7" fmla="*/ 2850075 w 2949603"/>
              <a:gd name="connsiteY7" fmla="*/ 1200081 h 3201160"/>
              <a:gd name="connsiteX8" fmla="*/ 2624788 w 2949603"/>
              <a:gd name="connsiteY8" fmla="*/ 762760 h 3201160"/>
              <a:gd name="connsiteX9" fmla="*/ 1975432 w 2949603"/>
              <a:gd name="connsiteY9" fmla="*/ 159786 h 3201160"/>
              <a:gd name="connsiteX10" fmla="*/ 1763397 w 2949603"/>
              <a:gd name="connsiteY10" fmla="*/ 93525 h 3201160"/>
              <a:gd name="connsiteX11" fmla="*/ 1538110 w 2949603"/>
              <a:gd name="connsiteY11" fmla="*/ 40516 h 3201160"/>
              <a:gd name="connsiteX12" fmla="*/ 1372458 w 2949603"/>
              <a:gd name="connsiteY12" fmla="*/ 7386 h 3201160"/>
              <a:gd name="connsiteX13" fmla="*/ 1226684 w 2949603"/>
              <a:gd name="connsiteY13" fmla="*/ 14012 h 3201160"/>
              <a:gd name="connsiteX14" fmla="*/ 564076 w 2949603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624788 w 2949538"/>
              <a:gd name="connsiteY8" fmla="*/ 762760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595248 w 2949538"/>
              <a:gd name="connsiteY8" fmla="*/ 653943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44905 h 3192905"/>
              <a:gd name="connsiteX1" fmla="*/ 60492 w 2949538"/>
              <a:gd name="connsiteY1" fmla="*/ 1059304 h 3192905"/>
              <a:gd name="connsiteX2" fmla="*/ 199640 w 2949538"/>
              <a:gd name="connsiteY2" fmla="*/ 2762208 h 3192905"/>
              <a:gd name="connsiteX3" fmla="*/ 1763397 w 2949538"/>
              <a:gd name="connsiteY3" fmla="*/ 3192905 h 3192905"/>
              <a:gd name="connsiteX4" fmla="*/ 2313362 w 2949538"/>
              <a:gd name="connsiteY4" fmla="*/ 2947740 h 3192905"/>
              <a:gd name="connsiteX5" fmla="*/ 2869954 w 2949538"/>
              <a:gd name="connsiteY5" fmla="*/ 2132731 h 3192905"/>
              <a:gd name="connsiteX6" fmla="*/ 2949467 w 2949538"/>
              <a:gd name="connsiteY6" fmla="*/ 1675531 h 3192905"/>
              <a:gd name="connsiteX7" fmla="*/ 2855983 w 2949538"/>
              <a:gd name="connsiteY7" fmla="*/ 1076963 h 3192905"/>
              <a:gd name="connsiteX8" fmla="*/ 2595248 w 2949538"/>
              <a:gd name="connsiteY8" fmla="*/ 645688 h 3192905"/>
              <a:gd name="connsiteX9" fmla="*/ 1975432 w 2949538"/>
              <a:gd name="connsiteY9" fmla="*/ 151531 h 3192905"/>
              <a:gd name="connsiteX10" fmla="*/ 1763397 w 2949538"/>
              <a:gd name="connsiteY10" fmla="*/ 85270 h 3192905"/>
              <a:gd name="connsiteX11" fmla="*/ 1538110 w 2949538"/>
              <a:gd name="connsiteY11" fmla="*/ 32261 h 3192905"/>
              <a:gd name="connsiteX12" fmla="*/ 1226684 w 2949538"/>
              <a:gd name="connsiteY12" fmla="*/ 5757 h 3192905"/>
              <a:gd name="connsiteX13" fmla="*/ 564076 w 2949538"/>
              <a:gd name="connsiteY13" fmla="*/ 144905 h 3192905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678882 w 3064344"/>
              <a:gd name="connsiteY0" fmla="*/ 146377 h 3194377"/>
              <a:gd name="connsiteX1" fmla="*/ 23660 w 3064344"/>
              <a:gd name="connsiteY1" fmla="*/ 1451714 h 3194377"/>
              <a:gd name="connsiteX2" fmla="*/ 314446 w 3064344"/>
              <a:gd name="connsiteY2" fmla="*/ 2763680 h 3194377"/>
              <a:gd name="connsiteX3" fmla="*/ 1878203 w 3064344"/>
              <a:gd name="connsiteY3" fmla="*/ 3194377 h 3194377"/>
              <a:gd name="connsiteX4" fmla="*/ 2428168 w 3064344"/>
              <a:gd name="connsiteY4" fmla="*/ 2949212 h 3194377"/>
              <a:gd name="connsiteX5" fmla="*/ 2984760 w 3064344"/>
              <a:gd name="connsiteY5" fmla="*/ 2134203 h 3194377"/>
              <a:gd name="connsiteX6" fmla="*/ 3064273 w 3064344"/>
              <a:gd name="connsiteY6" fmla="*/ 1677003 h 3194377"/>
              <a:gd name="connsiteX7" fmla="*/ 2970789 w 3064344"/>
              <a:gd name="connsiteY7" fmla="*/ 1078435 h 3194377"/>
              <a:gd name="connsiteX8" fmla="*/ 2710054 w 3064344"/>
              <a:gd name="connsiteY8" fmla="*/ 647160 h 3194377"/>
              <a:gd name="connsiteX9" fmla="*/ 2090238 w 3064344"/>
              <a:gd name="connsiteY9" fmla="*/ 153003 h 3194377"/>
              <a:gd name="connsiteX10" fmla="*/ 1652916 w 3064344"/>
              <a:gd name="connsiteY10" fmla="*/ 33733 h 3194377"/>
              <a:gd name="connsiteX11" fmla="*/ 1341490 w 3064344"/>
              <a:gd name="connsiteY11" fmla="*/ 7229 h 3194377"/>
              <a:gd name="connsiteX12" fmla="*/ 678882 w 3064344"/>
              <a:gd name="connsiteY12" fmla="*/ 146377 h 3194377"/>
              <a:gd name="connsiteX0" fmla="*/ 655721 w 3041183"/>
              <a:gd name="connsiteY0" fmla="*/ 146377 h 3194377"/>
              <a:gd name="connsiteX1" fmla="*/ 499 w 3041183"/>
              <a:gd name="connsiteY1" fmla="*/ 1451714 h 3194377"/>
              <a:gd name="connsiteX2" fmla="*/ 291285 w 3041183"/>
              <a:gd name="connsiteY2" fmla="*/ 2763680 h 3194377"/>
              <a:gd name="connsiteX3" fmla="*/ 1855042 w 3041183"/>
              <a:gd name="connsiteY3" fmla="*/ 3194377 h 3194377"/>
              <a:gd name="connsiteX4" fmla="*/ 2405007 w 3041183"/>
              <a:gd name="connsiteY4" fmla="*/ 2949212 h 3194377"/>
              <a:gd name="connsiteX5" fmla="*/ 2961599 w 3041183"/>
              <a:gd name="connsiteY5" fmla="*/ 2134203 h 3194377"/>
              <a:gd name="connsiteX6" fmla="*/ 3041112 w 3041183"/>
              <a:gd name="connsiteY6" fmla="*/ 1677003 h 3194377"/>
              <a:gd name="connsiteX7" fmla="*/ 2947628 w 3041183"/>
              <a:gd name="connsiteY7" fmla="*/ 1078435 h 3194377"/>
              <a:gd name="connsiteX8" fmla="*/ 2686893 w 3041183"/>
              <a:gd name="connsiteY8" fmla="*/ 647160 h 3194377"/>
              <a:gd name="connsiteX9" fmla="*/ 2067077 w 3041183"/>
              <a:gd name="connsiteY9" fmla="*/ 153003 h 3194377"/>
              <a:gd name="connsiteX10" fmla="*/ 1629755 w 3041183"/>
              <a:gd name="connsiteY10" fmla="*/ 33733 h 3194377"/>
              <a:gd name="connsiteX11" fmla="*/ 1318329 w 3041183"/>
              <a:gd name="connsiteY11" fmla="*/ 7229 h 3194377"/>
              <a:gd name="connsiteX12" fmla="*/ 655721 w 3041183"/>
              <a:gd name="connsiteY12" fmla="*/ 146377 h 3194377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896817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09741"/>
              <a:gd name="connsiteX1" fmla="*/ 498 w 3041182"/>
              <a:gd name="connsiteY1" fmla="*/ 1451714 h 3109741"/>
              <a:gd name="connsiteX2" fmla="*/ 291284 w 3041182"/>
              <a:gd name="connsiteY2" fmla="*/ 2763680 h 3109741"/>
              <a:gd name="connsiteX3" fmla="*/ 1518287 w 3041182"/>
              <a:gd name="connsiteY3" fmla="*/ 3109741 h 3109741"/>
              <a:gd name="connsiteX4" fmla="*/ 2405006 w 3041182"/>
              <a:gd name="connsiteY4" fmla="*/ 2896817 h 3109741"/>
              <a:gd name="connsiteX5" fmla="*/ 2961598 w 3041182"/>
              <a:gd name="connsiteY5" fmla="*/ 2134203 h 3109741"/>
              <a:gd name="connsiteX6" fmla="*/ 3041111 w 3041182"/>
              <a:gd name="connsiteY6" fmla="*/ 1677003 h 3109741"/>
              <a:gd name="connsiteX7" fmla="*/ 2947627 w 3041182"/>
              <a:gd name="connsiteY7" fmla="*/ 1078435 h 3109741"/>
              <a:gd name="connsiteX8" fmla="*/ 2686892 w 3041182"/>
              <a:gd name="connsiteY8" fmla="*/ 647160 h 3109741"/>
              <a:gd name="connsiteX9" fmla="*/ 2067076 w 3041182"/>
              <a:gd name="connsiteY9" fmla="*/ 153003 h 3109741"/>
              <a:gd name="connsiteX10" fmla="*/ 1629754 w 3041182"/>
              <a:gd name="connsiteY10" fmla="*/ 33733 h 3109741"/>
              <a:gd name="connsiteX11" fmla="*/ 1318328 w 3041182"/>
              <a:gd name="connsiteY11" fmla="*/ 7229 h 3109741"/>
              <a:gd name="connsiteX12" fmla="*/ 655720 w 3041182"/>
              <a:gd name="connsiteY12" fmla="*/ 146377 h 3109741"/>
              <a:gd name="connsiteX0" fmla="*/ 683078 w 3068540"/>
              <a:gd name="connsiteY0" fmla="*/ 146377 h 3109741"/>
              <a:gd name="connsiteX1" fmla="*/ 27856 w 3068540"/>
              <a:gd name="connsiteY1" fmla="*/ 1451714 h 3109741"/>
              <a:gd name="connsiteX2" fmla="*/ 265470 w 3068540"/>
              <a:gd name="connsiteY2" fmla="*/ 2550075 h 3109741"/>
              <a:gd name="connsiteX3" fmla="*/ 1545645 w 3068540"/>
              <a:gd name="connsiteY3" fmla="*/ 3109741 h 3109741"/>
              <a:gd name="connsiteX4" fmla="*/ 2432364 w 3068540"/>
              <a:gd name="connsiteY4" fmla="*/ 2896817 h 3109741"/>
              <a:gd name="connsiteX5" fmla="*/ 2988956 w 3068540"/>
              <a:gd name="connsiteY5" fmla="*/ 2134203 h 3109741"/>
              <a:gd name="connsiteX6" fmla="*/ 3068469 w 3068540"/>
              <a:gd name="connsiteY6" fmla="*/ 1677003 h 3109741"/>
              <a:gd name="connsiteX7" fmla="*/ 2974985 w 3068540"/>
              <a:gd name="connsiteY7" fmla="*/ 1078435 h 3109741"/>
              <a:gd name="connsiteX8" fmla="*/ 2714250 w 3068540"/>
              <a:gd name="connsiteY8" fmla="*/ 647160 h 3109741"/>
              <a:gd name="connsiteX9" fmla="*/ 2094434 w 3068540"/>
              <a:gd name="connsiteY9" fmla="*/ 153003 h 3109741"/>
              <a:gd name="connsiteX10" fmla="*/ 1657112 w 3068540"/>
              <a:gd name="connsiteY10" fmla="*/ 33733 h 3109741"/>
              <a:gd name="connsiteX11" fmla="*/ 1345686 w 3068540"/>
              <a:gd name="connsiteY11" fmla="*/ 7229 h 3109741"/>
              <a:gd name="connsiteX12" fmla="*/ 683078 w 3068540"/>
              <a:gd name="connsiteY12" fmla="*/ 146377 h 3109741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3148 h 3108956"/>
              <a:gd name="connsiteX1" fmla="*/ 27856 w 3068540"/>
              <a:gd name="connsiteY1" fmla="*/ 1448485 h 3108956"/>
              <a:gd name="connsiteX2" fmla="*/ 265470 w 3068540"/>
              <a:gd name="connsiteY2" fmla="*/ 2546846 h 3108956"/>
              <a:gd name="connsiteX3" fmla="*/ 1545645 w 3068540"/>
              <a:gd name="connsiteY3" fmla="*/ 3106512 h 3108956"/>
              <a:gd name="connsiteX4" fmla="*/ 2432364 w 3068540"/>
              <a:gd name="connsiteY4" fmla="*/ 2893588 h 3108956"/>
              <a:gd name="connsiteX5" fmla="*/ 2988956 w 3068540"/>
              <a:gd name="connsiteY5" fmla="*/ 2130974 h 3108956"/>
              <a:gd name="connsiteX6" fmla="*/ 3068469 w 3068540"/>
              <a:gd name="connsiteY6" fmla="*/ 1673774 h 3108956"/>
              <a:gd name="connsiteX7" fmla="*/ 2974985 w 3068540"/>
              <a:gd name="connsiteY7" fmla="*/ 1075206 h 3108956"/>
              <a:gd name="connsiteX8" fmla="*/ 2714250 w 3068540"/>
              <a:gd name="connsiteY8" fmla="*/ 643931 h 3108956"/>
              <a:gd name="connsiteX9" fmla="*/ 2094434 w 3068540"/>
              <a:gd name="connsiteY9" fmla="*/ 149774 h 3108956"/>
              <a:gd name="connsiteX10" fmla="*/ 1345686 w 3068540"/>
              <a:gd name="connsiteY10" fmla="*/ 4000 h 3108956"/>
              <a:gd name="connsiteX11" fmla="*/ 683078 w 3068540"/>
              <a:gd name="connsiteY11" fmla="*/ 143148 h 3108956"/>
              <a:gd name="connsiteX0" fmla="*/ 683078 w 3082038"/>
              <a:gd name="connsiteY0" fmla="*/ 143148 h 3108956"/>
              <a:gd name="connsiteX1" fmla="*/ 27856 w 3082038"/>
              <a:gd name="connsiteY1" fmla="*/ 1448485 h 3108956"/>
              <a:gd name="connsiteX2" fmla="*/ 265470 w 3082038"/>
              <a:gd name="connsiteY2" fmla="*/ 2546846 h 3108956"/>
              <a:gd name="connsiteX3" fmla="*/ 1545645 w 3082038"/>
              <a:gd name="connsiteY3" fmla="*/ 3106512 h 3108956"/>
              <a:gd name="connsiteX4" fmla="*/ 2432364 w 3082038"/>
              <a:gd name="connsiteY4" fmla="*/ 2893588 h 3108956"/>
              <a:gd name="connsiteX5" fmla="*/ 2988956 w 3082038"/>
              <a:gd name="connsiteY5" fmla="*/ 2130974 h 3108956"/>
              <a:gd name="connsiteX6" fmla="*/ 3068469 w 3082038"/>
              <a:gd name="connsiteY6" fmla="*/ 1673774 h 3108956"/>
              <a:gd name="connsiteX7" fmla="*/ 2974985 w 3082038"/>
              <a:gd name="connsiteY7" fmla="*/ 1075206 h 3108956"/>
              <a:gd name="connsiteX8" fmla="*/ 2094434 w 3082038"/>
              <a:gd name="connsiteY8" fmla="*/ 149774 h 3108956"/>
              <a:gd name="connsiteX9" fmla="*/ 1345686 w 3082038"/>
              <a:gd name="connsiteY9" fmla="*/ 4000 h 3108956"/>
              <a:gd name="connsiteX10" fmla="*/ 683078 w 3082038"/>
              <a:gd name="connsiteY10" fmla="*/ 143148 h 3108956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2988956 w 3082038"/>
              <a:gd name="connsiteY5" fmla="*/ 2125306 h 3103288"/>
              <a:gd name="connsiteX6" fmla="*/ 3068469 w 3082038"/>
              <a:gd name="connsiteY6" fmla="*/ 1668106 h 3103288"/>
              <a:gd name="connsiteX7" fmla="*/ 2974985 w 3082038"/>
              <a:gd name="connsiteY7" fmla="*/ 1069538 h 3103288"/>
              <a:gd name="connsiteX8" fmla="*/ 2094434 w 3082038"/>
              <a:gd name="connsiteY8" fmla="*/ 144106 h 3103288"/>
              <a:gd name="connsiteX9" fmla="*/ 683078 w 3082038"/>
              <a:gd name="connsiteY9" fmla="*/ 137480 h 3103288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3068469 w 3082038"/>
              <a:gd name="connsiteY5" fmla="*/ 1668106 h 3103288"/>
              <a:gd name="connsiteX6" fmla="*/ 2974985 w 3082038"/>
              <a:gd name="connsiteY6" fmla="*/ 1069538 h 3103288"/>
              <a:gd name="connsiteX7" fmla="*/ 2094434 w 3082038"/>
              <a:gd name="connsiteY7" fmla="*/ 144106 h 3103288"/>
              <a:gd name="connsiteX8" fmla="*/ 683078 w 3082038"/>
              <a:gd name="connsiteY8" fmla="*/ 137480 h 3103288"/>
              <a:gd name="connsiteX0" fmla="*/ 683078 w 2980867"/>
              <a:gd name="connsiteY0" fmla="*/ 137480 h 3121480"/>
              <a:gd name="connsiteX1" fmla="*/ 27856 w 2980867"/>
              <a:gd name="connsiteY1" fmla="*/ 1442817 h 3121480"/>
              <a:gd name="connsiteX2" fmla="*/ 265470 w 2980867"/>
              <a:gd name="connsiteY2" fmla="*/ 2541178 h 3121480"/>
              <a:gd name="connsiteX3" fmla="*/ 1545645 w 2980867"/>
              <a:gd name="connsiteY3" fmla="*/ 3100844 h 3121480"/>
              <a:gd name="connsiteX4" fmla="*/ 2432364 w 2980867"/>
              <a:gd name="connsiteY4" fmla="*/ 2887920 h 3121480"/>
              <a:gd name="connsiteX5" fmla="*/ 2974985 w 2980867"/>
              <a:gd name="connsiteY5" fmla="*/ 1069538 h 3121480"/>
              <a:gd name="connsiteX6" fmla="*/ 2094434 w 2980867"/>
              <a:gd name="connsiteY6" fmla="*/ 144106 h 3121480"/>
              <a:gd name="connsiteX7" fmla="*/ 683078 w 2980867"/>
              <a:gd name="connsiteY7" fmla="*/ 137480 h 3121480"/>
              <a:gd name="connsiteX0" fmla="*/ 683078 w 2992555"/>
              <a:gd name="connsiteY0" fmla="*/ 137480 h 3103288"/>
              <a:gd name="connsiteX1" fmla="*/ 27856 w 2992555"/>
              <a:gd name="connsiteY1" fmla="*/ 1442817 h 3103288"/>
              <a:gd name="connsiteX2" fmla="*/ 265470 w 2992555"/>
              <a:gd name="connsiteY2" fmla="*/ 2541178 h 3103288"/>
              <a:gd name="connsiteX3" fmla="*/ 1545645 w 2992555"/>
              <a:gd name="connsiteY3" fmla="*/ 3100844 h 3103288"/>
              <a:gd name="connsiteX4" fmla="*/ 2593572 w 2992555"/>
              <a:gd name="connsiteY4" fmla="*/ 2617316 h 3103288"/>
              <a:gd name="connsiteX5" fmla="*/ 2974985 w 2992555"/>
              <a:gd name="connsiteY5" fmla="*/ 1069538 h 3103288"/>
              <a:gd name="connsiteX6" fmla="*/ 2094434 w 2992555"/>
              <a:gd name="connsiteY6" fmla="*/ 144106 h 3103288"/>
              <a:gd name="connsiteX7" fmla="*/ 683078 w 2992555"/>
              <a:gd name="connsiteY7" fmla="*/ 137480 h 3103288"/>
              <a:gd name="connsiteX0" fmla="*/ 663919 w 2973396"/>
              <a:gd name="connsiteY0" fmla="*/ 130849 h 3096776"/>
              <a:gd name="connsiteX1" fmla="*/ 31428 w 2973396"/>
              <a:gd name="connsiteY1" fmla="*/ 1337983 h 3096776"/>
              <a:gd name="connsiteX2" fmla="*/ 246311 w 2973396"/>
              <a:gd name="connsiteY2" fmla="*/ 2534547 h 3096776"/>
              <a:gd name="connsiteX3" fmla="*/ 1526486 w 2973396"/>
              <a:gd name="connsiteY3" fmla="*/ 3094213 h 3096776"/>
              <a:gd name="connsiteX4" fmla="*/ 2574413 w 2973396"/>
              <a:gd name="connsiteY4" fmla="*/ 2610685 h 3096776"/>
              <a:gd name="connsiteX5" fmla="*/ 2955826 w 2973396"/>
              <a:gd name="connsiteY5" fmla="*/ 1062907 h 3096776"/>
              <a:gd name="connsiteX6" fmla="*/ 2075275 w 2973396"/>
              <a:gd name="connsiteY6" fmla="*/ 137475 h 3096776"/>
              <a:gd name="connsiteX7" fmla="*/ 663919 w 2973396"/>
              <a:gd name="connsiteY7" fmla="*/ 130849 h 3096776"/>
              <a:gd name="connsiteX0" fmla="*/ 458657 w 2768134"/>
              <a:gd name="connsiteY0" fmla="*/ 130849 h 3096776"/>
              <a:gd name="connsiteX1" fmla="*/ 41049 w 2768134"/>
              <a:gd name="connsiteY1" fmla="*/ 2534547 h 3096776"/>
              <a:gd name="connsiteX2" fmla="*/ 1321224 w 2768134"/>
              <a:gd name="connsiteY2" fmla="*/ 3094213 h 3096776"/>
              <a:gd name="connsiteX3" fmla="*/ 2369151 w 2768134"/>
              <a:gd name="connsiteY3" fmla="*/ 2610685 h 3096776"/>
              <a:gd name="connsiteX4" fmla="*/ 2750564 w 2768134"/>
              <a:gd name="connsiteY4" fmla="*/ 1062907 h 3096776"/>
              <a:gd name="connsiteX5" fmla="*/ 1870013 w 2768134"/>
              <a:gd name="connsiteY5" fmla="*/ 137475 h 3096776"/>
              <a:gd name="connsiteX6" fmla="*/ 458657 w 2768134"/>
              <a:gd name="connsiteY6" fmla="*/ 130849 h 3096776"/>
              <a:gd name="connsiteX0" fmla="*/ 675582 w 2985059"/>
              <a:gd name="connsiteY0" fmla="*/ 181114 h 3145530"/>
              <a:gd name="connsiteX1" fmla="*/ 27575 w 2985059"/>
              <a:gd name="connsiteY1" fmla="*/ 2111874 h 3145530"/>
              <a:gd name="connsiteX2" fmla="*/ 1538149 w 2985059"/>
              <a:gd name="connsiteY2" fmla="*/ 3144478 h 3145530"/>
              <a:gd name="connsiteX3" fmla="*/ 2586076 w 2985059"/>
              <a:gd name="connsiteY3" fmla="*/ 2660950 h 3145530"/>
              <a:gd name="connsiteX4" fmla="*/ 2967489 w 2985059"/>
              <a:gd name="connsiteY4" fmla="*/ 1113172 h 3145530"/>
              <a:gd name="connsiteX5" fmla="*/ 2086938 w 2985059"/>
              <a:gd name="connsiteY5" fmla="*/ 187740 h 3145530"/>
              <a:gd name="connsiteX6" fmla="*/ 675582 w 2985059"/>
              <a:gd name="connsiteY6" fmla="*/ 181114 h 3145530"/>
              <a:gd name="connsiteX0" fmla="*/ 675582 w 2967491"/>
              <a:gd name="connsiteY0" fmla="*/ 181114 h 3145530"/>
              <a:gd name="connsiteX1" fmla="*/ 27575 w 2967491"/>
              <a:gd name="connsiteY1" fmla="*/ 2111874 h 3145530"/>
              <a:gd name="connsiteX2" fmla="*/ 1538149 w 2967491"/>
              <a:gd name="connsiteY2" fmla="*/ 3144478 h 3145530"/>
              <a:gd name="connsiteX3" fmla="*/ 2967489 w 2967491"/>
              <a:gd name="connsiteY3" fmla="*/ 1113172 h 3145530"/>
              <a:gd name="connsiteX4" fmla="*/ 2086938 w 2967491"/>
              <a:gd name="connsiteY4" fmla="*/ 187740 h 3145530"/>
              <a:gd name="connsiteX5" fmla="*/ 675582 w 2967491"/>
              <a:gd name="connsiteY5" fmla="*/ 181114 h 3145530"/>
              <a:gd name="connsiteX0" fmla="*/ 675582 w 2947582"/>
              <a:gd name="connsiteY0" fmla="*/ 181114 h 3145530"/>
              <a:gd name="connsiteX1" fmla="*/ 27575 w 2947582"/>
              <a:gd name="connsiteY1" fmla="*/ 2111874 h 3145530"/>
              <a:gd name="connsiteX2" fmla="*/ 1538149 w 2947582"/>
              <a:gd name="connsiteY2" fmla="*/ 3144478 h 3145530"/>
              <a:gd name="connsiteX3" fmla="*/ 2947579 w 2947582"/>
              <a:gd name="connsiteY3" fmla="*/ 1549533 h 3145530"/>
              <a:gd name="connsiteX4" fmla="*/ 2086938 w 2947582"/>
              <a:gd name="connsiteY4" fmla="*/ 187740 h 3145530"/>
              <a:gd name="connsiteX5" fmla="*/ 675582 w 2947582"/>
              <a:gd name="connsiteY5" fmla="*/ 181114 h 3145530"/>
              <a:gd name="connsiteX0" fmla="*/ 462543 w 2984386"/>
              <a:gd name="connsiteY0" fmla="*/ 451202 h 3006857"/>
              <a:gd name="connsiteX1" fmla="*/ 64384 w 2984386"/>
              <a:gd name="connsiteY1" fmla="*/ 1972992 h 3006857"/>
              <a:gd name="connsiteX2" fmla="*/ 1574958 w 2984386"/>
              <a:gd name="connsiteY2" fmla="*/ 3005596 h 3006857"/>
              <a:gd name="connsiteX3" fmla="*/ 2984388 w 2984386"/>
              <a:gd name="connsiteY3" fmla="*/ 1410651 h 3006857"/>
              <a:gd name="connsiteX4" fmla="*/ 2123747 w 2984386"/>
              <a:gd name="connsiteY4" fmla="*/ 48858 h 3006857"/>
              <a:gd name="connsiteX5" fmla="*/ 462543 w 2984386"/>
              <a:gd name="connsiteY5" fmla="*/ 451202 h 3006857"/>
              <a:gd name="connsiteX0" fmla="*/ 462543 w 3030594"/>
              <a:gd name="connsiteY0" fmla="*/ 451202 h 3006857"/>
              <a:gd name="connsiteX1" fmla="*/ 64384 w 3030594"/>
              <a:gd name="connsiteY1" fmla="*/ 1972992 h 3006857"/>
              <a:gd name="connsiteX2" fmla="*/ 1574958 w 3030594"/>
              <a:gd name="connsiteY2" fmla="*/ 3005596 h 3006857"/>
              <a:gd name="connsiteX3" fmla="*/ 3030593 w 3030594"/>
              <a:gd name="connsiteY3" fmla="*/ 1598935 h 3006857"/>
              <a:gd name="connsiteX4" fmla="*/ 2123747 w 3030594"/>
              <a:gd name="connsiteY4" fmla="*/ 48858 h 3006857"/>
              <a:gd name="connsiteX5" fmla="*/ 462543 w 3030594"/>
              <a:gd name="connsiteY5" fmla="*/ 451202 h 3006857"/>
              <a:gd name="connsiteX0" fmla="*/ 462543 w 3031074"/>
              <a:gd name="connsiteY0" fmla="*/ 451202 h 3006857"/>
              <a:gd name="connsiteX1" fmla="*/ 64384 w 3031074"/>
              <a:gd name="connsiteY1" fmla="*/ 1972992 h 3006857"/>
              <a:gd name="connsiteX2" fmla="*/ 1574958 w 3031074"/>
              <a:gd name="connsiteY2" fmla="*/ 3005596 h 3006857"/>
              <a:gd name="connsiteX3" fmla="*/ 3030593 w 3031074"/>
              <a:gd name="connsiteY3" fmla="*/ 1598935 h 3006857"/>
              <a:gd name="connsiteX4" fmla="*/ 2123747 w 3031074"/>
              <a:gd name="connsiteY4" fmla="*/ 48858 h 3006857"/>
              <a:gd name="connsiteX5" fmla="*/ 462543 w 3031074"/>
              <a:gd name="connsiteY5" fmla="*/ 451202 h 300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1074" h="3006857">
                <a:moveTo>
                  <a:pt x="462543" y="451202"/>
                </a:moveTo>
                <a:cubicBezTo>
                  <a:pt x="119316" y="771891"/>
                  <a:pt x="-121018" y="1547260"/>
                  <a:pt x="64384" y="1972992"/>
                </a:cubicBezTo>
                <a:cubicBezTo>
                  <a:pt x="249786" y="2398724"/>
                  <a:pt x="939518" y="3039079"/>
                  <a:pt x="1574958" y="3005596"/>
                </a:cubicBezTo>
                <a:cubicBezTo>
                  <a:pt x="2064944" y="2839146"/>
                  <a:pt x="2939128" y="2091725"/>
                  <a:pt x="3030593" y="1598935"/>
                </a:cubicBezTo>
                <a:cubicBezTo>
                  <a:pt x="3051333" y="958659"/>
                  <a:pt x="2395297" y="227392"/>
                  <a:pt x="2123747" y="48858"/>
                </a:cubicBezTo>
                <a:cubicBezTo>
                  <a:pt x="1741762" y="-106485"/>
                  <a:pt x="805770" y="130513"/>
                  <a:pt x="462543" y="451202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3B7A7F-047E-CE1B-F285-C1E2827A9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9515" y="3438627"/>
            <a:ext cx="1784721" cy="1888725"/>
            <a:chOff x="247501" y="3192554"/>
            <a:chExt cx="1784721" cy="1888725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C79E94-CF6A-65B4-61DC-EABCC7E1A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69679">
              <a:off x="247501" y="3192554"/>
              <a:ext cx="1784721" cy="1888725"/>
            </a:xfrm>
            <a:custGeom>
              <a:avLst/>
              <a:gdLst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3003582 w 5421466"/>
                <a:gd name="connsiteY39" fmla="*/ 5026451 h 7017706"/>
                <a:gd name="connsiteX40" fmla="*/ 2315426 w 5421466"/>
                <a:gd name="connsiteY40" fmla="*/ 5092438 h 7017706"/>
                <a:gd name="connsiteX41" fmla="*/ 1495294 w 5421466"/>
                <a:gd name="connsiteY41" fmla="*/ 4922756 h 7017706"/>
                <a:gd name="connsiteX42" fmla="*/ 760003 w 5421466"/>
                <a:gd name="connsiteY42" fmla="*/ 4187465 h 7017706"/>
                <a:gd name="connsiteX43" fmla="*/ 260382 w 5421466"/>
                <a:gd name="connsiteY43" fmla="*/ 3291919 h 7017706"/>
                <a:gd name="connsiteX44" fmla="*/ 5859 w 5421466"/>
                <a:gd name="connsiteY44" fmla="*/ 2924273 h 7017706"/>
                <a:gd name="connsiteX45" fmla="*/ 109554 w 5421466"/>
                <a:gd name="connsiteY45" fmla="*/ 3518162 h 7017706"/>
                <a:gd name="connsiteX46" fmla="*/ 420638 w 5421466"/>
                <a:gd name="connsiteY46" fmla="*/ 4922756 h 7017706"/>
                <a:gd name="connsiteX47" fmla="*/ 910832 w 5421466"/>
                <a:gd name="connsiteY47" fmla="*/ 5544925 h 7017706"/>
                <a:gd name="connsiteX48" fmla="*/ 1523574 w 5421466"/>
                <a:gd name="connsiteY48" fmla="*/ 5761741 h 7017706"/>
                <a:gd name="connsiteX49" fmla="*/ 2287145 w 5421466"/>
                <a:gd name="connsiteY49" fmla="*/ 5724034 h 7017706"/>
                <a:gd name="connsiteX50" fmla="*/ 3720020 w 5421466"/>
                <a:gd name="connsiteY50" fmla="*/ 5516644 h 7017706"/>
                <a:gd name="connsiteX51" fmla="*/ 3701166 w 5421466"/>
                <a:gd name="connsiteY51" fmla="*/ 5563778 h 7017706"/>
                <a:gd name="connsiteX52" fmla="*/ 3503203 w 5421466"/>
                <a:gd name="connsiteY52" fmla="*/ 6129387 h 7017706"/>
                <a:gd name="connsiteX53" fmla="*/ 3456069 w 5421466"/>
                <a:gd name="connsiteY53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609909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6148240"/>
                <a:gd name="connsiteX1" fmla="*/ 4455310 w 5421466"/>
                <a:gd name="connsiteY1" fmla="*/ 6044545 h 6148240"/>
                <a:gd name="connsiteX2" fmla="*/ 4455310 w 5421466"/>
                <a:gd name="connsiteY2" fmla="*/ 6035119 h 6148240"/>
                <a:gd name="connsiteX3" fmla="*/ 4172506 w 5421466"/>
                <a:gd name="connsiteY3" fmla="*/ 5431803 h 6148240"/>
                <a:gd name="connsiteX4" fmla="*/ 4181933 w 5421466"/>
                <a:gd name="connsiteY4" fmla="*/ 5337535 h 6148240"/>
                <a:gd name="connsiteX5" fmla="*/ 4596712 w 5421466"/>
                <a:gd name="connsiteY5" fmla="*/ 4932183 h 6148240"/>
                <a:gd name="connsiteX6" fmla="*/ 5058626 w 5421466"/>
                <a:gd name="connsiteY6" fmla="*/ 3800966 h 6148240"/>
                <a:gd name="connsiteX7" fmla="*/ 5416844 w 5421466"/>
                <a:gd name="connsiteY7" fmla="*/ 2735737 h 6148240"/>
                <a:gd name="connsiteX8" fmla="*/ 5209455 w 5421466"/>
                <a:gd name="connsiteY8" fmla="*/ 2801725 h 6148240"/>
                <a:gd name="connsiteX9" fmla="*/ 4493017 w 5421466"/>
                <a:gd name="connsiteY9" fmla="*/ 3169370 h 6148240"/>
                <a:gd name="connsiteX10" fmla="*/ 3691739 w 5421466"/>
                <a:gd name="connsiteY10" fmla="*/ 4074343 h 6148240"/>
                <a:gd name="connsiteX11" fmla="*/ 3757727 w 5421466"/>
                <a:gd name="connsiteY11" fmla="*/ 3546442 h 6148240"/>
                <a:gd name="connsiteX12" fmla="*/ 4087665 w 5421466"/>
                <a:gd name="connsiteY12" fmla="*/ 2009873 h 6148240"/>
                <a:gd name="connsiteX13" fmla="*/ 4285628 w 5421466"/>
                <a:gd name="connsiteY13" fmla="*/ 1302863 h 6148240"/>
                <a:gd name="connsiteX14" fmla="*/ 4313908 w 5421466"/>
                <a:gd name="connsiteY14" fmla="*/ 963498 h 6148240"/>
                <a:gd name="connsiteX15" fmla="*/ 4049958 w 5421466"/>
                <a:gd name="connsiteY15" fmla="*/ 1199168 h 6148240"/>
                <a:gd name="connsiteX16" fmla="*/ 3569191 w 5421466"/>
                <a:gd name="connsiteY16" fmla="*/ 1840191 h 6148240"/>
                <a:gd name="connsiteX17" fmla="*/ 3408935 w 5421466"/>
                <a:gd name="connsiteY17" fmla="*/ 2349238 h 6148240"/>
                <a:gd name="connsiteX18" fmla="*/ 3324094 w 5421466"/>
                <a:gd name="connsiteY18" fmla="*/ 3518162 h 6148240"/>
                <a:gd name="connsiteX19" fmla="*/ 3267533 w 5421466"/>
                <a:gd name="connsiteY19" fmla="*/ 4093197 h 6148240"/>
                <a:gd name="connsiteX20" fmla="*/ 3267533 w 5421466"/>
                <a:gd name="connsiteY20" fmla="*/ 3885807 h 6148240"/>
                <a:gd name="connsiteX21" fmla="*/ 3069570 w 5421466"/>
                <a:gd name="connsiteY21" fmla="*/ 3188224 h 6148240"/>
                <a:gd name="connsiteX22" fmla="*/ 2428547 w 5421466"/>
                <a:gd name="connsiteY22" fmla="*/ 1604521 h 6148240"/>
                <a:gd name="connsiteX23" fmla="*/ 2042048 w 5421466"/>
                <a:gd name="connsiteY23" fmla="*/ 680694 h 6148240"/>
                <a:gd name="connsiteX24" fmla="*/ 1976061 w 5421466"/>
                <a:gd name="connsiteY24" fmla="*/ 237634 h 6148240"/>
                <a:gd name="connsiteX25" fmla="*/ 1853512 w 5421466"/>
                <a:gd name="connsiteY25" fmla="*/ 1964 h 6148240"/>
                <a:gd name="connsiteX26" fmla="*/ 1674403 w 5421466"/>
                <a:gd name="connsiteY26" fmla="*/ 360183 h 6148240"/>
                <a:gd name="connsiteX27" fmla="*/ 1504721 w 5421466"/>
                <a:gd name="connsiteY27" fmla="*/ 1415985 h 6148240"/>
                <a:gd name="connsiteX28" fmla="*/ 1919500 w 5421466"/>
                <a:gd name="connsiteY28" fmla="*/ 2745164 h 6148240"/>
                <a:gd name="connsiteX29" fmla="*/ 2503962 w 5421466"/>
                <a:gd name="connsiteY29" fmla="*/ 3885807 h 6148240"/>
                <a:gd name="connsiteX30" fmla="*/ 2343706 w 5421466"/>
                <a:gd name="connsiteY30" fmla="*/ 3734978 h 6148240"/>
                <a:gd name="connsiteX31" fmla="*/ 1259624 w 5421466"/>
                <a:gd name="connsiteY31" fmla="*/ 2566055 h 6148240"/>
                <a:gd name="connsiteX32" fmla="*/ 760003 w 5421466"/>
                <a:gd name="connsiteY32" fmla="*/ 2019300 h 6148240"/>
                <a:gd name="connsiteX33" fmla="*/ 213248 w 5421466"/>
                <a:gd name="connsiteY33" fmla="*/ 1510253 h 6148240"/>
                <a:gd name="connsiteX34" fmla="*/ 213248 w 5421466"/>
                <a:gd name="connsiteY34" fmla="*/ 1642228 h 6148240"/>
                <a:gd name="connsiteX35" fmla="*/ 694015 w 5421466"/>
                <a:gd name="connsiteY35" fmla="*/ 2980834 h 6148240"/>
                <a:gd name="connsiteX36" fmla="*/ 1287904 w 5421466"/>
                <a:gd name="connsiteY36" fmla="*/ 4102624 h 6148240"/>
                <a:gd name="connsiteX37" fmla="*/ 2042048 w 5421466"/>
                <a:gd name="connsiteY37" fmla="*/ 4715366 h 6148240"/>
                <a:gd name="connsiteX38" fmla="*/ 2984729 w 5421466"/>
                <a:gd name="connsiteY38" fmla="*/ 5026451 h 6148240"/>
                <a:gd name="connsiteX39" fmla="*/ 2315426 w 5421466"/>
                <a:gd name="connsiteY39" fmla="*/ 5092438 h 6148240"/>
                <a:gd name="connsiteX40" fmla="*/ 1495294 w 5421466"/>
                <a:gd name="connsiteY40" fmla="*/ 4922756 h 6148240"/>
                <a:gd name="connsiteX41" fmla="*/ 760003 w 5421466"/>
                <a:gd name="connsiteY41" fmla="*/ 4187465 h 6148240"/>
                <a:gd name="connsiteX42" fmla="*/ 260382 w 5421466"/>
                <a:gd name="connsiteY42" fmla="*/ 3291919 h 6148240"/>
                <a:gd name="connsiteX43" fmla="*/ 5859 w 5421466"/>
                <a:gd name="connsiteY43" fmla="*/ 2924273 h 6148240"/>
                <a:gd name="connsiteX44" fmla="*/ 109554 w 5421466"/>
                <a:gd name="connsiteY44" fmla="*/ 3518162 h 6148240"/>
                <a:gd name="connsiteX45" fmla="*/ 420638 w 5421466"/>
                <a:gd name="connsiteY45" fmla="*/ 4922756 h 6148240"/>
                <a:gd name="connsiteX46" fmla="*/ 910832 w 5421466"/>
                <a:gd name="connsiteY46" fmla="*/ 5544925 h 6148240"/>
                <a:gd name="connsiteX47" fmla="*/ 1523574 w 5421466"/>
                <a:gd name="connsiteY47" fmla="*/ 5761741 h 6148240"/>
                <a:gd name="connsiteX48" fmla="*/ 2287145 w 5421466"/>
                <a:gd name="connsiteY48" fmla="*/ 5724034 h 6148240"/>
                <a:gd name="connsiteX49" fmla="*/ 3609909 w 5421466"/>
                <a:gd name="connsiteY49" fmla="*/ 5516644 h 6148240"/>
                <a:gd name="connsiteX50" fmla="*/ 3701166 w 5421466"/>
                <a:gd name="connsiteY50" fmla="*/ 5563778 h 6148240"/>
                <a:gd name="connsiteX51" fmla="*/ 3503203 w 5421466"/>
                <a:gd name="connsiteY51" fmla="*/ 6129387 h 6148240"/>
                <a:gd name="connsiteX0" fmla="*/ 4455310 w 5421466"/>
                <a:gd name="connsiteY0" fmla="*/ 6044545 h 6129387"/>
                <a:gd name="connsiteX1" fmla="*/ 4455310 w 5421466"/>
                <a:gd name="connsiteY1" fmla="*/ 6035119 h 6129387"/>
                <a:gd name="connsiteX2" fmla="*/ 4172506 w 5421466"/>
                <a:gd name="connsiteY2" fmla="*/ 5431803 h 6129387"/>
                <a:gd name="connsiteX3" fmla="*/ 4181933 w 5421466"/>
                <a:gd name="connsiteY3" fmla="*/ 5337535 h 6129387"/>
                <a:gd name="connsiteX4" fmla="*/ 4596712 w 5421466"/>
                <a:gd name="connsiteY4" fmla="*/ 4932183 h 6129387"/>
                <a:gd name="connsiteX5" fmla="*/ 5058626 w 5421466"/>
                <a:gd name="connsiteY5" fmla="*/ 3800966 h 6129387"/>
                <a:gd name="connsiteX6" fmla="*/ 5416844 w 5421466"/>
                <a:gd name="connsiteY6" fmla="*/ 2735737 h 6129387"/>
                <a:gd name="connsiteX7" fmla="*/ 5209455 w 5421466"/>
                <a:gd name="connsiteY7" fmla="*/ 2801725 h 6129387"/>
                <a:gd name="connsiteX8" fmla="*/ 4493017 w 5421466"/>
                <a:gd name="connsiteY8" fmla="*/ 3169370 h 6129387"/>
                <a:gd name="connsiteX9" fmla="*/ 3691739 w 5421466"/>
                <a:gd name="connsiteY9" fmla="*/ 4074343 h 6129387"/>
                <a:gd name="connsiteX10" fmla="*/ 3757727 w 5421466"/>
                <a:gd name="connsiteY10" fmla="*/ 3546442 h 6129387"/>
                <a:gd name="connsiteX11" fmla="*/ 4087665 w 5421466"/>
                <a:gd name="connsiteY11" fmla="*/ 2009873 h 6129387"/>
                <a:gd name="connsiteX12" fmla="*/ 4285628 w 5421466"/>
                <a:gd name="connsiteY12" fmla="*/ 1302863 h 6129387"/>
                <a:gd name="connsiteX13" fmla="*/ 4313908 w 5421466"/>
                <a:gd name="connsiteY13" fmla="*/ 963498 h 6129387"/>
                <a:gd name="connsiteX14" fmla="*/ 4049958 w 5421466"/>
                <a:gd name="connsiteY14" fmla="*/ 1199168 h 6129387"/>
                <a:gd name="connsiteX15" fmla="*/ 3569191 w 5421466"/>
                <a:gd name="connsiteY15" fmla="*/ 1840191 h 6129387"/>
                <a:gd name="connsiteX16" fmla="*/ 3408935 w 5421466"/>
                <a:gd name="connsiteY16" fmla="*/ 2349238 h 6129387"/>
                <a:gd name="connsiteX17" fmla="*/ 3324094 w 5421466"/>
                <a:gd name="connsiteY17" fmla="*/ 3518162 h 6129387"/>
                <a:gd name="connsiteX18" fmla="*/ 3267533 w 5421466"/>
                <a:gd name="connsiteY18" fmla="*/ 4093197 h 6129387"/>
                <a:gd name="connsiteX19" fmla="*/ 3267533 w 5421466"/>
                <a:gd name="connsiteY19" fmla="*/ 3885807 h 6129387"/>
                <a:gd name="connsiteX20" fmla="*/ 3069570 w 5421466"/>
                <a:gd name="connsiteY20" fmla="*/ 3188224 h 6129387"/>
                <a:gd name="connsiteX21" fmla="*/ 2428547 w 5421466"/>
                <a:gd name="connsiteY21" fmla="*/ 1604521 h 6129387"/>
                <a:gd name="connsiteX22" fmla="*/ 2042048 w 5421466"/>
                <a:gd name="connsiteY22" fmla="*/ 680694 h 6129387"/>
                <a:gd name="connsiteX23" fmla="*/ 1976061 w 5421466"/>
                <a:gd name="connsiteY23" fmla="*/ 237634 h 6129387"/>
                <a:gd name="connsiteX24" fmla="*/ 1853512 w 5421466"/>
                <a:gd name="connsiteY24" fmla="*/ 1964 h 6129387"/>
                <a:gd name="connsiteX25" fmla="*/ 1674403 w 5421466"/>
                <a:gd name="connsiteY25" fmla="*/ 360183 h 6129387"/>
                <a:gd name="connsiteX26" fmla="*/ 1504721 w 5421466"/>
                <a:gd name="connsiteY26" fmla="*/ 1415985 h 6129387"/>
                <a:gd name="connsiteX27" fmla="*/ 1919500 w 5421466"/>
                <a:gd name="connsiteY27" fmla="*/ 2745164 h 6129387"/>
                <a:gd name="connsiteX28" fmla="*/ 2503962 w 5421466"/>
                <a:gd name="connsiteY28" fmla="*/ 3885807 h 6129387"/>
                <a:gd name="connsiteX29" fmla="*/ 2343706 w 5421466"/>
                <a:gd name="connsiteY29" fmla="*/ 3734978 h 6129387"/>
                <a:gd name="connsiteX30" fmla="*/ 1259624 w 5421466"/>
                <a:gd name="connsiteY30" fmla="*/ 2566055 h 6129387"/>
                <a:gd name="connsiteX31" fmla="*/ 760003 w 5421466"/>
                <a:gd name="connsiteY31" fmla="*/ 2019300 h 6129387"/>
                <a:gd name="connsiteX32" fmla="*/ 213248 w 5421466"/>
                <a:gd name="connsiteY32" fmla="*/ 1510253 h 6129387"/>
                <a:gd name="connsiteX33" fmla="*/ 213248 w 5421466"/>
                <a:gd name="connsiteY33" fmla="*/ 1642228 h 6129387"/>
                <a:gd name="connsiteX34" fmla="*/ 694015 w 5421466"/>
                <a:gd name="connsiteY34" fmla="*/ 2980834 h 6129387"/>
                <a:gd name="connsiteX35" fmla="*/ 1287904 w 5421466"/>
                <a:gd name="connsiteY35" fmla="*/ 4102624 h 6129387"/>
                <a:gd name="connsiteX36" fmla="*/ 2042048 w 5421466"/>
                <a:gd name="connsiteY36" fmla="*/ 4715366 h 6129387"/>
                <a:gd name="connsiteX37" fmla="*/ 2984729 w 5421466"/>
                <a:gd name="connsiteY37" fmla="*/ 5026451 h 6129387"/>
                <a:gd name="connsiteX38" fmla="*/ 2315426 w 5421466"/>
                <a:gd name="connsiteY38" fmla="*/ 5092438 h 6129387"/>
                <a:gd name="connsiteX39" fmla="*/ 1495294 w 5421466"/>
                <a:gd name="connsiteY39" fmla="*/ 4922756 h 6129387"/>
                <a:gd name="connsiteX40" fmla="*/ 760003 w 5421466"/>
                <a:gd name="connsiteY40" fmla="*/ 4187465 h 6129387"/>
                <a:gd name="connsiteX41" fmla="*/ 260382 w 5421466"/>
                <a:gd name="connsiteY41" fmla="*/ 3291919 h 6129387"/>
                <a:gd name="connsiteX42" fmla="*/ 5859 w 5421466"/>
                <a:gd name="connsiteY42" fmla="*/ 2924273 h 6129387"/>
                <a:gd name="connsiteX43" fmla="*/ 109554 w 5421466"/>
                <a:gd name="connsiteY43" fmla="*/ 3518162 h 6129387"/>
                <a:gd name="connsiteX44" fmla="*/ 420638 w 5421466"/>
                <a:gd name="connsiteY44" fmla="*/ 4922756 h 6129387"/>
                <a:gd name="connsiteX45" fmla="*/ 910832 w 5421466"/>
                <a:gd name="connsiteY45" fmla="*/ 5544925 h 6129387"/>
                <a:gd name="connsiteX46" fmla="*/ 1523574 w 5421466"/>
                <a:gd name="connsiteY46" fmla="*/ 5761741 h 6129387"/>
                <a:gd name="connsiteX47" fmla="*/ 2287145 w 5421466"/>
                <a:gd name="connsiteY47" fmla="*/ 5724034 h 6129387"/>
                <a:gd name="connsiteX48" fmla="*/ 3609909 w 5421466"/>
                <a:gd name="connsiteY48" fmla="*/ 5516644 h 6129387"/>
                <a:gd name="connsiteX49" fmla="*/ 3701166 w 5421466"/>
                <a:gd name="connsiteY49" fmla="*/ 5563778 h 6129387"/>
                <a:gd name="connsiteX50" fmla="*/ 3503203 w 5421466"/>
                <a:gd name="connsiteY50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181933 w 5421466"/>
                <a:gd name="connsiteY2" fmla="*/ 5337535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04096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362"/>
                <a:gd name="connsiteY0" fmla="*/ 6067991 h 6199726"/>
                <a:gd name="connsiteX1" fmla="*/ 4204745 w 5421362"/>
                <a:gd name="connsiteY1" fmla="*/ 5516795 h 6199726"/>
                <a:gd name="connsiteX2" fmla="*/ 4281733 w 5421362"/>
                <a:gd name="connsiteY2" fmla="*/ 5237444 h 6199726"/>
                <a:gd name="connsiteX3" fmla="*/ 4631881 w 5421362"/>
                <a:gd name="connsiteY3" fmla="*/ 4847191 h 6199726"/>
                <a:gd name="connsiteX4" fmla="*/ 5058626 w 5421362"/>
                <a:gd name="connsiteY4" fmla="*/ 3800966 h 6199726"/>
                <a:gd name="connsiteX5" fmla="*/ 5416844 w 5421362"/>
                <a:gd name="connsiteY5" fmla="*/ 2735737 h 6199726"/>
                <a:gd name="connsiteX6" fmla="*/ 5209455 w 5421362"/>
                <a:gd name="connsiteY6" fmla="*/ 2801725 h 6199726"/>
                <a:gd name="connsiteX7" fmla="*/ 4508837 w 5421362"/>
                <a:gd name="connsiteY7" fmla="*/ 3248470 h 6199726"/>
                <a:gd name="connsiteX8" fmla="*/ 3722857 w 5421362"/>
                <a:gd name="connsiteY8" fmla="*/ 4079130 h 6199726"/>
                <a:gd name="connsiteX9" fmla="*/ 3757727 w 5421362"/>
                <a:gd name="connsiteY9" fmla="*/ 3546442 h 6199726"/>
                <a:gd name="connsiteX10" fmla="*/ 4087665 w 5421362"/>
                <a:gd name="connsiteY10" fmla="*/ 2009873 h 6199726"/>
                <a:gd name="connsiteX11" fmla="*/ 4285628 w 5421362"/>
                <a:gd name="connsiteY11" fmla="*/ 1302863 h 6199726"/>
                <a:gd name="connsiteX12" fmla="*/ 4313908 w 5421362"/>
                <a:gd name="connsiteY12" fmla="*/ 963498 h 6199726"/>
                <a:gd name="connsiteX13" fmla="*/ 4049958 w 5421362"/>
                <a:gd name="connsiteY13" fmla="*/ 1199168 h 6199726"/>
                <a:gd name="connsiteX14" fmla="*/ 3569191 w 5421362"/>
                <a:gd name="connsiteY14" fmla="*/ 1840191 h 6199726"/>
                <a:gd name="connsiteX15" fmla="*/ 3408935 w 5421362"/>
                <a:gd name="connsiteY15" fmla="*/ 2349238 h 6199726"/>
                <a:gd name="connsiteX16" fmla="*/ 3324094 w 5421362"/>
                <a:gd name="connsiteY16" fmla="*/ 3518162 h 6199726"/>
                <a:gd name="connsiteX17" fmla="*/ 3267533 w 5421362"/>
                <a:gd name="connsiteY17" fmla="*/ 4093197 h 6199726"/>
                <a:gd name="connsiteX18" fmla="*/ 3224446 w 5421362"/>
                <a:gd name="connsiteY18" fmla="*/ 3852295 h 6199726"/>
                <a:gd name="connsiteX19" fmla="*/ 3069570 w 5421362"/>
                <a:gd name="connsiteY19" fmla="*/ 3188224 h 6199726"/>
                <a:gd name="connsiteX20" fmla="*/ 2428547 w 5421362"/>
                <a:gd name="connsiteY20" fmla="*/ 1604521 h 6199726"/>
                <a:gd name="connsiteX21" fmla="*/ 2042048 w 5421362"/>
                <a:gd name="connsiteY21" fmla="*/ 680694 h 6199726"/>
                <a:gd name="connsiteX22" fmla="*/ 1976061 w 5421362"/>
                <a:gd name="connsiteY22" fmla="*/ 237634 h 6199726"/>
                <a:gd name="connsiteX23" fmla="*/ 1853512 w 5421362"/>
                <a:gd name="connsiteY23" fmla="*/ 1964 h 6199726"/>
                <a:gd name="connsiteX24" fmla="*/ 1674403 w 5421362"/>
                <a:gd name="connsiteY24" fmla="*/ 360183 h 6199726"/>
                <a:gd name="connsiteX25" fmla="*/ 1504721 w 5421362"/>
                <a:gd name="connsiteY25" fmla="*/ 1415985 h 6199726"/>
                <a:gd name="connsiteX26" fmla="*/ 1919500 w 5421362"/>
                <a:gd name="connsiteY26" fmla="*/ 2745164 h 6199726"/>
                <a:gd name="connsiteX27" fmla="*/ 2525505 w 5421362"/>
                <a:gd name="connsiteY27" fmla="*/ 3885807 h 6199726"/>
                <a:gd name="connsiteX28" fmla="*/ 2343706 w 5421362"/>
                <a:gd name="connsiteY28" fmla="*/ 3734978 h 6199726"/>
                <a:gd name="connsiteX29" fmla="*/ 1259624 w 5421362"/>
                <a:gd name="connsiteY29" fmla="*/ 2566055 h 6199726"/>
                <a:gd name="connsiteX30" fmla="*/ 760003 w 5421362"/>
                <a:gd name="connsiteY30" fmla="*/ 2019300 h 6199726"/>
                <a:gd name="connsiteX31" fmla="*/ 213248 w 5421362"/>
                <a:gd name="connsiteY31" fmla="*/ 1510253 h 6199726"/>
                <a:gd name="connsiteX32" fmla="*/ 213248 w 5421362"/>
                <a:gd name="connsiteY32" fmla="*/ 1642228 h 6199726"/>
                <a:gd name="connsiteX33" fmla="*/ 694015 w 5421362"/>
                <a:gd name="connsiteY33" fmla="*/ 2980834 h 6199726"/>
                <a:gd name="connsiteX34" fmla="*/ 1287904 w 5421362"/>
                <a:gd name="connsiteY34" fmla="*/ 4102624 h 6199726"/>
                <a:gd name="connsiteX35" fmla="*/ 2042048 w 5421362"/>
                <a:gd name="connsiteY35" fmla="*/ 4715366 h 6199726"/>
                <a:gd name="connsiteX36" fmla="*/ 2771689 w 5421362"/>
                <a:gd name="connsiteY36" fmla="*/ 5012089 h 6199726"/>
                <a:gd name="connsiteX37" fmla="*/ 2315426 w 5421362"/>
                <a:gd name="connsiteY37" fmla="*/ 5092438 h 6199726"/>
                <a:gd name="connsiteX38" fmla="*/ 1495294 w 5421362"/>
                <a:gd name="connsiteY38" fmla="*/ 4922756 h 6199726"/>
                <a:gd name="connsiteX39" fmla="*/ 760003 w 5421362"/>
                <a:gd name="connsiteY39" fmla="*/ 4187465 h 6199726"/>
                <a:gd name="connsiteX40" fmla="*/ 260382 w 5421362"/>
                <a:gd name="connsiteY40" fmla="*/ 3291919 h 6199726"/>
                <a:gd name="connsiteX41" fmla="*/ 5859 w 5421362"/>
                <a:gd name="connsiteY41" fmla="*/ 2924273 h 6199726"/>
                <a:gd name="connsiteX42" fmla="*/ 109554 w 5421362"/>
                <a:gd name="connsiteY42" fmla="*/ 3518162 h 6199726"/>
                <a:gd name="connsiteX43" fmla="*/ 420638 w 5421362"/>
                <a:gd name="connsiteY43" fmla="*/ 4922756 h 6199726"/>
                <a:gd name="connsiteX44" fmla="*/ 910832 w 5421362"/>
                <a:gd name="connsiteY44" fmla="*/ 5544925 h 6199726"/>
                <a:gd name="connsiteX45" fmla="*/ 1523574 w 5421362"/>
                <a:gd name="connsiteY45" fmla="*/ 5761741 h 6199726"/>
                <a:gd name="connsiteX46" fmla="*/ 2336968 w 5421362"/>
                <a:gd name="connsiteY46" fmla="*/ 5729895 h 6199726"/>
                <a:gd name="connsiteX47" fmla="*/ 3483886 w 5421362"/>
                <a:gd name="connsiteY47" fmla="*/ 5540090 h 6199726"/>
                <a:gd name="connsiteX48" fmla="*/ 3704096 w 5421362"/>
                <a:gd name="connsiteY48" fmla="*/ 5581363 h 6199726"/>
                <a:gd name="connsiteX49" fmla="*/ 3506134 w 5421362"/>
                <a:gd name="connsiteY49" fmla="*/ 6199726 h 6199726"/>
                <a:gd name="connsiteX0" fmla="*/ 4469964 w 5421094"/>
                <a:gd name="connsiteY0" fmla="*/ 6067991 h 6199726"/>
                <a:gd name="connsiteX1" fmla="*/ 4204745 w 5421094"/>
                <a:gd name="connsiteY1" fmla="*/ 5516795 h 6199726"/>
                <a:gd name="connsiteX2" fmla="*/ 4281733 w 5421094"/>
                <a:gd name="connsiteY2" fmla="*/ 5237444 h 6199726"/>
                <a:gd name="connsiteX3" fmla="*/ 4631881 w 5421094"/>
                <a:gd name="connsiteY3" fmla="*/ 4847191 h 6199726"/>
                <a:gd name="connsiteX4" fmla="*/ 5058626 w 5421094"/>
                <a:gd name="connsiteY4" fmla="*/ 3800966 h 6199726"/>
                <a:gd name="connsiteX5" fmla="*/ 5416844 w 5421094"/>
                <a:gd name="connsiteY5" fmla="*/ 2735737 h 6199726"/>
                <a:gd name="connsiteX6" fmla="*/ 5209455 w 5421094"/>
                <a:gd name="connsiteY6" fmla="*/ 2801725 h 6199726"/>
                <a:gd name="connsiteX7" fmla="*/ 4553133 w 5421094"/>
                <a:gd name="connsiteY7" fmla="*/ 3267454 h 6199726"/>
                <a:gd name="connsiteX8" fmla="*/ 3722857 w 5421094"/>
                <a:gd name="connsiteY8" fmla="*/ 4079130 h 6199726"/>
                <a:gd name="connsiteX9" fmla="*/ 3757727 w 5421094"/>
                <a:gd name="connsiteY9" fmla="*/ 3546442 h 6199726"/>
                <a:gd name="connsiteX10" fmla="*/ 4087665 w 5421094"/>
                <a:gd name="connsiteY10" fmla="*/ 2009873 h 6199726"/>
                <a:gd name="connsiteX11" fmla="*/ 4285628 w 5421094"/>
                <a:gd name="connsiteY11" fmla="*/ 1302863 h 6199726"/>
                <a:gd name="connsiteX12" fmla="*/ 4313908 w 5421094"/>
                <a:gd name="connsiteY12" fmla="*/ 963498 h 6199726"/>
                <a:gd name="connsiteX13" fmla="*/ 4049958 w 5421094"/>
                <a:gd name="connsiteY13" fmla="*/ 1199168 h 6199726"/>
                <a:gd name="connsiteX14" fmla="*/ 3569191 w 5421094"/>
                <a:gd name="connsiteY14" fmla="*/ 1840191 h 6199726"/>
                <a:gd name="connsiteX15" fmla="*/ 3408935 w 5421094"/>
                <a:gd name="connsiteY15" fmla="*/ 2349238 h 6199726"/>
                <a:gd name="connsiteX16" fmla="*/ 3324094 w 5421094"/>
                <a:gd name="connsiteY16" fmla="*/ 3518162 h 6199726"/>
                <a:gd name="connsiteX17" fmla="*/ 3267533 w 5421094"/>
                <a:gd name="connsiteY17" fmla="*/ 4093197 h 6199726"/>
                <a:gd name="connsiteX18" fmla="*/ 3224446 w 5421094"/>
                <a:gd name="connsiteY18" fmla="*/ 3852295 h 6199726"/>
                <a:gd name="connsiteX19" fmla="*/ 3069570 w 5421094"/>
                <a:gd name="connsiteY19" fmla="*/ 3188224 h 6199726"/>
                <a:gd name="connsiteX20" fmla="*/ 2428547 w 5421094"/>
                <a:gd name="connsiteY20" fmla="*/ 1604521 h 6199726"/>
                <a:gd name="connsiteX21" fmla="*/ 2042048 w 5421094"/>
                <a:gd name="connsiteY21" fmla="*/ 680694 h 6199726"/>
                <a:gd name="connsiteX22" fmla="*/ 1976061 w 5421094"/>
                <a:gd name="connsiteY22" fmla="*/ 237634 h 6199726"/>
                <a:gd name="connsiteX23" fmla="*/ 1853512 w 5421094"/>
                <a:gd name="connsiteY23" fmla="*/ 1964 h 6199726"/>
                <a:gd name="connsiteX24" fmla="*/ 1674403 w 5421094"/>
                <a:gd name="connsiteY24" fmla="*/ 360183 h 6199726"/>
                <a:gd name="connsiteX25" fmla="*/ 1504721 w 5421094"/>
                <a:gd name="connsiteY25" fmla="*/ 1415985 h 6199726"/>
                <a:gd name="connsiteX26" fmla="*/ 1919500 w 5421094"/>
                <a:gd name="connsiteY26" fmla="*/ 2745164 h 6199726"/>
                <a:gd name="connsiteX27" fmla="*/ 2525505 w 5421094"/>
                <a:gd name="connsiteY27" fmla="*/ 3885807 h 6199726"/>
                <a:gd name="connsiteX28" fmla="*/ 2343706 w 5421094"/>
                <a:gd name="connsiteY28" fmla="*/ 3734978 h 6199726"/>
                <a:gd name="connsiteX29" fmla="*/ 1259624 w 5421094"/>
                <a:gd name="connsiteY29" fmla="*/ 2566055 h 6199726"/>
                <a:gd name="connsiteX30" fmla="*/ 760003 w 5421094"/>
                <a:gd name="connsiteY30" fmla="*/ 2019300 h 6199726"/>
                <a:gd name="connsiteX31" fmla="*/ 213248 w 5421094"/>
                <a:gd name="connsiteY31" fmla="*/ 1510253 h 6199726"/>
                <a:gd name="connsiteX32" fmla="*/ 213248 w 5421094"/>
                <a:gd name="connsiteY32" fmla="*/ 1642228 h 6199726"/>
                <a:gd name="connsiteX33" fmla="*/ 694015 w 5421094"/>
                <a:gd name="connsiteY33" fmla="*/ 2980834 h 6199726"/>
                <a:gd name="connsiteX34" fmla="*/ 1287904 w 5421094"/>
                <a:gd name="connsiteY34" fmla="*/ 4102624 h 6199726"/>
                <a:gd name="connsiteX35" fmla="*/ 2042048 w 5421094"/>
                <a:gd name="connsiteY35" fmla="*/ 4715366 h 6199726"/>
                <a:gd name="connsiteX36" fmla="*/ 2771689 w 5421094"/>
                <a:gd name="connsiteY36" fmla="*/ 5012089 h 6199726"/>
                <a:gd name="connsiteX37" fmla="*/ 2315426 w 5421094"/>
                <a:gd name="connsiteY37" fmla="*/ 5092438 h 6199726"/>
                <a:gd name="connsiteX38" fmla="*/ 1495294 w 5421094"/>
                <a:gd name="connsiteY38" fmla="*/ 4922756 h 6199726"/>
                <a:gd name="connsiteX39" fmla="*/ 760003 w 5421094"/>
                <a:gd name="connsiteY39" fmla="*/ 4187465 h 6199726"/>
                <a:gd name="connsiteX40" fmla="*/ 260382 w 5421094"/>
                <a:gd name="connsiteY40" fmla="*/ 3291919 h 6199726"/>
                <a:gd name="connsiteX41" fmla="*/ 5859 w 5421094"/>
                <a:gd name="connsiteY41" fmla="*/ 2924273 h 6199726"/>
                <a:gd name="connsiteX42" fmla="*/ 109554 w 5421094"/>
                <a:gd name="connsiteY42" fmla="*/ 3518162 h 6199726"/>
                <a:gd name="connsiteX43" fmla="*/ 420638 w 5421094"/>
                <a:gd name="connsiteY43" fmla="*/ 4922756 h 6199726"/>
                <a:gd name="connsiteX44" fmla="*/ 910832 w 5421094"/>
                <a:gd name="connsiteY44" fmla="*/ 5544925 h 6199726"/>
                <a:gd name="connsiteX45" fmla="*/ 1523574 w 5421094"/>
                <a:gd name="connsiteY45" fmla="*/ 5761741 h 6199726"/>
                <a:gd name="connsiteX46" fmla="*/ 2336968 w 5421094"/>
                <a:gd name="connsiteY46" fmla="*/ 5729895 h 6199726"/>
                <a:gd name="connsiteX47" fmla="*/ 3483886 w 5421094"/>
                <a:gd name="connsiteY47" fmla="*/ 5540090 h 6199726"/>
                <a:gd name="connsiteX48" fmla="*/ 3704096 w 5421094"/>
                <a:gd name="connsiteY48" fmla="*/ 5581363 h 6199726"/>
                <a:gd name="connsiteX49" fmla="*/ 3506134 w 5421094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24094 w 5426208"/>
                <a:gd name="connsiteY16" fmla="*/ 3518162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15002 w 5426208"/>
                <a:gd name="connsiteY27" fmla="*/ 377764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286298 w 5426208"/>
                <a:gd name="connsiteY27" fmla="*/ 3820319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425170 w 5426208"/>
                <a:gd name="connsiteY27" fmla="*/ 397992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41484 w 5426208"/>
                <a:gd name="connsiteY27" fmla="*/ 406631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416873 w 5426208"/>
                <a:gd name="connsiteY11" fmla="*/ 1383755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391566 w 5426208"/>
                <a:gd name="connsiteY19" fmla="*/ 1651870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8369 h 6200104"/>
                <a:gd name="connsiteX1" fmla="*/ 4282215 w 5426208"/>
                <a:gd name="connsiteY1" fmla="*/ 5520614 h 6200104"/>
                <a:gd name="connsiteX2" fmla="*/ 4330110 w 5426208"/>
                <a:gd name="connsiteY2" fmla="*/ 5252555 h 6200104"/>
                <a:gd name="connsiteX3" fmla="*/ 4631881 w 5426208"/>
                <a:gd name="connsiteY3" fmla="*/ 4847569 h 6200104"/>
                <a:gd name="connsiteX4" fmla="*/ 5058626 w 5426208"/>
                <a:gd name="connsiteY4" fmla="*/ 3801344 h 6200104"/>
                <a:gd name="connsiteX5" fmla="*/ 5416844 w 5426208"/>
                <a:gd name="connsiteY5" fmla="*/ 2736115 h 6200104"/>
                <a:gd name="connsiteX6" fmla="*/ 5253752 w 5426208"/>
                <a:gd name="connsiteY6" fmla="*/ 2748315 h 6200104"/>
                <a:gd name="connsiteX7" fmla="*/ 4553133 w 5426208"/>
                <a:gd name="connsiteY7" fmla="*/ 3267832 h 6200104"/>
                <a:gd name="connsiteX8" fmla="*/ 3980892 w 5426208"/>
                <a:gd name="connsiteY8" fmla="*/ 4210985 h 6200104"/>
                <a:gd name="connsiteX9" fmla="*/ 4002122 w 5426208"/>
                <a:gd name="connsiteY9" fmla="*/ 3520887 h 6200104"/>
                <a:gd name="connsiteX10" fmla="*/ 4261463 w 5426208"/>
                <a:gd name="connsiteY10" fmla="*/ 1983673 h 6200104"/>
                <a:gd name="connsiteX11" fmla="*/ 4416873 w 5426208"/>
                <a:gd name="connsiteY11" fmla="*/ 1384133 h 6200104"/>
                <a:gd name="connsiteX12" fmla="*/ 4596120 w 5426208"/>
                <a:gd name="connsiteY12" fmla="*/ 925679 h 6200104"/>
                <a:gd name="connsiteX13" fmla="*/ 4049958 w 5426208"/>
                <a:gd name="connsiteY13" fmla="*/ 1199546 h 6200104"/>
                <a:gd name="connsiteX14" fmla="*/ 3488008 w 5426208"/>
                <a:gd name="connsiteY14" fmla="*/ 2315967 h 6200104"/>
                <a:gd name="connsiteX15" fmla="*/ 3287203 w 5426208"/>
                <a:gd name="connsiteY15" fmla="*/ 3409640 h 6200104"/>
                <a:gd name="connsiteX16" fmla="*/ 3292845 w 5426208"/>
                <a:gd name="connsiteY16" fmla="*/ 4093575 h 6200104"/>
                <a:gd name="connsiteX17" fmla="*/ 3192806 w 5426208"/>
                <a:gd name="connsiteY17" fmla="*/ 3843181 h 6200104"/>
                <a:gd name="connsiteX18" fmla="*/ 3006290 w 5426208"/>
                <a:gd name="connsiteY18" fmla="*/ 2973449 h 6200104"/>
                <a:gd name="connsiteX19" fmla="*/ 2437902 w 5426208"/>
                <a:gd name="connsiteY19" fmla="*/ 1629218 h 6200104"/>
                <a:gd name="connsiteX20" fmla="*/ 2116465 w 5426208"/>
                <a:gd name="connsiteY20" fmla="*/ 842913 h 6200104"/>
                <a:gd name="connsiteX21" fmla="*/ 1976061 w 5426208"/>
                <a:gd name="connsiteY21" fmla="*/ 238012 h 6200104"/>
                <a:gd name="connsiteX22" fmla="*/ 1853512 w 5426208"/>
                <a:gd name="connsiteY22" fmla="*/ 2342 h 6200104"/>
                <a:gd name="connsiteX23" fmla="*/ 1674403 w 5426208"/>
                <a:gd name="connsiteY23" fmla="*/ 360561 h 6200104"/>
                <a:gd name="connsiteX24" fmla="*/ 1504721 w 5426208"/>
                <a:gd name="connsiteY24" fmla="*/ 1416363 h 6200104"/>
                <a:gd name="connsiteX25" fmla="*/ 1919500 w 5426208"/>
                <a:gd name="connsiteY25" fmla="*/ 2745542 h 6200104"/>
                <a:gd name="connsiteX26" fmla="*/ 2511779 w 5426208"/>
                <a:gd name="connsiteY26" fmla="*/ 3913253 h 6200104"/>
                <a:gd name="connsiteX27" fmla="*/ 2507282 w 5426208"/>
                <a:gd name="connsiteY27" fmla="*/ 4079404 h 6200104"/>
                <a:gd name="connsiteX28" fmla="*/ 1259624 w 5426208"/>
                <a:gd name="connsiteY28" fmla="*/ 2566433 h 6200104"/>
                <a:gd name="connsiteX29" fmla="*/ 760003 w 5426208"/>
                <a:gd name="connsiteY29" fmla="*/ 2019678 h 6200104"/>
                <a:gd name="connsiteX30" fmla="*/ 213248 w 5426208"/>
                <a:gd name="connsiteY30" fmla="*/ 1510631 h 6200104"/>
                <a:gd name="connsiteX31" fmla="*/ 213248 w 5426208"/>
                <a:gd name="connsiteY31" fmla="*/ 1642606 h 6200104"/>
                <a:gd name="connsiteX32" fmla="*/ 694015 w 5426208"/>
                <a:gd name="connsiteY32" fmla="*/ 2981212 h 6200104"/>
                <a:gd name="connsiteX33" fmla="*/ 1253280 w 5426208"/>
                <a:gd name="connsiteY33" fmla="*/ 4011172 h 6200104"/>
                <a:gd name="connsiteX34" fmla="*/ 2015715 w 5426208"/>
                <a:gd name="connsiteY34" fmla="*/ 4652474 h 6200104"/>
                <a:gd name="connsiteX35" fmla="*/ 2631307 w 5426208"/>
                <a:gd name="connsiteY35" fmla="*/ 4974927 h 6200104"/>
                <a:gd name="connsiteX36" fmla="*/ 2175214 w 5426208"/>
                <a:gd name="connsiteY36" fmla="*/ 5005730 h 6200104"/>
                <a:gd name="connsiteX37" fmla="*/ 1502268 w 5426208"/>
                <a:gd name="connsiteY37" fmla="*/ 4791697 h 6200104"/>
                <a:gd name="connsiteX38" fmla="*/ 760003 w 5426208"/>
                <a:gd name="connsiteY38" fmla="*/ 4187843 h 6200104"/>
                <a:gd name="connsiteX39" fmla="*/ 260382 w 5426208"/>
                <a:gd name="connsiteY39" fmla="*/ 3292297 h 6200104"/>
                <a:gd name="connsiteX40" fmla="*/ 5859 w 5426208"/>
                <a:gd name="connsiteY40" fmla="*/ 2924651 h 6200104"/>
                <a:gd name="connsiteX41" fmla="*/ 109554 w 5426208"/>
                <a:gd name="connsiteY41" fmla="*/ 3518540 h 6200104"/>
                <a:gd name="connsiteX42" fmla="*/ 420638 w 5426208"/>
                <a:gd name="connsiteY42" fmla="*/ 4923134 h 6200104"/>
                <a:gd name="connsiteX43" fmla="*/ 967661 w 5426208"/>
                <a:gd name="connsiteY43" fmla="*/ 5506585 h 6200104"/>
                <a:gd name="connsiteX44" fmla="*/ 1523574 w 5426208"/>
                <a:gd name="connsiteY44" fmla="*/ 5762119 h 6200104"/>
                <a:gd name="connsiteX45" fmla="*/ 2471273 w 5426208"/>
                <a:gd name="connsiteY45" fmla="*/ 5842271 h 6200104"/>
                <a:gd name="connsiteX46" fmla="*/ 3384948 w 5426208"/>
                <a:gd name="connsiteY46" fmla="*/ 5645745 h 6200104"/>
                <a:gd name="connsiteX47" fmla="*/ 3500869 w 5426208"/>
                <a:gd name="connsiteY47" fmla="*/ 5718886 h 6200104"/>
                <a:gd name="connsiteX48" fmla="*/ 3506134 w 5426208"/>
                <a:gd name="connsiteY48" fmla="*/ 6200104 h 6200104"/>
                <a:gd name="connsiteX0" fmla="*/ 4469964 w 5426208"/>
                <a:gd name="connsiteY0" fmla="*/ 6083203 h 6214938"/>
                <a:gd name="connsiteX1" fmla="*/ 4282215 w 5426208"/>
                <a:gd name="connsiteY1" fmla="*/ 5535448 h 6214938"/>
                <a:gd name="connsiteX2" fmla="*/ 4330110 w 5426208"/>
                <a:gd name="connsiteY2" fmla="*/ 5267389 h 6214938"/>
                <a:gd name="connsiteX3" fmla="*/ 4631881 w 5426208"/>
                <a:gd name="connsiteY3" fmla="*/ 4862403 h 6214938"/>
                <a:gd name="connsiteX4" fmla="*/ 5058626 w 5426208"/>
                <a:gd name="connsiteY4" fmla="*/ 3816178 h 6214938"/>
                <a:gd name="connsiteX5" fmla="*/ 5416844 w 5426208"/>
                <a:gd name="connsiteY5" fmla="*/ 2750949 h 6214938"/>
                <a:gd name="connsiteX6" fmla="*/ 5253752 w 5426208"/>
                <a:gd name="connsiteY6" fmla="*/ 2763149 h 6214938"/>
                <a:gd name="connsiteX7" fmla="*/ 4553133 w 5426208"/>
                <a:gd name="connsiteY7" fmla="*/ 3282666 h 6214938"/>
                <a:gd name="connsiteX8" fmla="*/ 3980892 w 5426208"/>
                <a:gd name="connsiteY8" fmla="*/ 4225819 h 6214938"/>
                <a:gd name="connsiteX9" fmla="*/ 4002122 w 5426208"/>
                <a:gd name="connsiteY9" fmla="*/ 3535721 h 6214938"/>
                <a:gd name="connsiteX10" fmla="*/ 4261463 w 5426208"/>
                <a:gd name="connsiteY10" fmla="*/ 1998507 h 6214938"/>
                <a:gd name="connsiteX11" fmla="*/ 4416873 w 5426208"/>
                <a:gd name="connsiteY11" fmla="*/ 1398967 h 6214938"/>
                <a:gd name="connsiteX12" fmla="*/ 4596120 w 5426208"/>
                <a:gd name="connsiteY12" fmla="*/ 940513 h 6214938"/>
                <a:gd name="connsiteX13" fmla="*/ 4049958 w 5426208"/>
                <a:gd name="connsiteY13" fmla="*/ 1214380 h 6214938"/>
                <a:gd name="connsiteX14" fmla="*/ 3488008 w 5426208"/>
                <a:gd name="connsiteY14" fmla="*/ 2330801 h 6214938"/>
                <a:gd name="connsiteX15" fmla="*/ 3287203 w 5426208"/>
                <a:gd name="connsiteY15" fmla="*/ 3424474 h 6214938"/>
                <a:gd name="connsiteX16" fmla="*/ 3292845 w 5426208"/>
                <a:gd name="connsiteY16" fmla="*/ 4108409 h 6214938"/>
                <a:gd name="connsiteX17" fmla="*/ 3192806 w 5426208"/>
                <a:gd name="connsiteY17" fmla="*/ 3858015 h 6214938"/>
                <a:gd name="connsiteX18" fmla="*/ 3006290 w 5426208"/>
                <a:gd name="connsiteY18" fmla="*/ 2988283 h 6214938"/>
                <a:gd name="connsiteX19" fmla="*/ 2437902 w 5426208"/>
                <a:gd name="connsiteY19" fmla="*/ 1644052 h 6214938"/>
                <a:gd name="connsiteX20" fmla="*/ 2116465 w 5426208"/>
                <a:gd name="connsiteY20" fmla="*/ 857747 h 6214938"/>
                <a:gd name="connsiteX21" fmla="*/ 1976061 w 5426208"/>
                <a:gd name="connsiteY21" fmla="*/ 252846 h 6214938"/>
                <a:gd name="connsiteX22" fmla="*/ 1853512 w 5426208"/>
                <a:gd name="connsiteY22" fmla="*/ 17176 h 6214938"/>
                <a:gd name="connsiteX23" fmla="*/ 1612673 w 5426208"/>
                <a:gd name="connsiteY23" fmla="*/ 683202 h 6214938"/>
                <a:gd name="connsiteX24" fmla="*/ 1504721 w 5426208"/>
                <a:gd name="connsiteY24" fmla="*/ 1431197 h 6214938"/>
                <a:gd name="connsiteX25" fmla="*/ 1919500 w 5426208"/>
                <a:gd name="connsiteY25" fmla="*/ 2760376 h 6214938"/>
                <a:gd name="connsiteX26" fmla="*/ 2511779 w 5426208"/>
                <a:gd name="connsiteY26" fmla="*/ 3928087 h 6214938"/>
                <a:gd name="connsiteX27" fmla="*/ 2507282 w 5426208"/>
                <a:gd name="connsiteY27" fmla="*/ 4094238 h 6214938"/>
                <a:gd name="connsiteX28" fmla="*/ 1259624 w 5426208"/>
                <a:gd name="connsiteY28" fmla="*/ 2581267 h 6214938"/>
                <a:gd name="connsiteX29" fmla="*/ 760003 w 5426208"/>
                <a:gd name="connsiteY29" fmla="*/ 2034512 h 6214938"/>
                <a:gd name="connsiteX30" fmla="*/ 213248 w 5426208"/>
                <a:gd name="connsiteY30" fmla="*/ 1525465 h 6214938"/>
                <a:gd name="connsiteX31" fmla="*/ 213248 w 5426208"/>
                <a:gd name="connsiteY31" fmla="*/ 1657440 h 6214938"/>
                <a:gd name="connsiteX32" fmla="*/ 694015 w 5426208"/>
                <a:gd name="connsiteY32" fmla="*/ 2996046 h 6214938"/>
                <a:gd name="connsiteX33" fmla="*/ 1253280 w 5426208"/>
                <a:gd name="connsiteY33" fmla="*/ 4026006 h 6214938"/>
                <a:gd name="connsiteX34" fmla="*/ 2015715 w 5426208"/>
                <a:gd name="connsiteY34" fmla="*/ 4667308 h 6214938"/>
                <a:gd name="connsiteX35" fmla="*/ 2631307 w 5426208"/>
                <a:gd name="connsiteY35" fmla="*/ 4989761 h 6214938"/>
                <a:gd name="connsiteX36" fmla="*/ 2175214 w 5426208"/>
                <a:gd name="connsiteY36" fmla="*/ 5020564 h 6214938"/>
                <a:gd name="connsiteX37" fmla="*/ 1502268 w 5426208"/>
                <a:gd name="connsiteY37" fmla="*/ 4806531 h 6214938"/>
                <a:gd name="connsiteX38" fmla="*/ 760003 w 5426208"/>
                <a:gd name="connsiteY38" fmla="*/ 4202677 h 6214938"/>
                <a:gd name="connsiteX39" fmla="*/ 260382 w 5426208"/>
                <a:gd name="connsiteY39" fmla="*/ 3307131 h 6214938"/>
                <a:gd name="connsiteX40" fmla="*/ 5859 w 5426208"/>
                <a:gd name="connsiteY40" fmla="*/ 2939485 h 6214938"/>
                <a:gd name="connsiteX41" fmla="*/ 109554 w 5426208"/>
                <a:gd name="connsiteY41" fmla="*/ 3533374 h 6214938"/>
                <a:gd name="connsiteX42" fmla="*/ 420638 w 5426208"/>
                <a:gd name="connsiteY42" fmla="*/ 4937968 h 6214938"/>
                <a:gd name="connsiteX43" fmla="*/ 967661 w 5426208"/>
                <a:gd name="connsiteY43" fmla="*/ 5521419 h 6214938"/>
                <a:gd name="connsiteX44" fmla="*/ 1523574 w 5426208"/>
                <a:gd name="connsiteY44" fmla="*/ 5776953 h 6214938"/>
                <a:gd name="connsiteX45" fmla="*/ 2471273 w 5426208"/>
                <a:gd name="connsiteY45" fmla="*/ 5857105 h 6214938"/>
                <a:gd name="connsiteX46" fmla="*/ 3384948 w 5426208"/>
                <a:gd name="connsiteY46" fmla="*/ 5660579 h 6214938"/>
                <a:gd name="connsiteX47" fmla="*/ 3500869 w 5426208"/>
                <a:gd name="connsiteY47" fmla="*/ 5733720 h 6214938"/>
                <a:gd name="connsiteX48" fmla="*/ 3506134 w 5426208"/>
                <a:gd name="connsiteY48" fmla="*/ 6214938 h 6214938"/>
                <a:gd name="connsiteX0" fmla="*/ 4469964 w 5426208"/>
                <a:gd name="connsiteY0" fmla="*/ 6068032 h 6199767"/>
                <a:gd name="connsiteX1" fmla="*/ 4282215 w 5426208"/>
                <a:gd name="connsiteY1" fmla="*/ 5520277 h 6199767"/>
                <a:gd name="connsiteX2" fmla="*/ 4330110 w 5426208"/>
                <a:gd name="connsiteY2" fmla="*/ 5252218 h 6199767"/>
                <a:gd name="connsiteX3" fmla="*/ 4631881 w 5426208"/>
                <a:gd name="connsiteY3" fmla="*/ 4847232 h 6199767"/>
                <a:gd name="connsiteX4" fmla="*/ 5058626 w 5426208"/>
                <a:gd name="connsiteY4" fmla="*/ 3801007 h 6199767"/>
                <a:gd name="connsiteX5" fmla="*/ 5416844 w 5426208"/>
                <a:gd name="connsiteY5" fmla="*/ 2735778 h 6199767"/>
                <a:gd name="connsiteX6" fmla="*/ 5253752 w 5426208"/>
                <a:gd name="connsiteY6" fmla="*/ 2747978 h 6199767"/>
                <a:gd name="connsiteX7" fmla="*/ 4553133 w 5426208"/>
                <a:gd name="connsiteY7" fmla="*/ 3267495 h 6199767"/>
                <a:gd name="connsiteX8" fmla="*/ 3980892 w 5426208"/>
                <a:gd name="connsiteY8" fmla="*/ 4210648 h 6199767"/>
                <a:gd name="connsiteX9" fmla="*/ 4002122 w 5426208"/>
                <a:gd name="connsiteY9" fmla="*/ 3520550 h 6199767"/>
                <a:gd name="connsiteX10" fmla="*/ 4261463 w 5426208"/>
                <a:gd name="connsiteY10" fmla="*/ 1983336 h 6199767"/>
                <a:gd name="connsiteX11" fmla="*/ 4416873 w 5426208"/>
                <a:gd name="connsiteY11" fmla="*/ 1383796 h 6199767"/>
                <a:gd name="connsiteX12" fmla="*/ 4596120 w 5426208"/>
                <a:gd name="connsiteY12" fmla="*/ 925342 h 6199767"/>
                <a:gd name="connsiteX13" fmla="*/ 4049958 w 5426208"/>
                <a:gd name="connsiteY13" fmla="*/ 1199209 h 6199767"/>
                <a:gd name="connsiteX14" fmla="*/ 3488008 w 5426208"/>
                <a:gd name="connsiteY14" fmla="*/ 2315630 h 6199767"/>
                <a:gd name="connsiteX15" fmla="*/ 3287203 w 5426208"/>
                <a:gd name="connsiteY15" fmla="*/ 3409303 h 6199767"/>
                <a:gd name="connsiteX16" fmla="*/ 3292845 w 5426208"/>
                <a:gd name="connsiteY16" fmla="*/ 4093238 h 6199767"/>
                <a:gd name="connsiteX17" fmla="*/ 3192806 w 5426208"/>
                <a:gd name="connsiteY17" fmla="*/ 3842844 h 6199767"/>
                <a:gd name="connsiteX18" fmla="*/ 3006290 w 5426208"/>
                <a:gd name="connsiteY18" fmla="*/ 2973112 h 6199767"/>
                <a:gd name="connsiteX19" fmla="*/ 2437902 w 5426208"/>
                <a:gd name="connsiteY19" fmla="*/ 1628881 h 6199767"/>
                <a:gd name="connsiteX20" fmla="*/ 2116465 w 5426208"/>
                <a:gd name="connsiteY20" fmla="*/ 842576 h 6199767"/>
                <a:gd name="connsiteX21" fmla="*/ 1945144 w 5426208"/>
                <a:gd name="connsiteY21" fmla="*/ 474671 h 6199767"/>
                <a:gd name="connsiteX22" fmla="*/ 1853512 w 5426208"/>
                <a:gd name="connsiteY22" fmla="*/ 2005 h 6199767"/>
                <a:gd name="connsiteX23" fmla="*/ 1612673 w 5426208"/>
                <a:gd name="connsiteY23" fmla="*/ 668031 h 6199767"/>
                <a:gd name="connsiteX24" fmla="*/ 1504721 w 5426208"/>
                <a:gd name="connsiteY24" fmla="*/ 1416026 h 6199767"/>
                <a:gd name="connsiteX25" fmla="*/ 1919500 w 5426208"/>
                <a:gd name="connsiteY25" fmla="*/ 2745205 h 6199767"/>
                <a:gd name="connsiteX26" fmla="*/ 2511779 w 5426208"/>
                <a:gd name="connsiteY26" fmla="*/ 3912916 h 6199767"/>
                <a:gd name="connsiteX27" fmla="*/ 2507282 w 5426208"/>
                <a:gd name="connsiteY27" fmla="*/ 4079067 h 6199767"/>
                <a:gd name="connsiteX28" fmla="*/ 1259624 w 5426208"/>
                <a:gd name="connsiteY28" fmla="*/ 2566096 h 6199767"/>
                <a:gd name="connsiteX29" fmla="*/ 760003 w 5426208"/>
                <a:gd name="connsiteY29" fmla="*/ 2019341 h 6199767"/>
                <a:gd name="connsiteX30" fmla="*/ 213248 w 5426208"/>
                <a:gd name="connsiteY30" fmla="*/ 1510294 h 6199767"/>
                <a:gd name="connsiteX31" fmla="*/ 213248 w 5426208"/>
                <a:gd name="connsiteY31" fmla="*/ 1642269 h 6199767"/>
                <a:gd name="connsiteX32" fmla="*/ 694015 w 5426208"/>
                <a:gd name="connsiteY32" fmla="*/ 2980875 h 6199767"/>
                <a:gd name="connsiteX33" fmla="*/ 1253280 w 5426208"/>
                <a:gd name="connsiteY33" fmla="*/ 4010835 h 6199767"/>
                <a:gd name="connsiteX34" fmla="*/ 2015715 w 5426208"/>
                <a:gd name="connsiteY34" fmla="*/ 4652137 h 6199767"/>
                <a:gd name="connsiteX35" fmla="*/ 2631307 w 5426208"/>
                <a:gd name="connsiteY35" fmla="*/ 4974590 h 6199767"/>
                <a:gd name="connsiteX36" fmla="*/ 2175214 w 5426208"/>
                <a:gd name="connsiteY36" fmla="*/ 5005393 h 6199767"/>
                <a:gd name="connsiteX37" fmla="*/ 1502268 w 5426208"/>
                <a:gd name="connsiteY37" fmla="*/ 4791360 h 6199767"/>
                <a:gd name="connsiteX38" fmla="*/ 760003 w 5426208"/>
                <a:gd name="connsiteY38" fmla="*/ 4187506 h 6199767"/>
                <a:gd name="connsiteX39" fmla="*/ 260382 w 5426208"/>
                <a:gd name="connsiteY39" fmla="*/ 3291960 h 6199767"/>
                <a:gd name="connsiteX40" fmla="*/ 5859 w 5426208"/>
                <a:gd name="connsiteY40" fmla="*/ 2924314 h 6199767"/>
                <a:gd name="connsiteX41" fmla="*/ 109554 w 5426208"/>
                <a:gd name="connsiteY41" fmla="*/ 3518203 h 6199767"/>
                <a:gd name="connsiteX42" fmla="*/ 420638 w 5426208"/>
                <a:gd name="connsiteY42" fmla="*/ 4922797 h 6199767"/>
                <a:gd name="connsiteX43" fmla="*/ 967661 w 5426208"/>
                <a:gd name="connsiteY43" fmla="*/ 5506248 h 6199767"/>
                <a:gd name="connsiteX44" fmla="*/ 1523574 w 5426208"/>
                <a:gd name="connsiteY44" fmla="*/ 5761782 h 6199767"/>
                <a:gd name="connsiteX45" fmla="*/ 2471273 w 5426208"/>
                <a:gd name="connsiteY45" fmla="*/ 5841934 h 6199767"/>
                <a:gd name="connsiteX46" fmla="*/ 3384948 w 5426208"/>
                <a:gd name="connsiteY46" fmla="*/ 5645408 h 6199767"/>
                <a:gd name="connsiteX47" fmla="*/ 3500869 w 5426208"/>
                <a:gd name="connsiteY47" fmla="*/ 5718549 h 6199767"/>
                <a:gd name="connsiteX48" fmla="*/ 3506134 w 5426208"/>
                <a:gd name="connsiteY48" fmla="*/ 6199767 h 6199767"/>
                <a:gd name="connsiteX0" fmla="*/ 4469964 w 5426208"/>
                <a:gd name="connsiteY0" fmla="*/ 5783028 h 5914763"/>
                <a:gd name="connsiteX1" fmla="*/ 4282215 w 5426208"/>
                <a:gd name="connsiteY1" fmla="*/ 5235273 h 5914763"/>
                <a:gd name="connsiteX2" fmla="*/ 4330110 w 5426208"/>
                <a:gd name="connsiteY2" fmla="*/ 4967214 h 5914763"/>
                <a:gd name="connsiteX3" fmla="*/ 4631881 w 5426208"/>
                <a:gd name="connsiteY3" fmla="*/ 4562228 h 5914763"/>
                <a:gd name="connsiteX4" fmla="*/ 5058626 w 5426208"/>
                <a:gd name="connsiteY4" fmla="*/ 3516003 h 5914763"/>
                <a:gd name="connsiteX5" fmla="*/ 5416844 w 5426208"/>
                <a:gd name="connsiteY5" fmla="*/ 2450774 h 5914763"/>
                <a:gd name="connsiteX6" fmla="*/ 5253752 w 5426208"/>
                <a:gd name="connsiteY6" fmla="*/ 2462974 h 5914763"/>
                <a:gd name="connsiteX7" fmla="*/ 4553133 w 5426208"/>
                <a:gd name="connsiteY7" fmla="*/ 2982491 h 5914763"/>
                <a:gd name="connsiteX8" fmla="*/ 3980892 w 5426208"/>
                <a:gd name="connsiteY8" fmla="*/ 3925644 h 5914763"/>
                <a:gd name="connsiteX9" fmla="*/ 4002122 w 5426208"/>
                <a:gd name="connsiteY9" fmla="*/ 3235546 h 5914763"/>
                <a:gd name="connsiteX10" fmla="*/ 4261463 w 5426208"/>
                <a:gd name="connsiteY10" fmla="*/ 1698332 h 5914763"/>
                <a:gd name="connsiteX11" fmla="*/ 4416873 w 5426208"/>
                <a:gd name="connsiteY11" fmla="*/ 1098792 h 5914763"/>
                <a:gd name="connsiteX12" fmla="*/ 4596120 w 5426208"/>
                <a:gd name="connsiteY12" fmla="*/ 640338 h 5914763"/>
                <a:gd name="connsiteX13" fmla="*/ 4049958 w 5426208"/>
                <a:gd name="connsiteY13" fmla="*/ 914205 h 5914763"/>
                <a:gd name="connsiteX14" fmla="*/ 3488008 w 5426208"/>
                <a:gd name="connsiteY14" fmla="*/ 2030626 h 5914763"/>
                <a:gd name="connsiteX15" fmla="*/ 3287203 w 5426208"/>
                <a:gd name="connsiteY15" fmla="*/ 3124299 h 5914763"/>
                <a:gd name="connsiteX16" fmla="*/ 3292845 w 5426208"/>
                <a:gd name="connsiteY16" fmla="*/ 3808234 h 5914763"/>
                <a:gd name="connsiteX17" fmla="*/ 3192806 w 5426208"/>
                <a:gd name="connsiteY17" fmla="*/ 3557840 h 5914763"/>
                <a:gd name="connsiteX18" fmla="*/ 3006290 w 5426208"/>
                <a:gd name="connsiteY18" fmla="*/ 2688108 h 5914763"/>
                <a:gd name="connsiteX19" fmla="*/ 2437902 w 5426208"/>
                <a:gd name="connsiteY19" fmla="*/ 1343877 h 5914763"/>
                <a:gd name="connsiteX20" fmla="*/ 2116465 w 5426208"/>
                <a:gd name="connsiteY20" fmla="*/ 557572 h 5914763"/>
                <a:gd name="connsiteX21" fmla="*/ 1945144 w 5426208"/>
                <a:gd name="connsiteY21" fmla="*/ 189667 h 5914763"/>
                <a:gd name="connsiteX22" fmla="*/ 1791527 w 5426208"/>
                <a:gd name="connsiteY22" fmla="*/ 5193 h 5914763"/>
                <a:gd name="connsiteX23" fmla="*/ 1612673 w 5426208"/>
                <a:gd name="connsiteY23" fmla="*/ 383027 h 5914763"/>
                <a:gd name="connsiteX24" fmla="*/ 1504721 w 5426208"/>
                <a:gd name="connsiteY24" fmla="*/ 1131022 h 5914763"/>
                <a:gd name="connsiteX25" fmla="*/ 1919500 w 5426208"/>
                <a:gd name="connsiteY25" fmla="*/ 2460201 h 5914763"/>
                <a:gd name="connsiteX26" fmla="*/ 2511779 w 5426208"/>
                <a:gd name="connsiteY26" fmla="*/ 3627912 h 5914763"/>
                <a:gd name="connsiteX27" fmla="*/ 2507282 w 5426208"/>
                <a:gd name="connsiteY27" fmla="*/ 3794063 h 5914763"/>
                <a:gd name="connsiteX28" fmla="*/ 1259624 w 5426208"/>
                <a:gd name="connsiteY28" fmla="*/ 2281092 h 5914763"/>
                <a:gd name="connsiteX29" fmla="*/ 760003 w 5426208"/>
                <a:gd name="connsiteY29" fmla="*/ 1734337 h 5914763"/>
                <a:gd name="connsiteX30" fmla="*/ 213248 w 5426208"/>
                <a:gd name="connsiteY30" fmla="*/ 1225290 h 5914763"/>
                <a:gd name="connsiteX31" fmla="*/ 213248 w 5426208"/>
                <a:gd name="connsiteY31" fmla="*/ 1357265 h 5914763"/>
                <a:gd name="connsiteX32" fmla="*/ 694015 w 5426208"/>
                <a:gd name="connsiteY32" fmla="*/ 2695871 h 5914763"/>
                <a:gd name="connsiteX33" fmla="*/ 1253280 w 5426208"/>
                <a:gd name="connsiteY33" fmla="*/ 3725831 h 5914763"/>
                <a:gd name="connsiteX34" fmla="*/ 2015715 w 5426208"/>
                <a:gd name="connsiteY34" fmla="*/ 4367133 h 5914763"/>
                <a:gd name="connsiteX35" fmla="*/ 2631307 w 5426208"/>
                <a:gd name="connsiteY35" fmla="*/ 4689586 h 5914763"/>
                <a:gd name="connsiteX36" fmla="*/ 2175214 w 5426208"/>
                <a:gd name="connsiteY36" fmla="*/ 4720389 h 5914763"/>
                <a:gd name="connsiteX37" fmla="*/ 1502268 w 5426208"/>
                <a:gd name="connsiteY37" fmla="*/ 4506356 h 5914763"/>
                <a:gd name="connsiteX38" fmla="*/ 760003 w 5426208"/>
                <a:gd name="connsiteY38" fmla="*/ 3902502 h 5914763"/>
                <a:gd name="connsiteX39" fmla="*/ 260382 w 5426208"/>
                <a:gd name="connsiteY39" fmla="*/ 3006956 h 5914763"/>
                <a:gd name="connsiteX40" fmla="*/ 5859 w 5426208"/>
                <a:gd name="connsiteY40" fmla="*/ 2639310 h 5914763"/>
                <a:gd name="connsiteX41" fmla="*/ 109554 w 5426208"/>
                <a:gd name="connsiteY41" fmla="*/ 3233199 h 5914763"/>
                <a:gd name="connsiteX42" fmla="*/ 420638 w 5426208"/>
                <a:gd name="connsiteY42" fmla="*/ 4637793 h 5914763"/>
                <a:gd name="connsiteX43" fmla="*/ 967661 w 5426208"/>
                <a:gd name="connsiteY43" fmla="*/ 5221244 h 5914763"/>
                <a:gd name="connsiteX44" fmla="*/ 1523574 w 5426208"/>
                <a:gd name="connsiteY44" fmla="*/ 5476778 h 5914763"/>
                <a:gd name="connsiteX45" fmla="*/ 2471273 w 5426208"/>
                <a:gd name="connsiteY45" fmla="*/ 5556930 h 5914763"/>
                <a:gd name="connsiteX46" fmla="*/ 3384948 w 5426208"/>
                <a:gd name="connsiteY46" fmla="*/ 5360404 h 5914763"/>
                <a:gd name="connsiteX47" fmla="*/ 3500869 w 5426208"/>
                <a:gd name="connsiteY47" fmla="*/ 5433545 h 5914763"/>
                <a:gd name="connsiteX48" fmla="*/ 3506134 w 5426208"/>
                <a:gd name="connsiteY48" fmla="*/ 5914763 h 5914763"/>
                <a:gd name="connsiteX0" fmla="*/ 4469964 w 5426208"/>
                <a:gd name="connsiteY0" fmla="*/ 5781273 h 5913008"/>
                <a:gd name="connsiteX1" fmla="*/ 4282215 w 5426208"/>
                <a:gd name="connsiteY1" fmla="*/ 5233518 h 5913008"/>
                <a:gd name="connsiteX2" fmla="*/ 4330110 w 5426208"/>
                <a:gd name="connsiteY2" fmla="*/ 4965459 h 5913008"/>
                <a:gd name="connsiteX3" fmla="*/ 4631881 w 5426208"/>
                <a:gd name="connsiteY3" fmla="*/ 4560473 h 5913008"/>
                <a:gd name="connsiteX4" fmla="*/ 5058626 w 5426208"/>
                <a:gd name="connsiteY4" fmla="*/ 3514248 h 5913008"/>
                <a:gd name="connsiteX5" fmla="*/ 5416844 w 5426208"/>
                <a:gd name="connsiteY5" fmla="*/ 2449019 h 5913008"/>
                <a:gd name="connsiteX6" fmla="*/ 5253752 w 5426208"/>
                <a:gd name="connsiteY6" fmla="*/ 2461219 h 5913008"/>
                <a:gd name="connsiteX7" fmla="*/ 4553133 w 5426208"/>
                <a:gd name="connsiteY7" fmla="*/ 2980736 h 5913008"/>
                <a:gd name="connsiteX8" fmla="*/ 3980892 w 5426208"/>
                <a:gd name="connsiteY8" fmla="*/ 3923889 h 5913008"/>
                <a:gd name="connsiteX9" fmla="*/ 4002122 w 5426208"/>
                <a:gd name="connsiteY9" fmla="*/ 3233791 h 5913008"/>
                <a:gd name="connsiteX10" fmla="*/ 4261463 w 5426208"/>
                <a:gd name="connsiteY10" fmla="*/ 1696577 h 5913008"/>
                <a:gd name="connsiteX11" fmla="*/ 4416873 w 5426208"/>
                <a:gd name="connsiteY11" fmla="*/ 1097037 h 5913008"/>
                <a:gd name="connsiteX12" fmla="*/ 4596120 w 5426208"/>
                <a:gd name="connsiteY12" fmla="*/ 638583 h 5913008"/>
                <a:gd name="connsiteX13" fmla="*/ 4049958 w 5426208"/>
                <a:gd name="connsiteY13" fmla="*/ 912450 h 5913008"/>
                <a:gd name="connsiteX14" fmla="*/ 3488008 w 5426208"/>
                <a:gd name="connsiteY14" fmla="*/ 2028871 h 5913008"/>
                <a:gd name="connsiteX15" fmla="*/ 3287203 w 5426208"/>
                <a:gd name="connsiteY15" fmla="*/ 3122544 h 5913008"/>
                <a:gd name="connsiteX16" fmla="*/ 3292845 w 5426208"/>
                <a:gd name="connsiteY16" fmla="*/ 3806479 h 5913008"/>
                <a:gd name="connsiteX17" fmla="*/ 3192806 w 5426208"/>
                <a:gd name="connsiteY17" fmla="*/ 3556085 h 5913008"/>
                <a:gd name="connsiteX18" fmla="*/ 3006290 w 5426208"/>
                <a:gd name="connsiteY18" fmla="*/ 2686353 h 5913008"/>
                <a:gd name="connsiteX19" fmla="*/ 2437902 w 5426208"/>
                <a:gd name="connsiteY19" fmla="*/ 1342122 h 5913008"/>
                <a:gd name="connsiteX20" fmla="*/ 2116465 w 5426208"/>
                <a:gd name="connsiteY20" fmla="*/ 555817 h 5913008"/>
                <a:gd name="connsiteX21" fmla="*/ 1934158 w 5426208"/>
                <a:gd name="connsiteY21" fmla="*/ 214606 h 5913008"/>
                <a:gd name="connsiteX22" fmla="*/ 1791527 w 5426208"/>
                <a:gd name="connsiteY22" fmla="*/ 3438 h 5913008"/>
                <a:gd name="connsiteX23" fmla="*/ 1612673 w 5426208"/>
                <a:gd name="connsiteY23" fmla="*/ 381272 h 5913008"/>
                <a:gd name="connsiteX24" fmla="*/ 1504721 w 5426208"/>
                <a:gd name="connsiteY24" fmla="*/ 1129267 h 5913008"/>
                <a:gd name="connsiteX25" fmla="*/ 1919500 w 5426208"/>
                <a:gd name="connsiteY25" fmla="*/ 2458446 h 5913008"/>
                <a:gd name="connsiteX26" fmla="*/ 2511779 w 5426208"/>
                <a:gd name="connsiteY26" fmla="*/ 3626157 h 5913008"/>
                <a:gd name="connsiteX27" fmla="*/ 2507282 w 5426208"/>
                <a:gd name="connsiteY27" fmla="*/ 3792308 h 5913008"/>
                <a:gd name="connsiteX28" fmla="*/ 1259624 w 5426208"/>
                <a:gd name="connsiteY28" fmla="*/ 2279337 h 5913008"/>
                <a:gd name="connsiteX29" fmla="*/ 760003 w 5426208"/>
                <a:gd name="connsiteY29" fmla="*/ 1732582 h 5913008"/>
                <a:gd name="connsiteX30" fmla="*/ 213248 w 5426208"/>
                <a:gd name="connsiteY30" fmla="*/ 1223535 h 5913008"/>
                <a:gd name="connsiteX31" fmla="*/ 213248 w 5426208"/>
                <a:gd name="connsiteY31" fmla="*/ 1355510 h 5913008"/>
                <a:gd name="connsiteX32" fmla="*/ 694015 w 5426208"/>
                <a:gd name="connsiteY32" fmla="*/ 2694116 h 5913008"/>
                <a:gd name="connsiteX33" fmla="*/ 1253280 w 5426208"/>
                <a:gd name="connsiteY33" fmla="*/ 3724076 h 5913008"/>
                <a:gd name="connsiteX34" fmla="*/ 2015715 w 5426208"/>
                <a:gd name="connsiteY34" fmla="*/ 4365378 h 5913008"/>
                <a:gd name="connsiteX35" fmla="*/ 2631307 w 5426208"/>
                <a:gd name="connsiteY35" fmla="*/ 4687831 h 5913008"/>
                <a:gd name="connsiteX36" fmla="*/ 2175214 w 5426208"/>
                <a:gd name="connsiteY36" fmla="*/ 4718634 h 5913008"/>
                <a:gd name="connsiteX37" fmla="*/ 1502268 w 5426208"/>
                <a:gd name="connsiteY37" fmla="*/ 4504601 h 5913008"/>
                <a:gd name="connsiteX38" fmla="*/ 760003 w 5426208"/>
                <a:gd name="connsiteY38" fmla="*/ 3900747 h 5913008"/>
                <a:gd name="connsiteX39" fmla="*/ 260382 w 5426208"/>
                <a:gd name="connsiteY39" fmla="*/ 3005201 h 5913008"/>
                <a:gd name="connsiteX40" fmla="*/ 5859 w 5426208"/>
                <a:gd name="connsiteY40" fmla="*/ 2637555 h 5913008"/>
                <a:gd name="connsiteX41" fmla="*/ 109554 w 5426208"/>
                <a:gd name="connsiteY41" fmla="*/ 3231444 h 5913008"/>
                <a:gd name="connsiteX42" fmla="*/ 420638 w 5426208"/>
                <a:gd name="connsiteY42" fmla="*/ 4636038 h 5913008"/>
                <a:gd name="connsiteX43" fmla="*/ 967661 w 5426208"/>
                <a:gd name="connsiteY43" fmla="*/ 5219489 h 5913008"/>
                <a:gd name="connsiteX44" fmla="*/ 1523574 w 5426208"/>
                <a:gd name="connsiteY44" fmla="*/ 5475023 h 5913008"/>
                <a:gd name="connsiteX45" fmla="*/ 2471273 w 5426208"/>
                <a:gd name="connsiteY45" fmla="*/ 5555175 h 5913008"/>
                <a:gd name="connsiteX46" fmla="*/ 3384948 w 5426208"/>
                <a:gd name="connsiteY46" fmla="*/ 5358649 h 5913008"/>
                <a:gd name="connsiteX47" fmla="*/ 3500869 w 5426208"/>
                <a:gd name="connsiteY47" fmla="*/ 5431790 h 5913008"/>
                <a:gd name="connsiteX48" fmla="*/ 3506134 w 5426208"/>
                <a:gd name="connsiteY48" fmla="*/ 5913008 h 5913008"/>
                <a:gd name="connsiteX0" fmla="*/ 4469964 w 5426208"/>
                <a:gd name="connsiteY0" fmla="*/ 5823370 h 5955105"/>
                <a:gd name="connsiteX1" fmla="*/ 4282215 w 5426208"/>
                <a:gd name="connsiteY1" fmla="*/ 5275615 h 5955105"/>
                <a:gd name="connsiteX2" fmla="*/ 4330110 w 5426208"/>
                <a:gd name="connsiteY2" fmla="*/ 5007556 h 5955105"/>
                <a:gd name="connsiteX3" fmla="*/ 4631881 w 5426208"/>
                <a:gd name="connsiteY3" fmla="*/ 4602570 h 5955105"/>
                <a:gd name="connsiteX4" fmla="*/ 5058626 w 5426208"/>
                <a:gd name="connsiteY4" fmla="*/ 3556345 h 5955105"/>
                <a:gd name="connsiteX5" fmla="*/ 5416844 w 5426208"/>
                <a:gd name="connsiteY5" fmla="*/ 2491116 h 5955105"/>
                <a:gd name="connsiteX6" fmla="*/ 5253752 w 5426208"/>
                <a:gd name="connsiteY6" fmla="*/ 2503316 h 5955105"/>
                <a:gd name="connsiteX7" fmla="*/ 4553133 w 5426208"/>
                <a:gd name="connsiteY7" fmla="*/ 3022833 h 5955105"/>
                <a:gd name="connsiteX8" fmla="*/ 3980892 w 5426208"/>
                <a:gd name="connsiteY8" fmla="*/ 3965986 h 5955105"/>
                <a:gd name="connsiteX9" fmla="*/ 4002122 w 5426208"/>
                <a:gd name="connsiteY9" fmla="*/ 3275888 h 5955105"/>
                <a:gd name="connsiteX10" fmla="*/ 4261463 w 5426208"/>
                <a:gd name="connsiteY10" fmla="*/ 1738674 h 5955105"/>
                <a:gd name="connsiteX11" fmla="*/ 4416873 w 5426208"/>
                <a:gd name="connsiteY11" fmla="*/ 1139134 h 5955105"/>
                <a:gd name="connsiteX12" fmla="*/ 4596120 w 5426208"/>
                <a:gd name="connsiteY12" fmla="*/ 680680 h 5955105"/>
                <a:gd name="connsiteX13" fmla="*/ 4049958 w 5426208"/>
                <a:gd name="connsiteY13" fmla="*/ 954547 h 5955105"/>
                <a:gd name="connsiteX14" fmla="*/ 3488008 w 5426208"/>
                <a:gd name="connsiteY14" fmla="*/ 2070968 h 5955105"/>
                <a:gd name="connsiteX15" fmla="*/ 3287203 w 5426208"/>
                <a:gd name="connsiteY15" fmla="*/ 3164641 h 5955105"/>
                <a:gd name="connsiteX16" fmla="*/ 3292845 w 5426208"/>
                <a:gd name="connsiteY16" fmla="*/ 3848576 h 5955105"/>
                <a:gd name="connsiteX17" fmla="*/ 3192806 w 5426208"/>
                <a:gd name="connsiteY17" fmla="*/ 3598182 h 5955105"/>
                <a:gd name="connsiteX18" fmla="*/ 3006290 w 5426208"/>
                <a:gd name="connsiteY18" fmla="*/ 2728450 h 5955105"/>
                <a:gd name="connsiteX19" fmla="*/ 2437902 w 5426208"/>
                <a:gd name="connsiteY19" fmla="*/ 1384219 h 5955105"/>
                <a:gd name="connsiteX20" fmla="*/ 2116465 w 5426208"/>
                <a:gd name="connsiteY20" fmla="*/ 597914 h 5955105"/>
                <a:gd name="connsiteX21" fmla="*/ 1934158 w 5426208"/>
                <a:gd name="connsiteY21" fmla="*/ 256703 h 5955105"/>
                <a:gd name="connsiteX22" fmla="*/ 1791527 w 5426208"/>
                <a:gd name="connsiteY22" fmla="*/ 45535 h 5955105"/>
                <a:gd name="connsiteX23" fmla="*/ 1504721 w 5426208"/>
                <a:gd name="connsiteY23" fmla="*/ 1171364 h 5955105"/>
                <a:gd name="connsiteX24" fmla="*/ 1919500 w 5426208"/>
                <a:gd name="connsiteY24" fmla="*/ 2500543 h 5955105"/>
                <a:gd name="connsiteX25" fmla="*/ 2511779 w 5426208"/>
                <a:gd name="connsiteY25" fmla="*/ 3668254 h 5955105"/>
                <a:gd name="connsiteX26" fmla="*/ 2507282 w 5426208"/>
                <a:gd name="connsiteY26" fmla="*/ 3834405 h 5955105"/>
                <a:gd name="connsiteX27" fmla="*/ 1259624 w 5426208"/>
                <a:gd name="connsiteY27" fmla="*/ 2321434 h 5955105"/>
                <a:gd name="connsiteX28" fmla="*/ 760003 w 5426208"/>
                <a:gd name="connsiteY28" fmla="*/ 1774679 h 5955105"/>
                <a:gd name="connsiteX29" fmla="*/ 213248 w 5426208"/>
                <a:gd name="connsiteY29" fmla="*/ 1265632 h 5955105"/>
                <a:gd name="connsiteX30" fmla="*/ 213248 w 5426208"/>
                <a:gd name="connsiteY30" fmla="*/ 1397607 h 5955105"/>
                <a:gd name="connsiteX31" fmla="*/ 694015 w 5426208"/>
                <a:gd name="connsiteY31" fmla="*/ 2736213 h 5955105"/>
                <a:gd name="connsiteX32" fmla="*/ 1253280 w 5426208"/>
                <a:gd name="connsiteY32" fmla="*/ 3766173 h 5955105"/>
                <a:gd name="connsiteX33" fmla="*/ 2015715 w 5426208"/>
                <a:gd name="connsiteY33" fmla="*/ 4407475 h 5955105"/>
                <a:gd name="connsiteX34" fmla="*/ 2631307 w 5426208"/>
                <a:gd name="connsiteY34" fmla="*/ 4729928 h 5955105"/>
                <a:gd name="connsiteX35" fmla="*/ 2175214 w 5426208"/>
                <a:gd name="connsiteY35" fmla="*/ 4760731 h 5955105"/>
                <a:gd name="connsiteX36" fmla="*/ 1502268 w 5426208"/>
                <a:gd name="connsiteY36" fmla="*/ 4546698 h 5955105"/>
                <a:gd name="connsiteX37" fmla="*/ 760003 w 5426208"/>
                <a:gd name="connsiteY37" fmla="*/ 3942844 h 5955105"/>
                <a:gd name="connsiteX38" fmla="*/ 260382 w 5426208"/>
                <a:gd name="connsiteY38" fmla="*/ 3047298 h 5955105"/>
                <a:gd name="connsiteX39" fmla="*/ 5859 w 5426208"/>
                <a:gd name="connsiteY39" fmla="*/ 2679652 h 5955105"/>
                <a:gd name="connsiteX40" fmla="*/ 109554 w 5426208"/>
                <a:gd name="connsiteY40" fmla="*/ 3273541 h 5955105"/>
                <a:gd name="connsiteX41" fmla="*/ 420638 w 5426208"/>
                <a:gd name="connsiteY41" fmla="*/ 4678135 h 5955105"/>
                <a:gd name="connsiteX42" fmla="*/ 967661 w 5426208"/>
                <a:gd name="connsiteY42" fmla="*/ 5261586 h 5955105"/>
                <a:gd name="connsiteX43" fmla="*/ 1523574 w 5426208"/>
                <a:gd name="connsiteY43" fmla="*/ 5517120 h 5955105"/>
                <a:gd name="connsiteX44" fmla="*/ 2471273 w 5426208"/>
                <a:gd name="connsiteY44" fmla="*/ 5597272 h 5955105"/>
                <a:gd name="connsiteX45" fmla="*/ 3384948 w 5426208"/>
                <a:gd name="connsiteY45" fmla="*/ 5400746 h 5955105"/>
                <a:gd name="connsiteX46" fmla="*/ 3500869 w 5426208"/>
                <a:gd name="connsiteY46" fmla="*/ 5473887 h 5955105"/>
                <a:gd name="connsiteX47" fmla="*/ 3506134 w 5426208"/>
                <a:gd name="connsiteY47" fmla="*/ 5955105 h 5955105"/>
                <a:gd name="connsiteX0" fmla="*/ 4469964 w 5426208"/>
                <a:gd name="connsiteY0" fmla="*/ 5830286 h 5962021"/>
                <a:gd name="connsiteX1" fmla="*/ 4282215 w 5426208"/>
                <a:gd name="connsiteY1" fmla="*/ 5282531 h 5962021"/>
                <a:gd name="connsiteX2" fmla="*/ 4330110 w 5426208"/>
                <a:gd name="connsiteY2" fmla="*/ 5014472 h 5962021"/>
                <a:gd name="connsiteX3" fmla="*/ 4631881 w 5426208"/>
                <a:gd name="connsiteY3" fmla="*/ 4609486 h 5962021"/>
                <a:gd name="connsiteX4" fmla="*/ 5058626 w 5426208"/>
                <a:gd name="connsiteY4" fmla="*/ 3563261 h 5962021"/>
                <a:gd name="connsiteX5" fmla="*/ 5416844 w 5426208"/>
                <a:gd name="connsiteY5" fmla="*/ 2498032 h 5962021"/>
                <a:gd name="connsiteX6" fmla="*/ 5253752 w 5426208"/>
                <a:gd name="connsiteY6" fmla="*/ 2510232 h 5962021"/>
                <a:gd name="connsiteX7" fmla="*/ 4553133 w 5426208"/>
                <a:gd name="connsiteY7" fmla="*/ 3029749 h 5962021"/>
                <a:gd name="connsiteX8" fmla="*/ 3980892 w 5426208"/>
                <a:gd name="connsiteY8" fmla="*/ 3972902 h 5962021"/>
                <a:gd name="connsiteX9" fmla="*/ 4002122 w 5426208"/>
                <a:gd name="connsiteY9" fmla="*/ 3282804 h 5962021"/>
                <a:gd name="connsiteX10" fmla="*/ 4261463 w 5426208"/>
                <a:gd name="connsiteY10" fmla="*/ 1745590 h 5962021"/>
                <a:gd name="connsiteX11" fmla="*/ 4416873 w 5426208"/>
                <a:gd name="connsiteY11" fmla="*/ 1146050 h 5962021"/>
                <a:gd name="connsiteX12" fmla="*/ 4596120 w 5426208"/>
                <a:gd name="connsiteY12" fmla="*/ 687596 h 5962021"/>
                <a:gd name="connsiteX13" fmla="*/ 4049958 w 5426208"/>
                <a:gd name="connsiteY13" fmla="*/ 961463 h 5962021"/>
                <a:gd name="connsiteX14" fmla="*/ 3488008 w 5426208"/>
                <a:gd name="connsiteY14" fmla="*/ 2077884 h 5962021"/>
                <a:gd name="connsiteX15" fmla="*/ 3287203 w 5426208"/>
                <a:gd name="connsiteY15" fmla="*/ 3171557 h 5962021"/>
                <a:gd name="connsiteX16" fmla="*/ 3292845 w 5426208"/>
                <a:gd name="connsiteY16" fmla="*/ 3855492 h 5962021"/>
                <a:gd name="connsiteX17" fmla="*/ 3192806 w 5426208"/>
                <a:gd name="connsiteY17" fmla="*/ 3605098 h 5962021"/>
                <a:gd name="connsiteX18" fmla="*/ 3006290 w 5426208"/>
                <a:gd name="connsiteY18" fmla="*/ 2735366 h 5962021"/>
                <a:gd name="connsiteX19" fmla="*/ 2437902 w 5426208"/>
                <a:gd name="connsiteY19" fmla="*/ 1391135 h 5962021"/>
                <a:gd name="connsiteX20" fmla="*/ 2116465 w 5426208"/>
                <a:gd name="connsiteY20" fmla="*/ 604830 h 5962021"/>
                <a:gd name="connsiteX21" fmla="*/ 1934158 w 5426208"/>
                <a:gd name="connsiteY21" fmla="*/ 263619 h 5962021"/>
                <a:gd name="connsiteX22" fmla="*/ 1759700 w 5426208"/>
                <a:gd name="connsiteY22" fmla="*/ 44801 h 5962021"/>
                <a:gd name="connsiteX23" fmla="*/ 1504721 w 5426208"/>
                <a:gd name="connsiteY23" fmla="*/ 1178280 h 5962021"/>
                <a:gd name="connsiteX24" fmla="*/ 1919500 w 5426208"/>
                <a:gd name="connsiteY24" fmla="*/ 2507459 h 5962021"/>
                <a:gd name="connsiteX25" fmla="*/ 2511779 w 5426208"/>
                <a:gd name="connsiteY25" fmla="*/ 3675170 h 5962021"/>
                <a:gd name="connsiteX26" fmla="*/ 2507282 w 5426208"/>
                <a:gd name="connsiteY26" fmla="*/ 3841321 h 5962021"/>
                <a:gd name="connsiteX27" fmla="*/ 1259624 w 5426208"/>
                <a:gd name="connsiteY27" fmla="*/ 2328350 h 5962021"/>
                <a:gd name="connsiteX28" fmla="*/ 760003 w 5426208"/>
                <a:gd name="connsiteY28" fmla="*/ 1781595 h 5962021"/>
                <a:gd name="connsiteX29" fmla="*/ 213248 w 5426208"/>
                <a:gd name="connsiteY29" fmla="*/ 1272548 h 5962021"/>
                <a:gd name="connsiteX30" fmla="*/ 213248 w 5426208"/>
                <a:gd name="connsiteY30" fmla="*/ 1404523 h 5962021"/>
                <a:gd name="connsiteX31" fmla="*/ 694015 w 5426208"/>
                <a:gd name="connsiteY31" fmla="*/ 2743129 h 5962021"/>
                <a:gd name="connsiteX32" fmla="*/ 1253280 w 5426208"/>
                <a:gd name="connsiteY32" fmla="*/ 3773089 h 5962021"/>
                <a:gd name="connsiteX33" fmla="*/ 2015715 w 5426208"/>
                <a:gd name="connsiteY33" fmla="*/ 4414391 h 5962021"/>
                <a:gd name="connsiteX34" fmla="*/ 2631307 w 5426208"/>
                <a:gd name="connsiteY34" fmla="*/ 4736844 h 5962021"/>
                <a:gd name="connsiteX35" fmla="*/ 2175214 w 5426208"/>
                <a:gd name="connsiteY35" fmla="*/ 4767647 h 5962021"/>
                <a:gd name="connsiteX36" fmla="*/ 1502268 w 5426208"/>
                <a:gd name="connsiteY36" fmla="*/ 4553614 h 5962021"/>
                <a:gd name="connsiteX37" fmla="*/ 760003 w 5426208"/>
                <a:gd name="connsiteY37" fmla="*/ 3949760 h 5962021"/>
                <a:gd name="connsiteX38" fmla="*/ 260382 w 5426208"/>
                <a:gd name="connsiteY38" fmla="*/ 3054214 h 5962021"/>
                <a:gd name="connsiteX39" fmla="*/ 5859 w 5426208"/>
                <a:gd name="connsiteY39" fmla="*/ 2686568 h 5962021"/>
                <a:gd name="connsiteX40" fmla="*/ 109554 w 5426208"/>
                <a:gd name="connsiteY40" fmla="*/ 3280457 h 5962021"/>
                <a:gd name="connsiteX41" fmla="*/ 420638 w 5426208"/>
                <a:gd name="connsiteY41" fmla="*/ 4685051 h 5962021"/>
                <a:gd name="connsiteX42" fmla="*/ 967661 w 5426208"/>
                <a:gd name="connsiteY42" fmla="*/ 5268502 h 5962021"/>
                <a:gd name="connsiteX43" fmla="*/ 1523574 w 5426208"/>
                <a:gd name="connsiteY43" fmla="*/ 5524036 h 5962021"/>
                <a:gd name="connsiteX44" fmla="*/ 2471273 w 5426208"/>
                <a:gd name="connsiteY44" fmla="*/ 5604188 h 5962021"/>
                <a:gd name="connsiteX45" fmla="*/ 3384948 w 5426208"/>
                <a:gd name="connsiteY45" fmla="*/ 5407662 h 5962021"/>
                <a:gd name="connsiteX46" fmla="*/ 3500869 w 5426208"/>
                <a:gd name="connsiteY46" fmla="*/ 5480803 h 5962021"/>
                <a:gd name="connsiteX47" fmla="*/ 3506134 w 5426208"/>
                <a:gd name="connsiteY47" fmla="*/ 5962021 h 5962021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3006290 w 5426208"/>
                <a:gd name="connsiteY18" fmla="*/ 2753102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64295 w 5426208"/>
                <a:gd name="connsiteY18" fmla="*/ 2747898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32473 w 5426208"/>
                <a:gd name="connsiteY18" fmla="*/ 2740246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36 h 5979771"/>
                <a:gd name="connsiteX1" fmla="*/ 4282215 w 5426208"/>
                <a:gd name="connsiteY1" fmla="*/ 5300281 h 5979771"/>
                <a:gd name="connsiteX2" fmla="*/ 4330110 w 5426208"/>
                <a:gd name="connsiteY2" fmla="*/ 5032222 h 5979771"/>
                <a:gd name="connsiteX3" fmla="*/ 4631881 w 5426208"/>
                <a:gd name="connsiteY3" fmla="*/ 4627236 h 5979771"/>
                <a:gd name="connsiteX4" fmla="*/ 5058626 w 5426208"/>
                <a:gd name="connsiteY4" fmla="*/ 3581011 h 5979771"/>
                <a:gd name="connsiteX5" fmla="*/ 5416844 w 5426208"/>
                <a:gd name="connsiteY5" fmla="*/ 2515782 h 5979771"/>
                <a:gd name="connsiteX6" fmla="*/ 5253752 w 5426208"/>
                <a:gd name="connsiteY6" fmla="*/ 2527982 h 5979771"/>
                <a:gd name="connsiteX7" fmla="*/ 4553133 w 5426208"/>
                <a:gd name="connsiteY7" fmla="*/ 3047499 h 5979771"/>
                <a:gd name="connsiteX8" fmla="*/ 3980892 w 5426208"/>
                <a:gd name="connsiteY8" fmla="*/ 3990652 h 5979771"/>
                <a:gd name="connsiteX9" fmla="*/ 4002122 w 5426208"/>
                <a:gd name="connsiteY9" fmla="*/ 3300554 h 5979771"/>
                <a:gd name="connsiteX10" fmla="*/ 4261463 w 5426208"/>
                <a:gd name="connsiteY10" fmla="*/ 1763340 h 5979771"/>
                <a:gd name="connsiteX11" fmla="*/ 4416873 w 5426208"/>
                <a:gd name="connsiteY11" fmla="*/ 1163800 h 5979771"/>
                <a:gd name="connsiteX12" fmla="*/ 4596120 w 5426208"/>
                <a:gd name="connsiteY12" fmla="*/ 705346 h 5979771"/>
                <a:gd name="connsiteX13" fmla="*/ 4049958 w 5426208"/>
                <a:gd name="connsiteY13" fmla="*/ 979213 h 5979771"/>
                <a:gd name="connsiteX14" fmla="*/ 3488008 w 5426208"/>
                <a:gd name="connsiteY14" fmla="*/ 2095634 h 5979771"/>
                <a:gd name="connsiteX15" fmla="*/ 3287203 w 5426208"/>
                <a:gd name="connsiteY15" fmla="*/ 3189307 h 5979771"/>
                <a:gd name="connsiteX16" fmla="*/ 3292845 w 5426208"/>
                <a:gd name="connsiteY16" fmla="*/ 3873242 h 5979771"/>
                <a:gd name="connsiteX17" fmla="*/ 3192806 w 5426208"/>
                <a:gd name="connsiteY17" fmla="*/ 3622848 h 5979771"/>
                <a:gd name="connsiteX18" fmla="*/ 2932473 w 5426208"/>
                <a:gd name="connsiteY18" fmla="*/ 2740260 h 5979771"/>
                <a:gd name="connsiteX19" fmla="*/ 2399382 w 5426208"/>
                <a:gd name="connsiteY19" fmla="*/ 1409403 h 5979771"/>
                <a:gd name="connsiteX20" fmla="*/ 1934158 w 5426208"/>
                <a:gd name="connsiteY20" fmla="*/ 281369 h 5979771"/>
                <a:gd name="connsiteX21" fmla="*/ 1759700 w 5426208"/>
                <a:gd name="connsiteY21" fmla="*/ 62551 h 5979771"/>
                <a:gd name="connsiteX22" fmla="*/ 1504721 w 5426208"/>
                <a:gd name="connsiteY22" fmla="*/ 1196030 h 5979771"/>
                <a:gd name="connsiteX23" fmla="*/ 1919500 w 5426208"/>
                <a:gd name="connsiteY23" fmla="*/ 2525209 h 5979771"/>
                <a:gd name="connsiteX24" fmla="*/ 2511779 w 5426208"/>
                <a:gd name="connsiteY24" fmla="*/ 3692920 h 5979771"/>
                <a:gd name="connsiteX25" fmla="*/ 2507282 w 5426208"/>
                <a:gd name="connsiteY25" fmla="*/ 3859071 h 5979771"/>
                <a:gd name="connsiteX26" fmla="*/ 1259624 w 5426208"/>
                <a:gd name="connsiteY26" fmla="*/ 2346100 h 5979771"/>
                <a:gd name="connsiteX27" fmla="*/ 760003 w 5426208"/>
                <a:gd name="connsiteY27" fmla="*/ 1799345 h 5979771"/>
                <a:gd name="connsiteX28" fmla="*/ 213248 w 5426208"/>
                <a:gd name="connsiteY28" fmla="*/ 1290298 h 5979771"/>
                <a:gd name="connsiteX29" fmla="*/ 213248 w 5426208"/>
                <a:gd name="connsiteY29" fmla="*/ 1422273 h 5979771"/>
                <a:gd name="connsiteX30" fmla="*/ 694015 w 5426208"/>
                <a:gd name="connsiteY30" fmla="*/ 2760879 h 5979771"/>
                <a:gd name="connsiteX31" fmla="*/ 1253280 w 5426208"/>
                <a:gd name="connsiteY31" fmla="*/ 3790839 h 5979771"/>
                <a:gd name="connsiteX32" fmla="*/ 2015715 w 5426208"/>
                <a:gd name="connsiteY32" fmla="*/ 4432141 h 5979771"/>
                <a:gd name="connsiteX33" fmla="*/ 2631307 w 5426208"/>
                <a:gd name="connsiteY33" fmla="*/ 4754594 h 5979771"/>
                <a:gd name="connsiteX34" fmla="*/ 2175214 w 5426208"/>
                <a:gd name="connsiteY34" fmla="*/ 4785397 h 5979771"/>
                <a:gd name="connsiteX35" fmla="*/ 1502268 w 5426208"/>
                <a:gd name="connsiteY35" fmla="*/ 4571364 h 5979771"/>
                <a:gd name="connsiteX36" fmla="*/ 760003 w 5426208"/>
                <a:gd name="connsiteY36" fmla="*/ 3967510 h 5979771"/>
                <a:gd name="connsiteX37" fmla="*/ 260382 w 5426208"/>
                <a:gd name="connsiteY37" fmla="*/ 3071964 h 5979771"/>
                <a:gd name="connsiteX38" fmla="*/ 5859 w 5426208"/>
                <a:gd name="connsiteY38" fmla="*/ 2704318 h 5979771"/>
                <a:gd name="connsiteX39" fmla="*/ 109554 w 5426208"/>
                <a:gd name="connsiteY39" fmla="*/ 3298207 h 5979771"/>
                <a:gd name="connsiteX40" fmla="*/ 420638 w 5426208"/>
                <a:gd name="connsiteY40" fmla="*/ 4702801 h 5979771"/>
                <a:gd name="connsiteX41" fmla="*/ 967661 w 5426208"/>
                <a:gd name="connsiteY41" fmla="*/ 5286252 h 5979771"/>
                <a:gd name="connsiteX42" fmla="*/ 1523574 w 5426208"/>
                <a:gd name="connsiteY42" fmla="*/ 5541786 h 5979771"/>
                <a:gd name="connsiteX43" fmla="*/ 2471273 w 5426208"/>
                <a:gd name="connsiteY43" fmla="*/ 5621938 h 5979771"/>
                <a:gd name="connsiteX44" fmla="*/ 3384948 w 5426208"/>
                <a:gd name="connsiteY44" fmla="*/ 5425412 h 5979771"/>
                <a:gd name="connsiteX45" fmla="*/ 3500869 w 5426208"/>
                <a:gd name="connsiteY45" fmla="*/ 5498553 h 5979771"/>
                <a:gd name="connsiteX46" fmla="*/ 3506134 w 5426208"/>
                <a:gd name="connsiteY46" fmla="*/ 5979771 h 5979771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596120 w 5426208"/>
                <a:gd name="connsiteY12" fmla="*/ 689122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40105 w 5426208"/>
                <a:gd name="connsiteY9" fmla="*/ 3319391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384948 w 5426043"/>
                <a:gd name="connsiteY44" fmla="*/ 5409188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394077 w 5426043"/>
                <a:gd name="connsiteY45" fmla="*/ 5495193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40194 w 5426043"/>
                <a:gd name="connsiteY2" fmla="*/ 4947008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85780 w 5426043"/>
                <a:gd name="connsiteY2" fmla="*/ 4979973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0534 w 5426043"/>
                <a:gd name="connsiteY8" fmla="*/ 4135949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311855 w 5426043"/>
                <a:gd name="connsiteY16" fmla="*/ 3851780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967843 w 5426225"/>
                <a:gd name="connsiteY41" fmla="*/ 5270028 h 5820250"/>
                <a:gd name="connsiteX42" fmla="*/ 1523756 w 5426225"/>
                <a:gd name="connsiteY42" fmla="*/ 5525562 h 5820250"/>
                <a:gd name="connsiteX43" fmla="*/ 2471455 w 5426225"/>
                <a:gd name="connsiteY43" fmla="*/ 5605714 h 5820250"/>
                <a:gd name="connsiteX44" fmla="*/ 3243083 w 5426225"/>
                <a:gd name="connsiteY44" fmla="*/ 5427626 h 5820250"/>
                <a:gd name="connsiteX45" fmla="*/ 3410128 w 5426225"/>
                <a:gd name="connsiteY45" fmla="*/ 5523928 h 5820250"/>
                <a:gd name="connsiteX46" fmla="*/ 3455644 w 5426225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1523756 w 5426225"/>
                <a:gd name="connsiteY41" fmla="*/ 5525562 h 5820250"/>
                <a:gd name="connsiteX42" fmla="*/ 2471455 w 5426225"/>
                <a:gd name="connsiteY42" fmla="*/ 5605714 h 5820250"/>
                <a:gd name="connsiteX43" fmla="*/ 3243083 w 5426225"/>
                <a:gd name="connsiteY43" fmla="*/ 5427626 h 5820250"/>
                <a:gd name="connsiteX44" fmla="*/ 3410128 w 5426225"/>
                <a:gd name="connsiteY44" fmla="*/ 5523928 h 5820250"/>
                <a:gd name="connsiteX45" fmla="*/ 3455644 w 5426225"/>
                <a:gd name="connsiteY45" fmla="*/ 5820249 h 582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426225" h="5820250">
                  <a:moveTo>
                    <a:pt x="4361486" y="5609304"/>
                  </a:moveTo>
                  <a:cubicBezTo>
                    <a:pt x="4290845" y="5425964"/>
                    <a:pt x="4218872" y="5332208"/>
                    <a:pt x="4231313" y="5215361"/>
                  </a:cubicBezTo>
                  <a:cubicBezTo>
                    <a:pt x="4243754" y="5098514"/>
                    <a:pt x="4344731" y="5028828"/>
                    <a:pt x="4436133" y="4908219"/>
                  </a:cubicBezTo>
                  <a:cubicBezTo>
                    <a:pt x="4527536" y="4787610"/>
                    <a:pt x="4675949" y="4715614"/>
                    <a:pt x="4779728" y="4491709"/>
                  </a:cubicBezTo>
                  <a:cubicBezTo>
                    <a:pt x="4883507" y="4267804"/>
                    <a:pt x="4952592" y="3896812"/>
                    <a:pt x="5058808" y="3564787"/>
                  </a:cubicBezTo>
                  <a:cubicBezTo>
                    <a:pt x="5165024" y="3232762"/>
                    <a:pt x="5384505" y="2675063"/>
                    <a:pt x="5417026" y="2499558"/>
                  </a:cubicBezTo>
                  <a:cubicBezTo>
                    <a:pt x="5449547" y="2324053"/>
                    <a:pt x="5395991" y="2416073"/>
                    <a:pt x="5253934" y="2511758"/>
                  </a:cubicBezTo>
                  <a:cubicBezTo>
                    <a:pt x="5111877" y="2607443"/>
                    <a:pt x="4765963" y="2804601"/>
                    <a:pt x="4564682" y="3073666"/>
                  </a:cubicBezTo>
                  <a:cubicBezTo>
                    <a:pt x="4363402" y="3342731"/>
                    <a:pt x="4123683" y="4088628"/>
                    <a:pt x="4046251" y="4126147"/>
                  </a:cubicBezTo>
                  <a:cubicBezTo>
                    <a:pt x="3968819" y="4163666"/>
                    <a:pt x="4060805" y="3677596"/>
                    <a:pt x="4100087" y="3298781"/>
                  </a:cubicBezTo>
                  <a:cubicBezTo>
                    <a:pt x="4139369" y="2919967"/>
                    <a:pt x="4229114" y="2211794"/>
                    <a:pt x="4281942" y="1853260"/>
                  </a:cubicBezTo>
                  <a:cubicBezTo>
                    <a:pt x="4334770" y="1494726"/>
                    <a:pt x="4383260" y="1347511"/>
                    <a:pt x="4417055" y="1147576"/>
                  </a:cubicBezTo>
                  <a:cubicBezTo>
                    <a:pt x="4450850" y="947641"/>
                    <a:pt x="4543629" y="676062"/>
                    <a:pt x="4484715" y="653647"/>
                  </a:cubicBezTo>
                  <a:cubicBezTo>
                    <a:pt x="4425801" y="631232"/>
                    <a:pt x="4229660" y="775460"/>
                    <a:pt x="4063573" y="1013087"/>
                  </a:cubicBezTo>
                  <a:cubicBezTo>
                    <a:pt x="3897486" y="1250714"/>
                    <a:pt x="3617555" y="1719411"/>
                    <a:pt x="3488190" y="2079410"/>
                  </a:cubicBezTo>
                  <a:cubicBezTo>
                    <a:pt x="3358825" y="2439409"/>
                    <a:pt x="3316744" y="2877688"/>
                    <a:pt x="3287385" y="3173083"/>
                  </a:cubicBezTo>
                  <a:cubicBezTo>
                    <a:pt x="3258026" y="3468478"/>
                    <a:pt x="3327770" y="3779523"/>
                    <a:pt x="3312037" y="3851780"/>
                  </a:cubicBezTo>
                  <a:cubicBezTo>
                    <a:pt x="3296304" y="3924037"/>
                    <a:pt x="3256218" y="3794581"/>
                    <a:pt x="3192988" y="3606624"/>
                  </a:cubicBezTo>
                  <a:cubicBezTo>
                    <a:pt x="3129758" y="3418667"/>
                    <a:pt x="3064892" y="3092943"/>
                    <a:pt x="2932655" y="2724036"/>
                  </a:cubicBezTo>
                  <a:cubicBezTo>
                    <a:pt x="2800418" y="2355129"/>
                    <a:pt x="2568633" y="1791418"/>
                    <a:pt x="2399564" y="1393179"/>
                  </a:cubicBezTo>
                  <a:cubicBezTo>
                    <a:pt x="2230495" y="994941"/>
                    <a:pt x="2024857" y="559080"/>
                    <a:pt x="1918243" y="334605"/>
                  </a:cubicBezTo>
                  <a:cubicBezTo>
                    <a:pt x="1811629" y="110130"/>
                    <a:pt x="1828772" y="-94540"/>
                    <a:pt x="1759882" y="46327"/>
                  </a:cubicBezTo>
                  <a:cubicBezTo>
                    <a:pt x="1690992" y="187194"/>
                    <a:pt x="1478270" y="769363"/>
                    <a:pt x="1504903" y="1179806"/>
                  </a:cubicBezTo>
                  <a:cubicBezTo>
                    <a:pt x="1531536" y="1590249"/>
                    <a:pt x="1751839" y="2092837"/>
                    <a:pt x="1919682" y="2508985"/>
                  </a:cubicBezTo>
                  <a:cubicBezTo>
                    <a:pt x="2087525" y="2925133"/>
                    <a:pt x="2413997" y="3454386"/>
                    <a:pt x="2511961" y="3676696"/>
                  </a:cubicBezTo>
                  <a:cubicBezTo>
                    <a:pt x="2609925" y="3899006"/>
                    <a:pt x="2640198" y="3976933"/>
                    <a:pt x="2507464" y="3842847"/>
                  </a:cubicBezTo>
                  <a:cubicBezTo>
                    <a:pt x="2374730" y="3708761"/>
                    <a:pt x="1551019" y="2673164"/>
                    <a:pt x="1259806" y="2329876"/>
                  </a:cubicBezTo>
                  <a:cubicBezTo>
                    <a:pt x="968593" y="1986588"/>
                    <a:pt x="934581" y="1959088"/>
                    <a:pt x="760185" y="1783121"/>
                  </a:cubicBezTo>
                  <a:cubicBezTo>
                    <a:pt x="585789" y="1607154"/>
                    <a:pt x="304556" y="1336919"/>
                    <a:pt x="213430" y="1274074"/>
                  </a:cubicBezTo>
                  <a:cubicBezTo>
                    <a:pt x="122304" y="1211229"/>
                    <a:pt x="133302" y="1160952"/>
                    <a:pt x="213430" y="1406049"/>
                  </a:cubicBezTo>
                  <a:cubicBezTo>
                    <a:pt x="293558" y="1651146"/>
                    <a:pt x="520858" y="2349894"/>
                    <a:pt x="694197" y="2744655"/>
                  </a:cubicBezTo>
                  <a:cubicBezTo>
                    <a:pt x="867536" y="3139416"/>
                    <a:pt x="1033179" y="3496071"/>
                    <a:pt x="1253462" y="3774615"/>
                  </a:cubicBezTo>
                  <a:cubicBezTo>
                    <a:pt x="1473745" y="4053159"/>
                    <a:pt x="1786226" y="4255291"/>
                    <a:pt x="2015897" y="4415917"/>
                  </a:cubicBezTo>
                  <a:cubicBezTo>
                    <a:pt x="2245568" y="4576543"/>
                    <a:pt x="2599073" y="4704664"/>
                    <a:pt x="2631489" y="4738370"/>
                  </a:cubicBezTo>
                  <a:cubicBezTo>
                    <a:pt x="2663905" y="4772076"/>
                    <a:pt x="2363569" y="4799711"/>
                    <a:pt x="2175396" y="4769173"/>
                  </a:cubicBezTo>
                  <a:cubicBezTo>
                    <a:pt x="1987223" y="4738635"/>
                    <a:pt x="1738318" y="4691454"/>
                    <a:pt x="1502450" y="4555140"/>
                  </a:cubicBezTo>
                  <a:cubicBezTo>
                    <a:pt x="1266582" y="4418826"/>
                    <a:pt x="967166" y="4201186"/>
                    <a:pt x="760185" y="3951286"/>
                  </a:cubicBezTo>
                  <a:cubicBezTo>
                    <a:pt x="553204" y="3701386"/>
                    <a:pt x="386255" y="3266272"/>
                    <a:pt x="260564" y="3055740"/>
                  </a:cubicBezTo>
                  <a:cubicBezTo>
                    <a:pt x="134873" y="2845208"/>
                    <a:pt x="31179" y="2650387"/>
                    <a:pt x="6041" y="2688094"/>
                  </a:cubicBezTo>
                  <a:cubicBezTo>
                    <a:pt x="-19097" y="2725801"/>
                    <a:pt x="37824" y="2968981"/>
                    <a:pt x="109736" y="3281983"/>
                  </a:cubicBezTo>
                  <a:cubicBezTo>
                    <a:pt x="181648" y="3594985"/>
                    <a:pt x="201844" y="4192176"/>
                    <a:pt x="437514" y="4566106"/>
                  </a:cubicBezTo>
                  <a:cubicBezTo>
                    <a:pt x="673184" y="4940036"/>
                    <a:pt x="1184766" y="5352294"/>
                    <a:pt x="1523756" y="5525562"/>
                  </a:cubicBezTo>
                  <a:cubicBezTo>
                    <a:pt x="1862746" y="5698830"/>
                    <a:pt x="2184900" y="5622037"/>
                    <a:pt x="2471455" y="5605714"/>
                  </a:cubicBezTo>
                  <a:cubicBezTo>
                    <a:pt x="2758010" y="5589391"/>
                    <a:pt x="3144000" y="5442008"/>
                    <a:pt x="3243083" y="5427626"/>
                  </a:cubicBezTo>
                  <a:cubicBezTo>
                    <a:pt x="3342166" y="5413244"/>
                    <a:pt x="3406420" y="5413989"/>
                    <a:pt x="3410128" y="5523928"/>
                  </a:cubicBezTo>
                  <a:cubicBezTo>
                    <a:pt x="3413836" y="5633867"/>
                    <a:pt x="3448772" y="5675021"/>
                    <a:pt x="3455644" y="5820249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CBC3084-2856-DE33-73C4-C834F70AE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69679">
              <a:off x="247501" y="3192554"/>
              <a:ext cx="1784721" cy="1888725"/>
            </a:xfrm>
            <a:custGeom>
              <a:avLst/>
              <a:gdLst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3003582 w 5421466"/>
                <a:gd name="connsiteY39" fmla="*/ 5026451 h 7017706"/>
                <a:gd name="connsiteX40" fmla="*/ 2315426 w 5421466"/>
                <a:gd name="connsiteY40" fmla="*/ 5092438 h 7017706"/>
                <a:gd name="connsiteX41" fmla="*/ 1495294 w 5421466"/>
                <a:gd name="connsiteY41" fmla="*/ 4922756 h 7017706"/>
                <a:gd name="connsiteX42" fmla="*/ 760003 w 5421466"/>
                <a:gd name="connsiteY42" fmla="*/ 4187465 h 7017706"/>
                <a:gd name="connsiteX43" fmla="*/ 260382 w 5421466"/>
                <a:gd name="connsiteY43" fmla="*/ 3291919 h 7017706"/>
                <a:gd name="connsiteX44" fmla="*/ 5859 w 5421466"/>
                <a:gd name="connsiteY44" fmla="*/ 2924273 h 7017706"/>
                <a:gd name="connsiteX45" fmla="*/ 109554 w 5421466"/>
                <a:gd name="connsiteY45" fmla="*/ 3518162 h 7017706"/>
                <a:gd name="connsiteX46" fmla="*/ 420638 w 5421466"/>
                <a:gd name="connsiteY46" fmla="*/ 4922756 h 7017706"/>
                <a:gd name="connsiteX47" fmla="*/ 910832 w 5421466"/>
                <a:gd name="connsiteY47" fmla="*/ 5544925 h 7017706"/>
                <a:gd name="connsiteX48" fmla="*/ 1523574 w 5421466"/>
                <a:gd name="connsiteY48" fmla="*/ 5761741 h 7017706"/>
                <a:gd name="connsiteX49" fmla="*/ 2287145 w 5421466"/>
                <a:gd name="connsiteY49" fmla="*/ 5724034 h 7017706"/>
                <a:gd name="connsiteX50" fmla="*/ 3720020 w 5421466"/>
                <a:gd name="connsiteY50" fmla="*/ 5516644 h 7017706"/>
                <a:gd name="connsiteX51" fmla="*/ 3701166 w 5421466"/>
                <a:gd name="connsiteY51" fmla="*/ 5563778 h 7017706"/>
                <a:gd name="connsiteX52" fmla="*/ 3503203 w 5421466"/>
                <a:gd name="connsiteY52" fmla="*/ 6129387 h 7017706"/>
                <a:gd name="connsiteX53" fmla="*/ 3456069 w 5421466"/>
                <a:gd name="connsiteY53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609909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6148240"/>
                <a:gd name="connsiteX1" fmla="*/ 4455310 w 5421466"/>
                <a:gd name="connsiteY1" fmla="*/ 6044545 h 6148240"/>
                <a:gd name="connsiteX2" fmla="*/ 4455310 w 5421466"/>
                <a:gd name="connsiteY2" fmla="*/ 6035119 h 6148240"/>
                <a:gd name="connsiteX3" fmla="*/ 4172506 w 5421466"/>
                <a:gd name="connsiteY3" fmla="*/ 5431803 h 6148240"/>
                <a:gd name="connsiteX4" fmla="*/ 4181933 w 5421466"/>
                <a:gd name="connsiteY4" fmla="*/ 5337535 h 6148240"/>
                <a:gd name="connsiteX5" fmla="*/ 4596712 w 5421466"/>
                <a:gd name="connsiteY5" fmla="*/ 4932183 h 6148240"/>
                <a:gd name="connsiteX6" fmla="*/ 5058626 w 5421466"/>
                <a:gd name="connsiteY6" fmla="*/ 3800966 h 6148240"/>
                <a:gd name="connsiteX7" fmla="*/ 5416844 w 5421466"/>
                <a:gd name="connsiteY7" fmla="*/ 2735737 h 6148240"/>
                <a:gd name="connsiteX8" fmla="*/ 5209455 w 5421466"/>
                <a:gd name="connsiteY8" fmla="*/ 2801725 h 6148240"/>
                <a:gd name="connsiteX9" fmla="*/ 4493017 w 5421466"/>
                <a:gd name="connsiteY9" fmla="*/ 3169370 h 6148240"/>
                <a:gd name="connsiteX10" fmla="*/ 3691739 w 5421466"/>
                <a:gd name="connsiteY10" fmla="*/ 4074343 h 6148240"/>
                <a:gd name="connsiteX11" fmla="*/ 3757727 w 5421466"/>
                <a:gd name="connsiteY11" fmla="*/ 3546442 h 6148240"/>
                <a:gd name="connsiteX12" fmla="*/ 4087665 w 5421466"/>
                <a:gd name="connsiteY12" fmla="*/ 2009873 h 6148240"/>
                <a:gd name="connsiteX13" fmla="*/ 4285628 w 5421466"/>
                <a:gd name="connsiteY13" fmla="*/ 1302863 h 6148240"/>
                <a:gd name="connsiteX14" fmla="*/ 4313908 w 5421466"/>
                <a:gd name="connsiteY14" fmla="*/ 963498 h 6148240"/>
                <a:gd name="connsiteX15" fmla="*/ 4049958 w 5421466"/>
                <a:gd name="connsiteY15" fmla="*/ 1199168 h 6148240"/>
                <a:gd name="connsiteX16" fmla="*/ 3569191 w 5421466"/>
                <a:gd name="connsiteY16" fmla="*/ 1840191 h 6148240"/>
                <a:gd name="connsiteX17" fmla="*/ 3408935 w 5421466"/>
                <a:gd name="connsiteY17" fmla="*/ 2349238 h 6148240"/>
                <a:gd name="connsiteX18" fmla="*/ 3324094 w 5421466"/>
                <a:gd name="connsiteY18" fmla="*/ 3518162 h 6148240"/>
                <a:gd name="connsiteX19" fmla="*/ 3267533 w 5421466"/>
                <a:gd name="connsiteY19" fmla="*/ 4093197 h 6148240"/>
                <a:gd name="connsiteX20" fmla="*/ 3267533 w 5421466"/>
                <a:gd name="connsiteY20" fmla="*/ 3885807 h 6148240"/>
                <a:gd name="connsiteX21" fmla="*/ 3069570 w 5421466"/>
                <a:gd name="connsiteY21" fmla="*/ 3188224 h 6148240"/>
                <a:gd name="connsiteX22" fmla="*/ 2428547 w 5421466"/>
                <a:gd name="connsiteY22" fmla="*/ 1604521 h 6148240"/>
                <a:gd name="connsiteX23" fmla="*/ 2042048 w 5421466"/>
                <a:gd name="connsiteY23" fmla="*/ 680694 h 6148240"/>
                <a:gd name="connsiteX24" fmla="*/ 1976061 w 5421466"/>
                <a:gd name="connsiteY24" fmla="*/ 237634 h 6148240"/>
                <a:gd name="connsiteX25" fmla="*/ 1853512 w 5421466"/>
                <a:gd name="connsiteY25" fmla="*/ 1964 h 6148240"/>
                <a:gd name="connsiteX26" fmla="*/ 1674403 w 5421466"/>
                <a:gd name="connsiteY26" fmla="*/ 360183 h 6148240"/>
                <a:gd name="connsiteX27" fmla="*/ 1504721 w 5421466"/>
                <a:gd name="connsiteY27" fmla="*/ 1415985 h 6148240"/>
                <a:gd name="connsiteX28" fmla="*/ 1919500 w 5421466"/>
                <a:gd name="connsiteY28" fmla="*/ 2745164 h 6148240"/>
                <a:gd name="connsiteX29" fmla="*/ 2503962 w 5421466"/>
                <a:gd name="connsiteY29" fmla="*/ 3885807 h 6148240"/>
                <a:gd name="connsiteX30" fmla="*/ 2343706 w 5421466"/>
                <a:gd name="connsiteY30" fmla="*/ 3734978 h 6148240"/>
                <a:gd name="connsiteX31" fmla="*/ 1259624 w 5421466"/>
                <a:gd name="connsiteY31" fmla="*/ 2566055 h 6148240"/>
                <a:gd name="connsiteX32" fmla="*/ 760003 w 5421466"/>
                <a:gd name="connsiteY32" fmla="*/ 2019300 h 6148240"/>
                <a:gd name="connsiteX33" fmla="*/ 213248 w 5421466"/>
                <a:gd name="connsiteY33" fmla="*/ 1510253 h 6148240"/>
                <a:gd name="connsiteX34" fmla="*/ 213248 w 5421466"/>
                <a:gd name="connsiteY34" fmla="*/ 1642228 h 6148240"/>
                <a:gd name="connsiteX35" fmla="*/ 694015 w 5421466"/>
                <a:gd name="connsiteY35" fmla="*/ 2980834 h 6148240"/>
                <a:gd name="connsiteX36" fmla="*/ 1287904 w 5421466"/>
                <a:gd name="connsiteY36" fmla="*/ 4102624 h 6148240"/>
                <a:gd name="connsiteX37" fmla="*/ 2042048 w 5421466"/>
                <a:gd name="connsiteY37" fmla="*/ 4715366 h 6148240"/>
                <a:gd name="connsiteX38" fmla="*/ 2984729 w 5421466"/>
                <a:gd name="connsiteY38" fmla="*/ 5026451 h 6148240"/>
                <a:gd name="connsiteX39" fmla="*/ 2315426 w 5421466"/>
                <a:gd name="connsiteY39" fmla="*/ 5092438 h 6148240"/>
                <a:gd name="connsiteX40" fmla="*/ 1495294 w 5421466"/>
                <a:gd name="connsiteY40" fmla="*/ 4922756 h 6148240"/>
                <a:gd name="connsiteX41" fmla="*/ 760003 w 5421466"/>
                <a:gd name="connsiteY41" fmla="*/ 4187465 h 6148240"/>
                <a:gd name="connsiteX42" fmla="*/ 260382 w 5421466"/>
                <a:gd name="connsiteY42" fmla="*/ 3291919 h 6148240"/>
                <a:gd name="connsiteX43" fmla="*/ 5859 w 5421466"/>
                <a:gd name="connsiteY43" fmla="*/ 2924273 h 6148240"/>
                <a:gd name="connsiteX44" fmla="*/ 109554 w 5421466"/>
                <a:gd name="connsiteY44" fmla="*/ 3518162 h 6148240"/>
                <a:gd name="connsiteX45" fmla="*/ 420638 w 5421466"/>
                <a:gd name="connsiteY45" fmla="*/ 4922756 h 6148240"/>
                <a:gd name="connsiteX46" fmla="*/ 910832 w 5421466"/>
                <a:gd name="connsiteY46" fmla="*/ 5544925 h 6148240"/>
                <a:gd name="connsiteX47" fmla="*/ 1523574 w 5421466"/>
                <a:gd name="connsiteY47" fmla="*/ 5761741 h 6148240"/>
                <a:gd name="connsiteX48" fmla="*/ 2287145 w 5421466"/>
                <a:gd name="connsiteY48" fmla="*/ 5724034 h 6148240"/>
                <a:gd name="connsiteX49" fmla="*/ 3609909 w 5421466"/>
                <a:gd name="connsiteY49" fmla="*/ 5516644 h 6148240"/>
                <a:gd name="connsiteX50" fmla="*/ 3701166 w 5421466"/>
                <a:gd name="connsiteY50" fmla="*/ 5563778 h 6148240"/>
                <a:gd name="connsiteX51" fmla="*/ 3503203 w 5421466"/>
                <a:gd name="connsiteY51" fmla="*/ 6129387 h 6148240"/>
                <a:gd name="connsiteX0" fmla="*/ 4455310 w 5421466"/>
                <a:gd name="connsiteY0" fmla="*/ 6044545 h 6129387"/>
                <a:gd name="connsiteX1" fmla="*/ 4455310 w 5421466"/>
                <a:gd name="connsiteY1" fmla="*/ 6035119 h 6129387"/>
                <a:gd name="connsiteX2" fmla="*/ 4172506 w 5421466"/>
                <a:gd name="connsiteY2" fmla="*/ 5431803 h 6129387"/>
                <a:gd name="connsiteX3" fmla="*/ 4181933 w 5421466"/>
                <a:gd name="connsiteY3" fmla="*/ 5337535 h 6129387"/>
                <a:gd name="connsiteX4" fmla="*/ 4596712 w 5421466"/>
                <a:gd name="connsiteY4" fmla="*/ 4932183 h 6129387"/>
                <a:gd name="connsiteX5" fmla="*/ 5058626 w 5421466"/>
                <a:gd name="connsiteY5" fmla="*/ 3800966 h 6129387"/>
                <a:gd name="connsiteX6" fmla="*/ 5416844 w 5421466"/>
                <a:gd name="connsiteY6" fmla="*/ 2735737 h 6129387"/>
                <a:gd name="connsiteX7" fmla="*/ 5209455 w 5421466"/>
                <a:gd name="connsiteY7" fmla="*/ 2801725 h 6129387"/>
                <a:gd name="connsiteX8" fmla="*/ 4493017 w 5421466"/>
                <a:gd name="connsiteY8" fmla="*/ 3169370 h 6129387"/>
                <a:gd name="connsiteX9" fmla="*/ 3691739 w 5421466"/>
                <a:gd name="connsiteY9" fmla="*/ 4074343 h 6129387"/>
                <a:gd name="connsiteX10" fmla="*/ 3757727 w 5421466"/>
                <a:gd name="connsiteY10" fmla="*/ 3546442 h 6129387"/>
                <a:gd name="connsiteX11" fmla="*/ 4087665 w 5421466"/>
                <a:gd name="connsiteY11" fmla="*/ 2009873 h 6129387"/>
                <a:gd name="connsiteX12" fmla="*/ 4285628 w 5421466"/>
                <a:gd name="connsiteY12" fmla="*/ 1302863 h 6129387"/>
                <a:gd name="connsiteX13" fmla="*/ 4313908 w 5421466"/>
                <a:gd name="connsiteY13" fmla="*/ 963498 h 6129387"/>
                <a:gd name="connsiteX14" fmla="*/ 4049958 w 5421466"/>
                <a:gd name="connsiteY14" fmla="*/ 1199168 h 6129387"/>
                <a:gd name="connsiteX15" fmla="*/ 3569191 w 5421466"/>
                <a:gd name="connsiteY15" fmla="*/ 1840191 h 6129387"/>
                <a:gd name="connsiteX16" fmla="*/ 3408935 w 5421466"/>
                <a:gd name="connsiteY16" fmla="*/ 2349238 h 6129387"/>
                <a:gd name="connsiteX17" fmla="*/ 3324094 w 5421466"/>
                <a:gd name="connsiteY17" fmla="*/ 3518162 h 6129387"/>
                <a:gd name="connsiteX18" fmla="*/ 3267533 w 5421466"/>
                <a:gd name="connsiteY18" fmla="*/ 4093197 h 6129387"/>
                <a:gd name="connsiteX19" fmla="*/ 3267533 w 5421466"/>
                <a:gd name="connsiteY19" fmla="*/ 3885807 h 6129387"/>
                <a:gd name="connsiteX20" fmla="*/ 3069570 w 5421466"/>
                <a:gd name="connsiteY20" fmla="*/ 3188224 h 6129387"/>
                <a:gd name="connsiteX21" fmla="*/ 2428547 w 5421466"/>
                <a:gd name="connsiteY21" fmla="*/ 1604521 h 6129387"/>
                <a:gd name="connsiteX22" fmla="*/ 2042048 w 5421466"/>
                <a:gd name="connsiteY22" fmla="*/ 680694 h 6129387"/>
                <a:gd name="connsiteX23" fmla="*/ 1976061 w 5421466"/>
                <a:gd name="connsiteY23" fmla="*/ 237634 h 6129387"/>
                <a:gd name="connsiteX24" fmla="*/ 1853512 w 5421466"/>
                <a:gd name="connsiteY24" fmla="*/ 1964 h 6129387"/>
                <a:gd name="connsiteX25" fmla="*/ 1674403 w 5421466"/>
                <a:gd name="connsiteY25" fmla="*/ 360183 h 6129387"/>
                <a:gd name="connsiteX26" fmla="*/ 1504721 w 5421466"/>
                <a:gd name="connsiteY26" fmla="*/ 1415985 h 6129387"/>
                <a:gd name="connsiteX27" fmla="*/ 1919500 w 5421466"/>
                <a:gd name="connsiteY27" fmla="*/ 2745164 h 6129387"/>
                <a:gd name="connsiteX28" fmla="*/ 2503962 w 5421466"/>
                <a:gd name="connsiteY28" fmla="*/ 3885807 h 6129387"/>
                <a:gd name="connsiteX29" fmla="*/ 2343706 w 5421466"/>
                <a:gd name="connsiteY29" fmla="*/ 3734978 h 6129387"/>
                <a:gd name="connsiteX30" fmla="*/ 1259624 w 5421466"/>
                <a:gd name="connsiteY30" fmla="*/ 2566055 h 6129387"/>
                <a:gd name="connsiteX31" fmla="*/ 760003 w 5421466"/>
                <a:gd name="connsiteY31" fmla="*/ 2019300 h 6129387"/>
                <a:gd name="connsiteX32" fmla="*/ 213248 w 5421466"/>
                <a:gd name="connsiteY32" fmla="*/ 1510253 h 6129387"/>
                <a:gd name="connsiteX33" fmla="*/ 213248 w 5421466"/>
                <a:gd name="connsiteY33" fmla="*/ 1642228 h 6129387"/>
                <a:gd name="connsiteX34" fmla="*/ 694015 w 5421466"/>
                <a:gd name="connsiteY34" fmla="*/ 2980834 h 6129387"/>
                <a:gd name="connsiteX35" fmla="*/ 1287904 w 5421466"/>
                <a:gd name="connsiteY35" fmla="*/ 4102624 h 6129387"/>
                <a:gd name="connsiteX36" fmla="*/ 2042048 w 5421466"/>
                <a:gd name="connsiteY36" fmla="*/ 4715366 h 6129387"/>
                <a:gd name="connsiteX37" fmla="*/ 2984729 w 5421466"/>
                <a:gd name="connsiteY37" fmla="*/ 5026451 h 6129387"/>
                <a:gd name="connsiteX38" fmla="*/ 2315426 w 5421466"/>
                <a:gd name="connsiteY38" fmla="*/ 5092438 h 6129387"/>
                <a:gd name="connsiteX39" fmla="*/ 1495294 w 5421466"/>
                <a:gd name="connsiteY39" fmla="*/ 4922756 h 6129387"/>
                <a:gd name="connsiteX40" fmla="*/ 760003 w 5421466"/>
                <a:gd name="connsiteY40" fmla="*/ 4187465 h 6129387"/>
                <a:gd name="connsiteX41" fmla="*/ 260382 w 5421466"/>
                <a:gd name="connsiteY41" fmla="*/ 3291919 h 6129387"/>
                <a:gd name="connsiteX42" fmla="*/ 5859 w 5421466"/>
                <a:gd name="connsiteY42" fmla="*/ 2924273 h 6129387"/>
                <a:gd name="connsiteX43" fmla="*/ 109554 w 5421466"/>
                <a:gd name="connsiteY43" fmla="*/ 3518162 h 6129387"/>
                <a:gd name="connsiteX44" fmla="*/ 420638 w 5421466"/>
                <a:gd name="connsiteY44" fmla="*/ 4922756 h 6129387"/>
                <a:gd name="connsiteX45" fmla="*/ 910832 w 5421466"/>
                <a:gd name="connsiteY45" fmla="*/ 5544925 h 6129387"/>
                <a:gd name="connsiteX46" fmla="*/ 1523574 w 5421466"/>
                <a:gd name="connsiteY46" fmla="*/ 5761741 h 6129387"/>
                <a:gd name="connsiteX47" fmla="*/ 2287145 w 5421466"/>
                <a:gd name="connsiteY47" fmla="*/ 5724034 h 6129387"/>
                <a:gd name="connsiteX48" fmla="*/ 3609909 w 5421466"/>
                <a:gd name="connsiteY48" fmla="*/ 5516644 h 6129387"/>
                <a:gd name="connsiteX49" fmla="*/ 3701166 w 5421466"/>
                <a:gd name="connsiteY49" fmla="*/ 5563778 h 6129387"/>
                <a:gd name="connsiteX50" fmla="*/ 3503203 w 5421466"/>
                <a:gd name="connsiteY50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181933 w 5421466"/>
                <a:gd name="connsiteY2" fmla="*/ 5337535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04096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362"/>
                <a:gd name="connsiteY0" fmla="*/ 6067991 h 6199726"/>
                <a:gd name="connsiteX1" fmla="*/ 4204745 w 5421362"/>
                <a:gd name="connsiteY1" fmla="*/ 5516795 h 6199726"/>
                <a:gd name="connsiteX2" fmla="*/ 4281733 w 5421362"/>
                <a:gd name="connsiteY2" fmla="*/ 5237444 h 6199726"/>
                <a:gd name="connsiteX3" fmla="*/ 4631881 w 5421362"/>
                <a:gd name="connsiteY3" fmla="*/ 4847191 h 6199726"/>
                <a:gd name="connsiteX4" fmla="*/ 5058626 w 5421362"/>
                <a:gd name="connsiteY4" fmla="*/ 3800966 h 6199726"/>
                <a:gd name="connsiteX5" fmla="*/ 5416844 w 5421362"/>
                <a:gd name="connsiteY5" fmla="*/ 2735737 h 6199726"/>
                <a:gd name="connsiteX6" fmla="*/ 5209455 w 5421362"/>
                <a:gd name="connsiteY6" fmla="*/ 2801725 h 6199726"/>
                <a:gd name="connsiteX7" fmla="*/ 4508837 w 5421362"/>
                <a:gd name="connsiteY7" fmla="*/ 3248470 h 6199726"/>
                <a:gd name="connsiteX8" fmla="*/ 3722857 w 5421362"/>
                <a:gd name="connsiteY8" fmla="*/ 4079130 h 6199726"/>
                <a:gd name="connsiteX9" fmla="*/ 3757727 w 5421362"/>
                <a:gd name="connsiteY9" fmla="*/ 3546442 h 6199726"/>
                <a:gd name="connsiteX10" fmla="*/ 4087665 w 5421362"/>
                <a:gd name="connsiteY10" fmla="*/ 2009873 h 6199726"/>
                <a:gd name="connsiteX11" fmla="*/ 4285628 w 5421362"/>
                <a:gd name="connsiteY11" fmla="*/ 1302863 h 6199726"/>
                <a:gd name="connsiteX12" fmla="*/ 4313908 w 5421362"/>
                <a:gd name="connsiteY12" fmla="*/ 963498 h 6199726"/>
                <a:gd name="connsiteX13" fmla="*/ 4049958 w 5421362"/>
                <a:gd name="connsiteY13" fmla="*/ 1199168 h 6199726"/>
                <a:gd name="connsiteX14" fmla="*/ 3569191 w 5421362"/>
                <a:gd name="connsiteY14" fmla="*/ 1840191 h 6199726"/>
                <a:gd name="connsiteX15" fmla="*/ 3408935 w 5421362"/>
                <a:gd name="connsiteY15" fmla="*/ 2349238 h 6199726"/>
                <a:gd name="connsiteX16" fmla="*/ 3324094 w 5421362"/>
                <a:gd name="connsiteY16" fmla="*/ 3518162 h 6199726"/>
                <a:gd name="connsiteX17" fmla="*/ 3267533 w 5421362"/>
                <a:gd name="connsiteY17" fmla="*/ 4093197 h 6199726"/>
                <a:gd name="connsiteX18" fmla="*/ 3224446 w 5421362"/>
                <a:gd name="connsiteY18" fmla="*/ 3852295 h 6199726"/>
                <a:gd name="connsiteX19" fmla="*/ 3069570 w 5421362"/>
                <a:gd name="connsiteY19" fmla="*/ 3188224 h 6199726"/>
                <a:gd name="connsiteX20" fmla="*/ 2428547 w 5421362"/>
                <a:gd name="connsiteY20" fmla="*/ 1604521 h 6199726"/>
                <a:gd name="connsiteX21" fmla="*/ 2042048 w 5421362"/>
                <a:gd name="connsiteY21" fmla="*/ 680694 h 6199726"/>
                <a:gd name="connsiteX22" fmla="*/ 1976061 w 5421362"/>
                <a:gd name="connsiteY22" fmla="*/ 237634 h 6199726"/>
                <a:gd name="connsiteX23" fmla="*/ 1853512 w 5421362"/>
                <a:gd name="connsiteY23" fmla="*/ 1964 h 6199726"/>
                <a:gd name="connsiteX24" fmla="*/ 1674403 w 5421362"/>
                <a:gd name="connsiteY24" fmla="*/ 360183 h 6199726"/>
                <a:gd name="connsiteX25" fmla="*/ 1504721 w 5421362"/>
                <a:gd name="connsiteY25" fmla="*/ 1415985 h 6199726"/>
                <a:gd name="connsiteX26" fmla="*/ 1919500 w 5421362"/>
                <a:gd name="connsiteY26" fmla="*/ 2745164 h 6199726"/>
                <a:gd name="connsiteX27" fmla="*/ 2525505 w 5421362"/>
                <a:gd name="connsiteY27" fmla="*/ 3885807 h 6199726"/>
                <a:gd name="connsiteX28" fmla="*/ 2343706 w 5421362"/>
                <a:gd name="connsiteY28" fmla="*/ 3734978 h 6199726"/>
                <a:gd name="connsiteX29" fmla="*/ 1259624 w 5421362"/>
                <a:gd name="connsiteY29" fmla="*/ 2566055 h 6199726"/>
                <a:gd name="connsiteX30" fmla="*/ 760003 w 5421362"/>
                <a:gd name="connsiteY30" fmla="*/ 2019300 h 6199726"/>
                <a:gd name="connsiteX31" fmla="*/ 213248 w 5421362"/>
                <a:gd name="connsiteY31" fmla="*/ 1510253 h 6199726"/>
                <a:gd name="connsiteX32" fmla="*/ 213248 w 5421362"/>
                <a:gd name="connsiteY32" fmla="*/ 1642228 h 6199726"/>
                <a:gd name="connsiteX33" fmla="*/ 694015 w 5421362"/>
                <a:gd name="connsiteY33" fmla="*/ 2980834 h 6199726"/>
                <a:gd name="connsiteX34" fmla="*/ 1287904 w 5421362"/>
                <a:gd name="connsiteY34" fmla="*/ 4102624 h 6199726"/>
                <a:gd name="connsiteX35" fmla="*/ 2042048 w 5421362"/>
                <a:gd name="connsiteY35" fmla="*/ 4715366 h 6199726"/>
                <a:gd name="connsiteX36" fmla="*/ 2771689 w 5421362"/>
                <a:gd name="connsiteY36" fmla="*/ 5012089 h 6199726"/>
                <a:gd name="connsiteX37" fmla="*/ 2315426 w 5421362"/>
                <a:gd name="connsiteY37" fmla="*/ 5092438 h 6199726"/>
                <a:gd name="connsiteX38" fmla="*/ 1495294 w 5421362"/>
                <a:gd name="connsiteY38" fmla="*/ 4922756 h 6199726"/>
                <a:gd name="connsiteX39" fmla="*/ 760003 w 5421362"/>
                <a:gd name="connsiteY39" fmla="*/ 4187465 h 6199726"/>
                <a:gd name="connsiteX40" fmla="*/ 260382 w 5421362"/>
                <a:gd name="connsiteY40" fmla="*/ 3291919 h 6199726"/>
                <a:gd name="connsiteX41" fmla="*/ 5859 w 5421362"/>
                <a:gd name="connsiteY41" fmla="*/ 2924273 h 6199726"/>
                <a:gd name="connsiteX42" fmla="*/ 109554 w 5421362"/>
                <a:gd name="connsiteY42" fmla="*/ 3518162 h 6199726"/>
                <a:gd name="connsiteX43" fmla="*/ 420638 w 5421362"/>
                <a:gd name="connsiteY43" fmla="*/ 4922756 h 6199726"/>
                <a:gd name="connsiteX44" fmla="*/ 910832 w 5421362"/>
                <a:gd name="connsiteY44" fmla="*/ 5544925 h 6199726"/>
                <a:gd name="connsiteX45" fmla="*/ 1523574 w 5421362"/>
                <a:gd name="connsiteY45" fmla="*/ 5761741 h 6199726"/>
                <a:gd name="connsiteX46" fmla="*/ 2336968 w 5421362"/>
                <a:gd name="connsiteY46" fmla="*/ 5729895 h 6199726"/>
                <a:gd name="connsiteX47" fmla="*/ 3483886 w 5421362"/>
                <a:gd name="connsiteY47" fmla="*/ 5540090 h 6199726"/>
                <a:gd name="connsiteX48" fmla="*/ 3704096 w 5421362"/>
                <a:gd name="connsiteY48" fmla="*/ 5581363 h 6199726"/>
                <a:gd name="connsiteX49" fmla="*/ 3506134 w 5421362"/>
                <a:gd name="connsiteY49" fmla="*/ 6199726 h 6199726"/>
                <a:gd name="connsiteX0" fmla="*/ 4469964 w 5421094"/>
                <a:gd name="connsiteY0" fmla="*/ 6067991 h 6199726"/>
                <a:gd name="connsiteX1" fmla="*/ 4204745 w 5421094"/>
                <a:gd name="connsiteY1" fmla="*/ 5516795 h 6199726"/>
                <a:gd name="connsiteX2" fmla="*/ 4281733 w 5421094"/>
                <a:gd name="connsiteY2" fmla="*/ 5237444 h 6199726"/>
                <a:gd name="connsiteX3" fmla="*/ 4631881 w 5421094"/>
                <a:gd name="connsiteY3" fmla="*/ 4847191 h 6199726"/>
                <a:gd name="connsiteX4" fmla="*/ 5058626 w 5421094"/>
                <a:gd name="connsiteY4" fmla="*/ 3800966 h 6199726"/>
                <a:gd name="connsiteX5" fmla="*/ 5416844 w 5421094"/>
                <a:gd name="connsiteY5" fmla="*/ 2735737 h 6199726"/>
                <a:gd name="connsiteX6" fmla="*/ 5209455 w 5421094"/>
                <a:gd name="connsiteY6" fmla="*/ 2801725 h 6199726"/>
                <a:gd name="connsiteX7" fmla="*/ 4553133 w 5421094"/>
                <a:gd name="connsiteY7" fmla="*/ 3267454 h 6199726"/>
                <a:gd name="connsiteX8" fmla="*/ 3722857 w 5421094"/>
                <a:gd name="connsiteY8" fmla="*/ 4079130 h 6199726"/>
                <a:gd name="connsiteX9" fmla="*/ 3757727 w 5421094"/>
                <a:gd name="connsiteY9" fmla="*/ 3546442 h 6199726"/>
                <a:gd name="connsiteX10" fmla="*/ 4087665 w 5421094"/>
                <a:gd name="connsiteY10" fmla="*/ 2009873 h 6199726"/>
                <a:gd name="connsiteX11" fmla="*/ 4285628 w 5421094"/>
                <a:gd name="connsiteY11" fmla="*/ 1302863 h 6199726"/>
                <a:gd name="connsiteX12" fmla="*/ 4313908 w 5421094"/>
                <a:gd name="connsiteY12" fmla="*/ 963498 h 6199726"/>
                <a:gd name="connsiteX13" fmla="*/ 4049958 w 5421094"/>
                <a:gd name="connsiteY13" fmla="*/ 1199168 h 6199726"/>
                <a:gd name="connsiteX14" fmla="*/ 3569191 w 5421094"/>
                <a:gd name="connsiteY14" fmla="*/ 1840191 h 6199726"/>
                <a:gd name="connsiteX15" fmla="*/ 3408935 w 5421094"/>
                <a:gd name="connsiteY15" fmla="*/ 2349238 h 6199726"/>
                <a:gd name="connsiteX16" fmla="*/ 3324094 w 5421094"/>
                <a:gd name="connsiteY16" fmla="*/ 3518162 h 6199726"/>
                <a:gd name="connsiteX17" fmla="*/ 3267533 w 5421094"/>
                <a:gd name="connsiteY17" fmla="*/ 4093197 h 6199726"/>
                <a:gd name="connsiteX18" fmla="*/ 3224446 w 5421094"/>
                <a:gd name="connsiteY18" fmla="*/ 3852295 h 6199726"/>
                <a:gd name="connsiteX19" fmla="*/ 3069570 w 5421094"/>
                <a:gd name="connsiteY19" fmla="*/ 3188224 h 6199726"/>
                <a:gd name="connsiteX20" fmla="*/ 2428547 w 5421094"/>
                <a:gd name="connsiteY20" fmla="*/ 1604521 h 6199726"/>
                <a:gd name="connsiteX21" fmla="*/ 2042048 w 5421094"/>
                <a:gd name="connsiteY21" fmla="*/ 680694 h 6199726"/>
                <a:gd name="connsiteX22" fmla="*/ 1976061 w 5421094"/>
                <a:gd name="connsiteY22" fmla="*/ 237634 h 6199726"/>
                <a:gd name="connsiteX23" fmla="*/ 1853512 w 5421094"/>
                <a:gd name="connsiteY23" fmla="*/ 1964 h 6199726"/>
                <a:gd name="connsiteX24" fmla="*/ 1674403 w 5421094"/>
                <a:gd name="connsiteY24" fmla="*/ 360183 h 6199726"/>
                <a:gd name="connsiteX25" fmla="*/ 1504721 w 5421094"/>
                <a:gd name="connsiteY25" fmla="*/ 1415985 h 6199726"/>
                <a:gd name="connsiteX26" fmla="*/ 1919500 w 5421094"/>
                <a:gd name="connsiteY26" fmla="*/ 2745164 h 6199726"/>
                <a:gd name="connsiteX27" fmla="*/ 2525505 w 5421094"/>
                <a:gd name="connsiteY27" fmla="*/ 3885807 h 6199726"/>
                <a:gd name="connsiteX28" fmla="*/ 2343706 w 5421094"/>
                <a:gd name="connsiteY28" fmla="*/ 3734978 h 6199726"/>
                <a:gd name="connsiteX29" fmla="*/ 1259624 w 5421094"/>
                <a:gd name="connsiteY29" fmla="*/ 2566055 h 6199726"/>
                <a:gd name="connsiteX30" fmla="*/ 760003 w 5421094"/>
                <a:gd name="connsiteY30" fmla="*/ 2019300 h 6199726"/>
                <a:gd name="connsiteX31" fmla="*/ 213248 w 5421094"/>
                <a:gd name="connsiteY31" fmla="*/ 1510253 h 6199726"/>
                <a:gd name="connsiteX32" fmla="*/ 213248 w 5421094"/>
                <a:gd name="connsiteY32" fmla="*/ 1642228 h 6199726"/>
                <a:gd name="connsiteX33" fmla="*/ 694015 w 5421094"/>
                <a:gd name="connsiteY33" fmla="*/ 2980834 h 6199726"/>
                <a:gd name="connsiteX34" fmla="*/ 1287904 w 5421094"/>
                <a:gd name="connsiteY34" fmla="*/ 4102624 h 6199726"/>
                <a:gd name="connsiteX35" fmla="*/ 2042048 w 5421094"/>
                <a:gd name="connsiteY35" fmla="*/ 4715366 h 6199726"/>
                <a:gd name="connsiteX36" fmla="*/ 2771689 w 5421094"/>
                <a:gd name="connsiteY36" fmla="*/ 5012089 h 6199726"/>
                <a:gd name="connsiteX37" fmla="*/ 2315426 w 5421094"/>
                <a:gd name="connsiteY37" fmla="*/ 5092438 h 6199726"/>
                <a:gd name="connsiteX38" fmla="*/ 1495294 w 5421094"/>
                <a:gd name="connsiteY38" fmla="*/ 4922756 h 6199726"/>
                <a:gd name="connsiteX39" fmla="*/ 760003 w 5421094"/>
                <a:gd name="connsiteY39" fmla="*/ 4187465 h 6199726"/>
                <a:gd name="connsiteX40" fmla="*/ 260382 w 5421094"/>
                <a:gd name="connsiteY40" fmla="*/ 3291919 h 6199726"/>
                <a:gd name="connsiteX41" fmla="*/ 5859 w 5421094"/>
                <a:gd name="connsiteY41" fmla="*/ 2924273 h 6199726"/>
                <a:gd name="connsiteX42" fmla="*/ 109554 w 5421094"/>
                <a:gd name="connsiteY42" fmla="*/ 3518162 h 6199726"/>
                <a:gd name="connsiteX43" fmla="*/ 420638 w 5421094"/>
                <a:gd name="connsiteY43" fmla="*/ 4922756 h 6199726"/>
                <a:gd name="connsiteX44" fmla="*/ 910832 w 5421094"/>
                <a:gd name="connsiteY44" fmla="*/ 5544925 h 6199726"/>
                <a:gd name="connsiteX45" fmla="*/ 1523574 w 5421094"/>
                <a:gd name="connsiteY45" fmla="*/ 5761741 h 6199726"/>
                <a:gd name="connsiteX46" fmla="*/ 2336968 w 5421094"/>
                <a:gd name="connsiteY46" fmla="*/ 5729895 h 6199726"/>
                <a:gd name="connsiteX47" fmla="*/ 3483886 w 5421094"/>
                <a:gd name="connsiteY47" fmla="*/ 5540090 h 6199726"/>
                <a:gd name="connsiteX48" fmla="*/ 3704096 w 5421094"/>
                <a:gd name="connsiteY48" fmla="*/ 5581363 h 6199726"/>
                <a:gd name="connsiteX49" fmla="*/ 3506134 w 5421094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24094 w 5426208"/>
                <a:gd name="connsiteY16" fmla="*/ 3518162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15002 w 5426208"/>
                <a:gd name="connsiteY27" fmla="*/ 377764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286298 w 5426208"/>
                <a:gd name="connsiteY27" fmla="*/ 3820319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425170 w 5426208"/>
                <a:gd name="connsiteY27" fmla="*/ 397992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41484 w 5426208"/>
                <a:gd name="connsiteY27" fmla="*/ 406631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416873 w 5426208"/>
                <a:gd name="connsiteY11" fmla="*/ 1383755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391566 w 5426208"/>
                <a:gd name="connsiteY19" fmla="*/ 1651870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8369 h 6200104"/>
                <a:gd name="connsiteX1" fmla="*/ 4282215 w 5426208"/>
                <a:gd name="connsiteY1" fmla="*/ 5520614 h 6200104"/>
                <a:gd name="connsiteX2" fmla="*/ 4330110 w 5426208"/>
                <a:gd name="connsiteY2" fmla="*/ 5252555 h 6200104"/>
                <a:gd name="connsiteX3" fmla="*/ 4631881 w 5426208"/>
                <a:gd name="connsiteY3" fmla="*/ 4847569 h 6200104"/>
                <a:gd name="connsiteX4" fmla="*/ 5058626 w 5426208"/>
                <a:gd name="connsiteY4" fmla="*/ 3801344 h 6200104"/>
                <a:gd name="connsiteX5" fmla="*/ 5416844 w 5426208"/>
                <a:gd name="connsiteY5" fmla="*/ 2736115 h 6200104"/>
                <a:gd name="connsiteX6" fmla="*/ 5253752 w 5426208"/>
                <a:gd name="connsiteY6" fmla="*/ 2748315 h 6200104"/>
                <a:gd name="connsiteX7" fmla="*/ 4553133 w 5426208"/>
                <a:gd name="connsiteY7" fmla="*/ 3267832 h 6200104"/>
                <a:gd name="connsiteX8" fmla="*/ 3980892 w 5426208"/>
                <a:gd name="connsiteY8" fmla="*/ 4210985 h 6200104"/>
                <a:gd name="connsiteX9" fmla="*/ 4002122 w 5426208"/>
                <a:gd name="connsiteY9" fmla="*/ 3520887 h 6200104"/>
                <a:gd name="connsiteX10" fmla="*/ 4261463 w 5426208"/>
                <a:gd name="connsiteY10" fmla="*/ 1983673 h 6200104"/>
                <a:gd name="connsiteX11" fmla="*/ 4416873 w 5426208"/>
                <a:gd name="connsiteY11" fmla="*/ 1384133 h 6200104"/>
                <a:gd name="connsiteX12" fmla="*/ 4596120 w 5426208"/>
                <a:gd name="connsiteY12" fmla="*/ 925679 h 6200104"/>
                <a:gd name="connsiteX13" fmla="*/ 4049958 w 5426208"/>
                <a:gd name="connsiteY13" fmla="*/ 1199546 h 6200104"/>
                <a:gd name="connsiteX14" fmla="*/ 3488008 w 5426208"/>
                <a:gd name="connsiteY14" fmla="*/ 2315967 h 6200104"/>
                <a:gd name="connsiteX15" fmla="*/ 3287203 w 5426208"/>
                <a:gd name="connsiteY15" fmla="*/ 3409640 h 6200104"/>
                <a:gd name="connsiteX16" fmla="*/ 3292845 w 5426208"/>
                <a:gd name="connsiteY16" fmla="*/ 4093575 h 6200104"/>
                <a:gd name="connsiteX17" fmla="*/ 3192806 w 5426208"/>
                <a:gd name="connsiteY17" fmla="*/ 3843181 h 6200104"/>
                <a:gd name="connsiteX18" fmla="*/ 3006290 w 5426208"/>
                <a:gd name="connsiteY18" fmla="*/ 2973449 h 6200104"/>
                <a:gd name="connsiteX19" fmla="*/ 2437902 w 5426208"/>
                <a:gd name="connsiteY19" fmla="*/ 1629218 h 6200104"/>
                <a:gd name="connsiteX20" fmla="*/ 2116465 w 5426208"/>
                <a:gd name="connsiteY20" fmla="*/ 842913 h 6200104"/>
                <a:gd name="connsiteX21" fmla="*/ 1976061 w 5426208"/>
                <a:gd name="connsiteY21" fmla="*/ 238012 h 6200104"/>
                <a:gd name="connsiteX22" fmla="*/ 1853512 w 5426208"/>
                <a:gd name="connsiteY22" fmla="*/ 2342 h 6200104"/>
                <a:gd name="connsiteX23" fmla="*/ 1674403 w 5426208"/>
                <a:gd name="connsiteY23" fmla="*/ 360561 h 6200104"/>
                <a:gd name="connsiteX24" fmla="*/ 1504721 w 5426208"/>
                <a:gd name="connsiteY24" fmla="*/ 1416363 h 6200104"/>
                <a:gd name="connsiteX25" fmla="*/ 1919500 w 5426208"/>
                <a:gd name="connsiteY25" fmla="*/ 2745542 h 6200104"/>
                <a:gd name="connsiteX26" fmla="*/ 2511779 w 5426208"/>
                <a:gd name="connsiteY26" fmla="*/ 3913253 h 6200104"/>
                <a:gd name="connsiteX27" fmla="*/ 2507282 w 5426208"/>
                <a:gd name="connsiteY27" fmla="*/ 4079404 h 6200104"/>
                <a:gd name="connsiteX28" fmla="*/ 1259624 w 5426208"/>
                <a:gd name="connsiteY28" fmla="*/ 2566433 h 6200104"/>
                <a:gd name="connsiteX29" fmla="*/ 760003 w 5426208"/>
                <a:gd name="connsiteY29" fmla="*/ 2019678 h 6200104"/>
                <a:gd name="connsiteX30" fmla="*/ 213248 w 5426208"/>
                <a:gd name="connsiteY30" fmla="*/ 1510631 h 6200104"/>
                <a:gd name="connsiteX31" fmla="*/ 213248 w 5426208"/>
                <a:gd name="connsiteY31" fmla="*/ 1642606 h 6200104"/>
                <a:gd name="connsiteX32" fmla="*/ 694015 w 5426208"/>
                <a:gd name="connsiteY32" fmla="*/ 2981212 h 6200104"/>
                <a:gd name="connsiteX33" fmla="*/ 1253280 w 5426208"/>
                <a:gd name="connsiteY33" fmla="*/ 4011172 h 6200104"/>
                <a:gd name="connsiteX34" fmla="*/ 2015715 w 5426208"/>
                <a:gd name="connsiteY34" fmla="*/ 4652474 h 6200104"/>
                <a:gd name="connsiteX35" fmla="*/ 2631307 w 5426208"/>
                <a:gd name="connsiteY35" fmla="*/ 4974927 h 6200104"/>
                <a:gd name="connsiteX36" fmla="*/ 2175214 w 5426208"/>
                <a:gd name="connsiteY36" fmla="*/ 5005730 h 6200104"/>
                <a:gd name="connsiteX37" fmla="*/ 1502268 w 5426208"/>
                <a:gd name="connsiteY37" fmla="*/ 4791697 h 6200104"/>
                <a:gd name="connsiteX38" fmla="*/ 760003 w 5426208"/>
                <a:gd name="connsiteY38" fmla="*/ 4187843 h 6200104"/>
                <a:gd name="connsiteX39" fmla="*/ 260382 w 5426208"/>
                <a:gd name="connsiteY39" fmla="*/ 3292297 h 6200104"/>
                <a:gd name="connsiteX40" fmla="*/ 5859 w 5426208"/>
                <a:gd name="connsiteY40" fmla="*/ 2924651 h 6200104"/>
                <a:gd name="connsiteX41" fmla="*/ 109554 w 5426208"/>
                <a:gd name="connsiteY41" fmla="*/ 3518540 h 6200104"/>
                <a:gd name="connsiteX42" fmla="*/ 420638 w 5426208"/>
                <a:gd name="connsiteY42" fmla="*/ 4923134 h 6200104"/>
                <a:gd name="connsiteX43" fmla="*/ 967661 w 5426208"/>
                <a:gd name="connsiteY43" fmla="*/ 5506585 h 6200104"/>
                <a:gd name="connsiteX44" fmla="*/ 1523574 w 5426208"/>
                <a:gd name="connsiteY44" fmla="*/ 5762119 h 6200104"/>
                <a:gd name="connsiteX45" fmla="*/ 2471273 w 5426208"/>
                <a:gd name="connsiteY45" fmla="*/ 5842271 h 6200104"/>
                <a:gd name="connsiteX46" fmla="*/ 3384948 w 5426208"/>
                <a:gd name="connsiteY46" fmla="*/ 5645745 h 6200104"/>
                <a:gd name="connsiteX47" fmla="*/ 3500869 w 5426208"/>
                <a:gd name="connsiteY47" fmla="*/ 5718886 h 6200104"/>
                <a:gd name="connsiteX48" fmla="*/ 3506134 w 5426208"/>
                <a:gd name="connsiteY48" fmla="*/ 6200104 h 6200104"/>
                <a:gd name="connsiteX0" fmla="*/ 4469964 w 5426208"/>
                <a:gd name="connsiteY0" fmla="*/ 6083203 h 6214938"/>
                <a:gd name="connsiteX1" fmla="*/ 4282215 w 5426208"/>
                <a:gd name="connsiteY1" fmla="*/ 5535448 h 6214938"/>
                <a:gd name="connsiteX2" fmla="*/ 4330110 w 5426208"/>
                <a:gd name="connsiteY2" fmla="*/ 5267389 h 6214938"/>
                <a:gd name="connsiteX3" fmla="*/ 4631881 w 5426208"/>
                <a:gd name="connsiteY3" fmla="*/ 4862403 h 6214938"/>
                <a:gd name="connsiteX4" fmla="*/ 5058626 w 5426208"/>
                <a:gd name="connsiteY4" fmla="*/ 3816178 h 6214938"/>
                <a:gd name="connsiteX5" fmla="*/ 5416844 w 5426208"/>
                <a:gd name="connsiteY5" fmla="*/ 2750949 h 6214938"/>
                <a:gd name="connsiteX6" fmla="*/ 5253752 w 5426208"/>
                <a:gd name="connsiteY6" fmla="*/ 2763149 h 6214938"/>
                <a:gd name="connsiteX7" fmla="*/ 4553133 w 5426208"/>
                <a:gd name="connsiteY7" fmla="*/ 3282666 h 6214938"/>
                <a:gd name="connsiteX8" fmla="*/ 3980892 w 5426208"/>
                <a:gd name="connsiteY8" fmla="*/ 4225819 h 6214938"/>
                <a:gd name="connsiteX9" fmla="*/ 4002122 w 5426208"/>
                <a:gd name="connsiteY9" fmla="*/ 3535721 h 6214938"/>
                <a:gd name="connsiteX10" fmla="*/ 4261463 w 5426208"/>
                <a:gd name="connsiteY10" fmla="*/ 1998507 h 6214938"/>
                <a:gd name="connsiteX11" fmla="*/ 4416873 w 5426208"/>
                <a:gd name="connsiteY11" fmla="*/ 1398967 h 6214938"/>
                <a:gd name="connsiteX12" fmla="*/ 4596120 w 5426208"/>
                <a:gd name="connsiteY12" fmla="*/ 940513 h 6214938"/>
                <a:gd name="connsiteX13" fmla="*/ 4049958 w 5426208"/>
                <a:gd name="connsiteY13" fmla="*/ 1214380 h 6214938"/>
                <a:gd name="connsiteX14" fmla="*/ 3488008 w 5426208"/>
                <a:gd name="connsiteY14" fmla="*/ 2330801 h 6214938"/>
                <a:gd name="connsiteX15" fmla="*/ 3287203 w 5426208"/>
                <a:gd name="connsiteY15" fmla="*/ 3424474 h 6214938"/>
                <a:gd name="connsiteX16" fmla="*/ 3292845 w 5426208"/>
                <a:gd name="connsiteY16" fmla="*/ 4108409 h 6214938"/>
                <a:gd name="connsiteX17" fmla="*/ 3192806 w 5426208"/>
                <a:gd name="connsiteY17" fmla="*/ 3858015 h 6214938"/>
                <a:gd name="connsiteX18" fmla="*/ 3006290 w 5426208"/>
                <a:gd name="connsiteY18" fmla="*/ 2988283 h 6214938"/>
                <a:gd name="connsiteX19" fmla="*/ 2437902 w 5426208"/>
                <a:gd name="connsiteY19" fmla="*/ 1644052 h 6214938"/>
                <a:gd name="connsiteX20" fmla="*/ 2116465 w 5426208"/>
                <a:gd name="connsiteY20" fmla="*/ 857747 h 6214938"/>
                <a:gd name="connsiteX21" fmla="*/ 1976061 w 5426208"/>
                <a:gd name="connsiteY21" fmla="*/ 252846 h 6214938"/>
                <a:gd name="connsiteX22" fmla="*/ 1853512 w 5426208"/>
                <a:gd name="connsiteY22" fmla="*/ 17176 h 6214938"/>
                <a:gd name="connsiteX23" fmla="*/ 1612673 w 5426208"/>
                <a:gd name="connsiteY23" fmla="*/ 683202 h 6214938"/>
                <a:gd name="connsiteX24" fmla="*/ 1504721 w 5426208"/>
                <a:gd name="connsiteY24" fmla="*/ 1431197 h 6214938"/>
                <a:gd name="connsiteX25" fmla="*/ 1919500 w 5426208"/>
                <a:gd name="connsiteY25" fmla="*/ 2760376 h 6214938"/>
                <a:gd name="connsiteX26" fmla="*/ 2511779 w 5426208"/>
                <a:gd name="connsiteY26" fmla="*/ 3928087 h 6214938"/>
                <a:gd name="connsiteX27" fmla="*/ 2507282 w 5426208"/>
                <a:gd name="connsiteY27" fmla="*/ 4094238 h 6214938"/>
                <a:gd name="connsiteX28" fmla="*/ 1259624 w 5426208"/>
                <a:gd name="connsiteY28" fmla="*/ 2581267 h 6214938"/>
                <a:gd name="connsiteX29" fmla="*/ 760003 w 5426208"/>
                <a:gd name="connsiteY29" fmla="*/ 2034512 h 6214938"/>
                <a:gd name="connsiteX30" fmla="*/ 213248 w 5426208"/>
                <a:gd name="connsiteY30" fmla="*/ 1525465 h 6214938"/>
                <a:gd name="connsiteX31" fmla="*/ 213248 w 5426208"/>
                <a:gd name="connsiteY31" fmla="*/ 1657440 h 6214938"/>
                <a:gd name="connsiteX32" fmla="*/ 694015 w 5426208"/>
                <a:gd name="connsiteY32" fmla="*/ 2996046 h 6214938"/>
                <a:gd name="connsiteX33" fmla="*/ 1253280 w 5426208"/>
                <a:gd name="connsiteY33" fmla="*/ 4026006 h 6214938"/>
                <a:gd name="connsiteX34" fmla="*/ 2015715 w 5426208"/>
                <a:gd name="connsiteY34" fmla="*/ 4667308 h 6214938"/>
                <a:gd name="connsiteX35" fmla="*/ 2631307 w 5426208"/>
                <a:gd name="connsiteY35" fmla="*/ 4989761 h 6214938"/>
                <a:gd name="connsiteX36" fmla="*/ 2175214 w 5426208"/>
                <a:gd name="connsiteY36" fmla="*/ 5020564 h 6214938"/>
                <a:gd name="connsiteX37" fmla="*/ 1502268 w 5426208"/>
                <a:gd name="connsiteY37" fmla="*/ 4806531 h 6214938"/>
                <a:gd name="connsiteX38" fmla="*/ 760003 w 5426208"/>
                <a:gd name="connsiteY38" fmla="*/ 4202677 h 6214938"/>
                <a:gd name="connsiteX39" fmla="*/ 260382 w 5426208"/>
                <a:gd name="connsiteY39" fmla="*/ 3307131 h 6214938"/>
                <a:gd name="connsiteX40" fmla="*/ 5859 w 5426208"/>
                <a:gd name="connsiteY40" fmla="*/ 2939485 h 6214938"/>
                <a:gd name="connsiteX41" fmla="*/ 109554 w 5426208"/>
                <a:gd name="connsiteY41" fmla="*/ 3533374 h 6214938"/>
                <a:gd name="connsiteX42" fmla="*/ 420638 w 5426208"/>
                <a:gd name="connsiteY42" fmla="*/ 4937968 h 6214938"/>
                <a:gd name="connsiteX43" fmla="*/ 967661 w 5426208"/>
                <a:gd name="connsiteY43" fmla="*/ 5521419 h 6214938"/>
                <a:gd name="connsiteX44" fmla="*/ 1523574 w 5426208"/>
                <a:gd name="connsiteY44" fmla="*/ 5776953 h 6214938"/>
                <a:gd name="connsiteX45" fmla="*/ 2471273 w 5426208"/>
                <a:gd name="connsiteY45" fmla="*/ 5857105 h 6214938"/>
                <a:gd name="connsiteX46" fmla="*/ 3384948 w 5426208"/>
                <a:gd name="connsiteY46" fmla="*/ 5660579 h 6214938"/>
                <a:gd name="connsiteX47" fmla="*/ 3500869 w 5426208"/>
                <a:gd name="connsiteY47" fmla="*/ 5733720 h 6214938"/>
                <a:gd name="connsiteX48" fmla="*/ 3506134 w 5426208"/>
                <a:gd name="connsiteY48" fmla="*/ 6214938 h 6214938"/>
                <a:gd name="connsiteX0" fmla="*/ 4469964 w 5426208"/>
                <a:gd name="connsiteY0" fmla="*/ 6068032 h 6199767"/>
                <a:gd name="connsiteX1" fmla="*/ 4282215 w 5426208"/>
                <a:gd name="connsiteY1" fmla="*/ 5520277 h 6199767"/>
                <a:gd name="connsiteX2" fmla="*/ 4330110 w 5426208"/>
                <a:gd name="connsiteY2" fmla="*/ 5252218 h 6199767"/>
                <a:gd name="connsiteX3" fmla="*/ 4631881 w 5426208"/>
                <a:gd name="connsiteY3" fmla="*/ 4847232 h 6199767"/>
                <a:gd name="connsiteX4" fmla="*/ 5058626 w 5426208"/>
                <a:gd name="connsiteY4" fmla="*/ 3801007 h 6199767"/>
                <a:gd name="connsiteX5" fmla="*/ 5416844 w 5426208"/>
                <a:gd name="connsiteY5" fmla="*/ 2735778 h 6199767"/>
                <a:gd name="connsiteX6" fmla="*/ 5253752 w 5426208"/>
                <a:gd name="connsiteY6" fmla="*/ 2747978 h 6199767"/>
                <a:gd name="connsiteX7" fmla="*/ 4553133 w 5426208"/>
                <a:gd name="connsiteY7" fmla="*/ 3267495 h 6199767"/>
                <a:gd name="connsiteX8" fmla="*/ 3980892 w 5426208"/>
                <a:gd name="connsiteY8" fmla="*/ 4210648 h 6199767"/>
                <a:gd name="connsiteX9" fmla="*/ 4002122 w 5426208"/>
                <a:gd name="connsiteY9" fmla="*/ 3520550 h 6199767"/>
                <a:gd name="connsiteX10" fmla="*/ 4261463 w 5426208"/>
                <a:gd name="connsiteY10" fmla="*/ 1983336 h 6199767"/>
                <a:gd name="connsiteX11" fmla="*/ 4416873 w 5426208"/>
                <a:gd name="connsiteY11" fmla="*/ 1383796 h 6199767"/>
                <a:gd name="connsiteX12" fmla="*/ 4596120 w 5426208"/>
                <a:gd name="connsiteY12" fmla="*/ 925342 h 6199767"/>
                <a:gd name="connsiteX13" fmla="*/ 4049958 w 5426208"/>
                <a:gd name="connsiteY13" fmla="*/ 1199209 h 6199767"/>
                <a:gd name="connsiteX14" fmla="*/ 3488008 w 5426208"/>
                <a:gd name="connsiteY14" fmla="*/ 2315630 h 6199767"/>
                <a:gd name="connsiteX15" fmla="*/ 3287203 w 5426208"/>
                <a:gd name="connsiteY15" fmla="*/ 3409303 h 6199767"/>
                <a:gd name="connsiteX16" fmla="*/ 3292845 w 5426208"/>
                <a:gd name="connsiteY16" fmla="*/ 4093238 h 6199767"/>
                <a:gd name="connsiteX17" fmla="*/ 3192806 w 5426208"/>
                <a:gd name="connsiteY17" fmla="*/ 3842844 h 6199767"/>
                <a:gd name="connsiteX18" fmla="*/ 3006290 w 5426208"/>
                <a:gd name="connsiteY18" fmla="*/ 2973112 h 6199767"/>
                <a:gd name="connsiteX19" fmla="*/ 2437902 w 5426208"/>
                <a:gd name="connsiteY19" fmla="*/ 1628881 h 6199767"/>
                <a:gd name="connsiteX20" fmla="*/ 2116465 w 5426208"/>
                <a:gd name="connsiteY20" fmla="*/ 842576 h 6199767"/>
                <a:gd name="connsiteX21" fmla="*/ 1945144 w 5426208"/>
                <a:gd name="connsiteY21" fmla="*/ 474671 h 6199767"/>
                <a:gd name="connsiteX22" fmla="*/ 1853512 w 5426208"/>
                <a:gd name="connsiteY22" fmla="*/ 2005 h 6199767"/>
                <a:gd name="connsiteX23" fmla="*/ 1612673 w 5426208"/>
                <a:gd name="connsiteY23" fmla="*/ 668031 h 6199767"/>
                <a:gd name="connsiteX24" fmla="*/ 1504721 w 5426208"/>
                <a:gd name="connsiteY24" fmla="*/ 1416026 h 6199767"/>
                <a:gd name="connsiteX25" fmla="*/ 1919500 w 5426208"/>
                <a:gd name="connsiteY25" fmla="*/ 2745205 h 6199767"/>
                <a:gd name="connsiteX26" fmla="*/ 2511779 w 5426208"/>
                <a:gd name="connsiteY26" fmla="*/ 3912916 h 6199767"/>
                <a:gd name="connsiteX27" fmla="*/ 2507282 w 5426208"/>
                <a:gd name="connsiteY27" fmla="*/ 4079067 h 6199767"/>
                <a:gd name="connsiteX28" fmla="*/ 1259624 w 5426208"/>
                <a:gd name="connsiteY28" fmla="*/ 2566096 h 6199767"/>
                <a:gd name="connsiteX29" fmla="*/ 760003 w 5426208"/>
                <a:gd name="connsiteY29" fmla="*/ 2019341 h 6199767"/>
                <a:gd name="connsiteX30" fmla="*/ 213248 w 5426208"/>
                <a:gd name="connsiteY30" fmla="*/ 1510294 h 6199767"/>
                <a:gd name="connsiteX31" fmla="*/ 213248 w 5426208"/>
                <a:gd name="connsiteY31" fmla="*/ 1642269 h 6199767"/>
                <a:gd name="connsiteX32" fmla="*/ 694015 w 5426208"/>
                <a:gd name="connsiteY32" fmla="*/ 2980875 h 6199767"/>
                <a:gd name="connsiteX33" fmla="*/ 1253280 w 5426208"/>
                <a:gd name="connsiteY33" fmla="*/ 4010835 h 6199767"/>
                <a:gd name="connsiteX34" fmla="*/ 2015715 w 5426208"/>
                <a:gd name="connsiteY34" fmla="*/ 4652137 h 6199767"/>
                <a:gd name="connsiteX35" fmla="*/ 2631307 w 5426208"/>
                <a:gd name="connsiteY35" fmla="*/ 4974590 h 6199767"/>
                <a:gd name="connsiteX36" fmla="*/ 2175214 w 5426208"/>
                <a:gd name="connsiteY36" fmla="*/ 5005393 h 6199767"/>
                <a:gd name="connsiteX37" fmla="*/ 1502268 w 5426208"/>
                <a:gd name="connsiteY37" fmla="*/ 4791360 h 6199767"/>
                <a:gd name="connsiteX38" fmla="*/ 760003 w 5426208"/>
                <a:gd name="connsiteY38" fmla="*/ 4187506 h 6199767"/>
                <a:gd name="connsiteX39" fmla="*/ 260382 w 5426208"/>
                <a:gd name="connsiteY39" fmla="*/ 3291960 h 6199767"/>
                <a:gd name="connsiteX40" fmla="*/ 5859 w 5426208"/>
                <a:gd name="connsiteY40" fmla="*/ 2924314 h 6199767"/>
                <a:gd name="connsiteX41" fmla="*/ 109554 w 5426208"/>
                <a:gd name="connsiteY41" fmla="*/ 3518203 h 6199767"/>
                <a:gd name="connsiteX42" fmla="*/ 420638 w 5426208"/>
                <a:gd name="connsiteY42" fmla="*/ 4922797 h 6199767"/>
                <a:gd name="connsiteX43" fmla="*/ 967661 w 5426208"/>
                <a:gd name="connsiteY43" fmla="*/ 5506248 h 6199767"/>
                <a:gd name="connsiteX44" fmla="*/ 1523574 w 5426208"/>
                <a:gd name="connsiteY44" fmla="*/ 5761782 h 6199767"/>
                <a:gd name="connsiteX45" fmla="*/ 2471273 w 5426208"/>
                <a:gd name="connsiteY45" fmla="*/ 5841934 h 6199767"/>
                <a:gd name="connsiteX46" fmla="*/ 3384948 w 5426208"/>
                <a:gd name="connsiteY46" fmla="*/ 5645408 h 6199767"/>
                <a:gd name="connsiteX47" fmla="*/ 3500869 w 5426208"/>
                <a:gd name="connsiteY47" fmla="*/ 5718549 h 6199767"/>
                <a:gd name="connsiteX48" fmla="*/ 3506134 w 5426208"/>
                <a:gd name="connsiteY48" fmla="*/ 6199767 h 6199767"/>
                <a:gd name="connsiteX0" fmla="*/ 4469964 w 5426208"/>
                <a:gd name="connsiteY0" fmla="*/ 5783028 h 5914763"/>
                <a:gd name="connsiteX1" fmla="*/ 4282215 w 5426208"/>
                <a:gd name="connsiteY1" fmla="*/ 5235273 h 5914763"/>
                <a:gd name="connsiteX2" fmla="*/ 4330110 w 5426208"/>
                <a:gd name="connsiteY2" fmla="*/ 4967214 h 5914763"/>
                <a:gd name="connsiteX3" fmla="*/ 4631881 w 5426208"/>
                <a:gd name="connsiteY3" fmla="*/ 4562228 h 5914763"/>
                <a:gd name="connsiteX4" fmla="*/ 5058626 w 5426208"/>
                <a:gd name="connsiteY4" fmla="*/ 3516003 h 5914763"/>
                <a:gd name="connsiteX5" fmla="*/ 5416844 w 5426208"/>
                <a:gd name="connsiteY5" fmla="*/ 2450774 h 5914763"/>
                <a:gd name="connsiteX6" fmla="*/ 5253752 w 5426208"/>
                <a:gd name="connsiteY6" fmla="*/ 2462974 h 5914763"/>
                <a:gd name="connsiteX7" fmla="*/ 4553133 w 5426208"/>
                <a:gd name="connsiteY7" fmla="*/ 2982491 h 5914763"/>
                <a:gd name="connsiteX8" fmla="*/ 3980892 w 5426208"/>
                <a:gd name="connsiteY8" fmla="*/ 3925644 h 5914763"/>
                <a:gd name="connsiteX9" fmla="*/ 4002122 w 5426208"/>
                <a:gd name="connsiteY9" fmla="*/ 3235546 h 5914763"/>
                <a:gd name="connsiteX10" fmla="*/ 4261463 w 5426208"/>
                <a:gd name="connsiteY10" fmla="*/ 1698332 h 5914763"/>
                <a:gd name="connsiteX11" fmla="*/ 4416873 w 5426208"/>
                <a:gd name="connsiteY11" fmla="*/ 1098792 h 5914763"/>
                <a:gd name="connsiteX12" fmla="*/ 4596120 w 5426208"/>
                <a:gd name="connsiteY12" fmla="*/ 640338 h 5914763"/>
                <a:gd name="connsiteX13" fmla="*/ 4049958 w 5426208"/>
                <a:gd name="connsiteY13" fmla="*/ 914205 h 5914763"/>
                <a:gd name="connsiteX14" fmla="*/ 3488008 w 5426208"/>
                <a:gd name="connsiteY14" fmla="*/ 2030626 h 5914763"/>
                <a:gd name="connsiteX15" fmla="*/ 3287203 w 5426208"/>
                <a:gd name="connsiteY15" fmla="*/ 3124299 h 5914763"/>
                <a:gd name="connsiteX16" fmla="*/ 3292845 w 5426208"/>
                <a:gd name="connsiteY16" fmla="*/ 3808234 h 5914763"/>
                <a:gd name="connsiteX17" fmla="*/ 3192806 w 5426208"/>
                <a:gd name="connsiteY17" fmla="*/ 3557840 h 5914763"/>
                <a:gd name="connsiteX18" fmla="*/ 3006290 w 5426208"/>
                <a:gd name="connsiteY18" fmla="*/ 2688108 h 5914763"/>
                <a:gd name="connsiteX19" fmla="*/ 2437902 w 5426208"/>
                <a:gd name="connsiteY19" fmla="*/ 1343877 h 5914763"/>
                <a:gd name="connsiteX20" fmla="*/ 2116465 w 5426208"/>
                <a:gd name="connsiteY20" fmla="*/ 557572 h 5914763"/>
                <a:gd name="connsiteX21" fmla="*/ 1945144 w 5426208"/>
                <a:gd name="connsiteY21" fmla="*/ 189667 h 5914763"/>
                <a:gd name="connsiteX22" fmla="*/ 1791527 w 5426208"/>
                <a:gd name="connsiteY22" fmla="*/ 5193 h 5914763"/>
                <a:gd name="connsiteX23" fmla="*/ 1612673 w 5426208"/>
                <a:gd name="connsiteY23" fmla="*/ 383027 h 5914763"/>
                <a:gd name="connsiteX24" fmla="*/ 1504721 w 5426208"/>
                <a:gd name="connsiteY24" fmla="*/ 1131022 h 5914763"/>
                <a:gd name="connsiteX25" fmla="*/ 1919500 w 5426208"/>
                <a:gd name="connsiteY25" fmla="*/ 2460201 h 5914763"/>
                <a:gd name="connsiteX26" fmla="*/ 2511779 w 5426208"/>
                <a:gd name="connsiteY26" fmla="*/ 3627912 h 5914763"/>
                <a:gd name="connsiteX27" fmla="*/ 2507282 w 5426208"/>
                <a:gd name="connsiteY27" fmla="*/ 3794063 h 5914763"/>
                <a:gd name="connsiteX28" fmla="*/ 1259624 w 5426208"/>
                <a:gd name="connsiteY28" fmla="*/ 2281092 h 5914763"/>
                <a:gd name="connsiteX29" fmla="*/ 760003 w 5426208"/>
                <a:gd name="connsiteY29" fmla="*/ 1734337 h 5914763"/>
                <a:gd name="connsiteX30" fmla="*/ 213248 w 5426208"/>
                <a:gd name="connsiteY30" fmla="*/ 1225290 h 5914763"/>
                <a:gd name="connsiteX31" fmla="*/ 213248 w 5426208"/>
                <a:gd name="connsiteY31" fmla="*/ 1357265 h 5914763"/>
                <a:gd name="connsiteX32" fmla="*/ 694015 w 5426208"/>
                <a:gd name="connsiteY32" fmla="*/ 2695871 h 5914763"/>
                <a:gd name="connsiteX33" fmla="*/ 1253280 w 5426208"/>
                <a:gd name="connsiteY33" fmla="*/ 3725831 h 5914763"/>
                <a:gd name="connsiteX34" fmla="*/ 2015715 w 5426208"/>
                <a:gd name="connsiteY34" fmla="*/ 4367133 h 5914763"/>
                <a:gd name="connsiteX35" fmla="*/ 2631307 w 5426208"/>
                <a:gd name="connsiteY35" fmla="*/ 4689586 h 5914763"/>
                <a:gd name="connsiteX36" fmla="*/ 2175214 w 5426208"/>
                <a:gd name="connsiteY36" fmla="*/ 4720389 h 5914763"/>
                <a:gd name="connsiteX37" fmla="*/ 1502268 w 5426208"/>
                <a:gd name="connsiteY37" fmla="*/ 4506356 h 5914763"/>
                <a:gd name="connsiteX38" fmla="*/ 760003 w 5426208"/>
                <a:gd name="connsiteY38" fmla="*/ 3902502 h 5914763"/>
                <a:gd name="connsiteX39" fmla="*/ 260382 w 5426208"/>
                <a:gd name="connsiteY39" fmla="*/ 3006956 h 5914763"/>
                <a:gd name="connsiteX40" fmla="*/ 5859 w 5426208"/>
                <a:gd name="connsiteY40" fmla="*/ 2639310 h 5914763"/>
                <a:gd name="connsiteX41" fmla="*/ 109554 w 5426208"/>
                <a:gd name="connsiteY41" fmla="*/ 3233199 h 5914763"/>
                <a:gd name="connsiteX42" fmla="*/ 420638 w 5426208"/>
                <a:gd name="connsiteY42" fmla="*/ 4637793 h 5914763"/>
                <a:gd name="connsiteX43" fmla="*/ 967661 w 5426208"/>
                <a:gd name="connsiteY43" fmla="*/ 5221244 h 5914763"/>
                <a:gd name="connsiteX44" fmla="*/ 1523574 w 5426208"/>
                <a:gd name="connsiteY44" fmla="*/ 5476778 h 5914763"/>
                <a:gd name="connsiteX45" fmla="*/ 2471273 w 5426208"/>
                <a:gd name="connsiteY45" fmla="*/ 5556930 h 5914763"/>
                <a:gd name="connsiteX46" fmla="*/ 3384948 w 5426208"/>
                <a:gd name="connsiteY46" fmla="*/ 5360404 h 5914763"/>
                <a:gd name="connsiteX47" fmla="*/ 3500869 w 5426208"/>
                <a:gd name="connsiteY47" fmla="*/ 5433545 h 5914763"/>
                <a:gd name="connsiteX48" fmla="*/ 3506134 w 5426208"/>
                <a:gd name="connsiteY48" fmla="*/ 5914763 h 5914763"/>
                <a:gd name="connsiteX0" fmla="*/ 4469964 w 5426208"/>
                <a:gd name="connsiteY0" fmla="*/ 5781273 h 5913008"/>
                <a:gd name="connsiteX1" fmla="*/ 4282215 w 5426208"/>
                <a:gd name="connsiteY1" fmla="*/ 5233518 h 5913008"/>
                <a:gd name="connsiteX2" fmla="*/ 4330110 w 5426208"/>
                <a:gd name="connsiteY2" fmla="*/ 4965459 h 5913008"/>
                <a:gd name="connsiteX3" fmla="*/ 4631881 w 5426208"/>
                <a:gd name="connsiteY3" fmla="*/ 4560473 h 5913008"/>
                <a:gd name="connsiteX4" fmla="*/ 5058626 w 5426208"/>
                <a:gd name="connsiteY4" fmla="*/ 3514248 h 5913008"/>
                <a:gd name="connsiteX5" fmla="*/ 5416844 w 5426208"/>
                <a:gd name="connsiteY5" fmla="*/ 2449019 h 5913008"/>
                <a:gd name="connsiteX6" fmla="*/ 5253752 w 5426208"/>
                <a:gd name="connsiteY6" fmla="*/ 2461219 h 5913008"/>
                <a:gd name="connsiteX7" fmla="*/ 4553133 w 5426208"/>
                <a:gd name="connsiteY7" fmla="*/ 2980736 h 5913008"/>
                <a:gd name="connsiteX8" fmla="*/ 3980892 w 5426208"/>
                <a:gd name="connsiteY8" fmla="*/ 3923889 h 5913008"/>
                <a:gd name="connsiteX9" fmla="*/ 4002122 w 5426208"/>
                <a:gd name="connsiteY9" fmla="*/ 3233791 h 5913008"/>
                <a:gd name="connsiteX10" fmla="*/ 4261463 w 5426208"/>
                <a:gd name="connsiteY10" fmla="*/ 1696577 h 5913008"/>
                <a:gd name="connsiteX11" fmla="*/ 4416873 w 5426208"/>
                <a:gd name="connsiteY11" fmla="*/ 1097037 h 5913008"/>
                <a:gd name="connsiteX12" fmla="*/ 4596120 w 5426208"/>
                <a:gd name="connsiteY12" fmla="*/ 638583 h 5913008"/>
                <a:gd name="connsiteX13" fmla="*/ 4049958 w 5426208"/>
                <a:gd name="connsiteY13" fmla="*/ 912450 h 5913008"/>
                <a:gd name="connsiteX14" fmla="*/ 3488008 w 5426208"/>
                <a:gd name="connsiteY14" fmla="*/ 2028871 h 5913008"/>
                <a:gd name="connsiteX15" fmla="*/ 3287203 w 5426208"/>
                <a:gd name="connsiteY15" fmla="*/ 3122544 h 5913008"/>
                <a:gd name="connsiteX16" fmla="*/ 3292845 w 5426208"/>
                <a:gd name="connsiteY16" fmla="*/ 3806479 h 5913008"/>
                <a:gd name="connsiteX17" fmla="*/ 3192806 w 5426208"/>
                <a:gd name="connsiteY17" fmla="*/ 3556085 h 5913008"/>
                <a:gd name="connsiteX18" fmla="*/ 3006290 w 5426208"/>
                <a:gd name="connsiteY18" fmla="*/ 2686353 h 5913008"/>
                <a:gd name="connsiteX19" fmla="*/ 2437902 w 5426208"/>
                <a:gd name="connsiteY19" fmla="*/ 1342122 h 5913008"/>
                <a:gd name="connsiteX20" fmla="*/ 2116465 w 5426208"/>
                <a:gd name="connsiteY20" fmla="*/ 555817 h 5913008"/>
                <a:gd name="connsiteX21" fmla="*/ 1934158 w 5426208"/>
                <a:gd name="connsiteY21" fmla="*/ 214606 h 5913008"/>
                <a:gd name="connsiteX22" fmla="*/ 1791527 w 5426208"/>
                <a:gd name="connsiteY22" fmla="*/ 3438 h 5913008"/>
                <a:gd name="connsiteX23" fmla="*/ 1612673 w 5426208"/>
                <a:gd name="connsiteY23" fmla="*/ 381272 h 5913008"/>
                <a:gd name="connsiteX24" fmla="*/ 1504721 w 5426208"/>
                <a:gd name="connsiteY24" fmla="*/ 1129267 h 5913008"/>
                <a:gd name="connsiteX25" fmla="*/ 1919500 w 5426208"/>
                <a:gd name="connsiteY25" fmla="*/ 2458446 h 5913008"/>
                <a:gd name="connsiteX26" fmla="*/ 2511779 w 5426208"/>
                <a:gd name="connsiteY26" fmla="*/ 3626157 h 5913008"/>
                <a:gd name="connsiteX27" fmla="*/ 2507282 w 5426208"/>
                <a:gd name="connsiteY27" fmla="*/ 3792308 h 5913008"/>
                <a:gd name="connsiteX28" fmla="*/ 1259624 w 5426208"/>
                <a:gd name="connsiteY28" fmla="*/ 2279337 h 5913008"/>
                <a:gd name="connsiteX29" fmla="*/ 760003 w 5426208"/>
                <a:gd name="connsiteY29" fmla="*/ 1732582 h 5913008"/>
                <a:gd name="connsiteX30" fmla="*/ 213248 w 5426208"/>
                <a:gd name="connsiteY30" fmla="*/ 1223535 h 5913008"/>
                <a:gd name="connsiteX31" fmla="*/ 213248 w 5426208"/>
                <a:gd name="connsiteY31" fmla="*/ 1355510 h 5913008"/>
                <a:gd name="connsiteX32" fmla="*/ 694015 w 5426208"/>
                <a:gd name="connsiteY32" fmla="*/ 2694116 h 5913008"/>
                <a:gd name="connsiteX33" fmla="*/ 1253280 w 5426208"/>
                <a:gd name="connsiteY33" fmla="*/ 3724076 h 5913008"/>
                <a:gd name="connsiteX34" fmla="*/ 2015715 w 5426208"/>
                <a:gd name="connsiteY34" fmla="*/ 4365378 h 5913008"/>
                <a:gd name="connsiteX35" fmla="*/ 2631307 w 5426208"/>
                <a:gd name="connsiteY35" fmla="*/ 4687831 h 5913008"/>
                <a:gd name="connsiteX36" fmla="*/ 2175214 w 5426208"/>
                <a:gd name="connsiteY36" fmla="*/ 4718634 h 5913008"/>
                <a:gd name="connsiteX37" fmla="*/ 1502268 w 5426208"/>
                <a:gd name="connsiteY37" fmla="*/ 4504601 h 5913008"/>
                <a:gd name="connsiteX38" fmla="*/ 760003 w 5426208"/>
                <a:gd name="connsiteY38" fmla="*/ 3900747 h 5913008"/>
                <a:gd name="connsiteX39" fmla="*/ 260382 w 5426208"/>
                <a:gd name="connsiteY39" fmla="*/ 3005201 h 5913008"/>
                <a:gd name="connsiteX40" fmla="*/ 5859 w 5426208"/>
                <a:gd name="connsiteY40" fmla="*/ 2637555 h 5913008"/>
                <a:gd name="connsiteX41" fmla="*/ 109554 w 5426208"/>
                <a:gd name="connsiteY41" fmla="*/ 3231444 h 5913008"/>
                <a:gd name="connsiteX42" fmla="*/ 420638 w 5426208"/>
                <a:gd name="connsiteY42" fmla="*/ 4636038 h 5913008"/>
                <a:gd name="connsiteX43" fmla="*/ 967661 w 5426208"/>
                <a:gd name="connsiteY43" fmla="*/ 5219489 h 5913008"/>
                <a:gd name="connsiteX44" fmla="*/ 1523574 w 5426208"/>
                <a:gd name="connsiteY44" fmla="*/ 5475023 h 5913008"/>
                <a:gd name="connsiteX45" fmla="*/ 2471273 w 5426208"/>
                <a:gd name="connsiteY45" fmla="*/ 5555175 h 5913008"/>
                <a:gd name="connsiteX46" fmla="*/ 3384948 w 5426208"/>
                <a:gd name="connsiteY46" fmla="*/ 5358649 h 5913008"/>
                <a:gd name="connsiteX47" fmla="*/ 3500869 w 5426208"/>
                <a:gd name="connsiteY47" fmla="*/ 5431790 h 5913008"/>
                <a:gd name="connsiteX48" fmla="*/ 3506134 w 5426208"/>
                <a:gd name="connsiteY48" fmla="*/ 5913008 h 5913008"/>
                <a:gd name="connsiteX0" fmla="*/ 4469964 w 5426208"/>
                <a:gd name="connsiteY0" fmla="*/ 5823370 h 5955105"/>
                <a:gd name="connsiteX1" fmla="*/ 4282215 w 5426208"/>
                <a:gd name="connsiteY1" fmla="*/ 5275615 h 5955105"/>
                <a:gd name="connsiteX2" fmla="*/ 4330110 w 5426208"/>
                <a:gd name="connsiteY2" fmla="*/ 5007556 h 5955105"/>
                <a:gd name="connsiteX3" fmla="*/ 4631881 w 5426208"/>
                <a:gd name="connsiteY3" fmla="*/ 4602570 h 5955105"/>
                <a:gd name="connsiteX4" fmla="*/ 5058626 w 5426208"/>
                <a:gd name="connsiteY4" fmla="*/ 3556345 h 5955105"/>
                <a:gd name="connsiteX5" fmla="*/ 5416844 w 5426208"/>
                <a:gd name="connsiteY5" fmla="*/ 2491116 h 5955105"/>
                <a:gd name="connsiteX6" fmla="*/ 5253752 w 5426208"/>
                <a:gd name="connsiteY6" fmla="*/ 2503316 h 5955105"/>
                <a:gd name="connsiteX7" fmla="*/ 4553133 w 5426208"/>
                <a:gd name="connsiteY7" fmla="*/ 3022833 h 5955105"/>
                <a:gd name="connsiteX8" fmla="*/ 3980892 w 5426208"/>
                <a:gd name="connsiteY8" fmla="*/ 3965986 h 5955105"/>
                <a:gd name="connsiteX9" fmla="*/ 4002122 w 5426208"/>
                <a:gd name="connsiteY9" fmla="*/ 3275888 h 5955105"/>
                <a:gd name="connsiteX10" fmla="*/ 4261463 w 5426208"/>
                <a:gd name="connsiteY10" fmla="*/ 1738674 h 5955105"/>
                <a:gd name="connsiteX11" fmla="*/ 4416873 w 5426208"/>
                <a:gd name="connsiteY11" fmla="*/ 1139134 h 5955105"/>
                <a:gd name="connsiteX12" fmla="*/ 4596120 w 5426208"/>
                <a:gd name="connsiteY12" fmla="*/ 680680 h 5955105"/>
                <a:gd name="connsiteX13" fmla="*/ 4049958 w 5426208"/>
                <a:gd name="connsiteY13" fmla="*/ 954547 h 5955105"/>
                <a:gd name="connsiteX14" fmla="*/ 3488008 w 5426208"/>
                <a:gd name="connsiteY14" fmla="*/ 2070968 h 5955105"/>
                <a:gd name="connsiteX15" fmla="*/ 3287203 w 5426208"/>
                <a:gd name="connsiteY15" fmla="*/ 3164641 h 5955105"/>
                <a:gd name="connsiteX16" fmla="*/ 3292845 w 5426208"/>
                <a:gd name="connsiteY16" fmla="*/ 3848576 h 5955105"/>
                <a:gd name="connsiteX17" fmla="*/ 3192806 w 5426208"/>
                <a:gd name="connsiteY17" fmla="*/ 3598182 h 5955105"/>
                <a:gd name="connsiteX18" fmla="*/ 3006290 w 5426208"/>
                <a:gd name="connsiteY18" fmla="*/ 2728450 h 5955105"/>
                <a:gd name="connsiteX19" fmla="*/ 2437902 w 5426208"/>
                <a:gd name="connsiteY19" fmla="*/ 1384219 h 5955105"/>
                <a:gd name="connsiteX20" fmla="*/ 2116465 w 5426208"/>
                <a:gd name="connsiteY20" fmla="*/ 597914 h 5955105"/>
                <a:gd name="connsiteX21" fmla="*/ 1934158 w 5426208"/>
                <a:gd name="connsiteY21" fmla="*/ 256703 h 5955105"/>
                <a:gd name="connsiteX22" fmla="*/ 1791527 w 5426208"/>
                <a:gd name="connsiteY22" fmla="*/ 45535 h 5955105"/>
                <a:gd name="connsiteX23" fmla="*/ 1504721 w 5426208"/>
                <a:gd name="connsiteY23" fmla="*/ 1171364 h 5955105"/>
                <a:gd name="connsiteX24" fmla="*/ 1919500 w 5426208"/>
                <a:gd name="connsiteY24" fmla="*/ 2500543 h 5955105"/>
                <a:gd name="connsiteX25" fmla="*/ 2511779 w 5426208"/>
                <a:gd name="connsiteY25" fmla="*/ 3668254 h 5955105"/>
                <a:gd name="connsiteX26" fmla="*/ 2507282 w 5426208"/>
                <a:gd name="connsiteY26" fmla="*/ 3834405 h 5955105"/>
                <a:gd name="connsiteX27" fmla="*/ 1259624 w 5426208"/>
                <a:gd name="connsiteY27" fmla="*/ 2321434 h 5955105"/>
                <a:gd name="connsiteX28" fmla="*/ 760003 w 5426208"/>
                <a:gd name="connsiteY28" fmla="*/ 1774679 h 5955105"/>
                <a:gd name="connsiteX29" fmla="*/ 213248 w 5426208"/>
                <a:gd name="connsiteY29" fmla="*/ 1265632 h 5955105"/>
                <a:gd name="connsiteX30" fmla="*/ 213248 w 5426208"/>
                <a:gd name="connsiteY30" fmla="*/ 1397607 h 5955105"/>
                <a:gd name="connsiteX31" fmla="*/ 694015 w 5426208"/>
                <a:gd name="connsiteY31" fmla="*/ 2736213 h 5955105"/>
                <a:gd name="connsiteX32" fmla="*/ 1253280 w 5426208"/>
                <a:gd name="connsiteY32" fmla="*/ 3766173 h 5955105"/>
                <a:gd name="connsiteX33" fmla="*/ 2015715 w 5426208"/>
                <a:gd name="connsiteY33" fmla="*/ 4407475 h 5955105"/>
                <a:gd name="connsiteX34" fmla="*/ 2631307 w 5426208"/>
                <a:gd name="connsiteY34" fmla="*/ 4729928 h 5955105"/>
                <a:gd name="connsiteX35" fmla="*/ 2175214 w 5426208"/>
                <a:gd name="connsiteY35" fmla="*/ 4760731 h 5955105"/>
                <a:gd name="connsiteX36" fmla="*/ 1502268 w 5426208"/>
                <a:gd name="connsiteY36" fmla="*/ 4546698 h 5955105"/>
                <a:gd name="connsiteX37" fmla="*/ 760003 w 5426208"/>
                <a:gd name="connsiteY37" fmla="*/ 3942844 h 5955105"/>
                <a:gd name="connsiteX38" fmla="*/ 260382 w 5426208"/>
                <a:gd name="connsiteY38" fmla="*/ 3047298 h 5955105"/>
                <a:gd name="connsiteX39" fmla="*/ 5859 w 5426208"/>
                <a:gd name="connsiteY39" fmla="*/ 2679652 h 5955105"/>
                <a:gd name="connsiteX40" fmla="*/ 109554 w 5426208"/>
                <a:gd name="connsiteY40" fmla="*/ 3273541 h 5955105"/>
                <a:gd name="connsiteX41" fmla="*/ 420638 w 5426208"/>
                <a:gd name="connsiteY41" fmla="*/ 4678135 h 5955105"/>
                <a:gd name="connsiteX42" fmla="*/ 967661 w 5426208"/>
                <a:gd name="connsiteY42" fmla="*/ 5261586 h 5955105"/>
                <a:gd name="connsiteX43" fmla="*/ 1523574 w 5426208"/>
                <a:gd name="connsiteY43" fmla="*/ 5517120 h 5955105"/>
                <a:gd name="connsiteX44" fmla="*/ 2471273 w 5426208"/>
                <a:gd name="connsiteY44" fmla="*/ 5597272 h 5955105"/>
                <a:gd name="connsiteX45" fmla="*/ 3384948 w 5426208"/>
                <a:gd name="connsiteY45" fmla="*/ 5400746 h 5955105"/>
                <a:gd name="connsiteX46" fmla="*/ 3500869 w 5426208"/>
                <a:gd name="connsiteY46" fmla="*/ 5473887 h 5955105"/>
                <a:gd name="connsiteX47" fmla="*/ 3506134 w 5426208"/>
                <a:gd name="connsiteY47" fmla="*/ 5955105 h 5955105"/>
                <a:gd name="connsiteX0" fmla="*/ 4469964 w 5426208"/>
                <a:gd name="connsiteY0" fmla="*/ 5830286 h 5962021"/>
                <a:gd name="connsiteX1" fmla="*/ 4282215 w 5426208"/>
                <a:gd name="connsiteY1" fmla="*/ 5282531 h 5962021"/>
                <a:gd name="connsiteX2" fmla="*/ 4330110 w 5426208"/>
                <a:gd name="connsiteY2" fmla="*/ 5014472 h 5962021"/>
                <a:gd name="connsiteX3" fmla="*/ 4631881 w 5426208"/>
                <a:gd name="connsiteY3" fmla="*/ 4609486 h 5962021"/>
                <a:gd name="connsiteX4" fmla="*/ 5058626 w 5426208"/>
                <a:gd name="connsiteY4" fmla="*/ 3563261 h 5962021"/>
                <a:gd name="connsiteX5" fmla="*/ 5416844 w 5426208"/>
                <a:gd name="connsiteY5" fmla="*/ 2498032 h 5962021"/>
                <a:gd name="connsiteX6" fmla="*/ 5253752 w 5426208"/>
                <a:gd name="connsiteY6" fmla="*/ 2510232 h 5962021"/>
                <a:gd name="connsiteX7" fmla="*/ 4553133 w 5426208"/>
                <a:gd name="connsiteY7" fmla="*/ 3029749 h 5962021"/>
                <a:gd name="connsiteX8" fmla="*/ 3980892 w 5426208"/>
                <a:gd name="connsiteY8" fmla="*/ 3972902 h 5962021"/>
                <a:gd name="connsiteX9" fmla="*/ 4002122 w 5426208"/>
                <a:gd name="connsiteY9" fmla="*/ 3282804 h 5962021"/>
                <a:gd name="connsiteX10" fmla="*/ 4261463 w 5426208"/>
                <a:gd name="connsiteY10" fmla="*/ 1745590 h 5962021"/>
                <a:gd name="connsiteX11" fmla="*/ 4416873 w 5426208"/>
                <a:gd name="connsiteY11" fmla="*/ 1146050 h 5962021"/>
                <a:gd name="connsiteX12" fmla="*/ 4596120 w 5426208"/>
                <a:gd name="connsiteY12" fmla="*/ 687596 h 5962021"/>
                <a:gd name="connsiteX13" fmla="*/ 4049958 w 5426208"/>
                <a:gd name="connsiteY13" fmla="*/ 961463 h 5962021"/>
                <a:gd name="connsiteX14" fmla="*/ 3488008 w 5426208"/>
                <a:gd name="connsiteY14" fmla="*/ 2077884 h 5962021"/>
                <a:gd name="connsiteX15" fmla="*/ 3287203 w 5426208"/>
                <a:gd name="connsiteY15" fmla="*/ 3171557 h 5962021"/>
                <a:gd name="connsiteX16" fmla="*/ 3292845 w 5426208"/>
                <a:gd name="connsiteY16" fmla="*/ 3855492 h 5962021"/>
                <a:gd name="connsiteX17" fmla="*/ 3192806 w 5426208"/>
                <a:gd name="connsiteY17" fmla="*/ 3605098 h 5962021"/>
                <a:gd name="connsiteX18" fmla="*/ 3006290 w 5426208"/>
                <a:gd name="connsiteY18" fmla="*/ 2735366 h 5962021"/>
                <a:gd name="connsiteX19" fmla="*/ 2437902 w 5426208"/>
                <a:gd name="connsiteY19" fmla="*/ 1391135 h 5962021"/>
                <a:gd name="connsiteX20" fmla="*/ 2116465 w 5426208"/>
                <a:gd name="connsiteY20" fmla="*/ 604830 h 5962021"/>
                <a:gd name="connsiteX21" fmla="*/ 1934158 w 5426208"/>
                <a:gd name="connsiteY21" fmla="*/ 263619 h 5962021"/>
                <a:gd name="connsiteX22" fmla="*/ 1759700 w 5426208"/>
                <a:gd name="connsiteY22" fmla="*/ 44801 h 5962021"/>
                <a:gd name="connsiteX23" fmla="*/ 1504721 w 5426208"/>
                <a:gd name="connsiteY23" fmla="*/ 1178280 h 5962021"/>
                <a:gd name="connsiteX24" fmla="*/ 1919500 w 5426208"/>
                <a:gd name="connsiteY24" fmla="*/ 2507459 h 5962021"/>
                <a:gd name="connsiteX25" fmla="*/ 2511779 w 5426208"/>
                <a:gd name="connsiteY25" fmla="*/ 3675170 h 5962021"/>
                <a:gd name="connsiteX26" fmla="*/ 2507282 w 5426208"/>
                <a:gd name="connsiteY26" fmla="*/ 3841321 h 5962021"/>
                <a:gd name="connsiteX27" fmla="*/ 1259624 w 5426208"/>
                <a:gd name="connsiteY27" fmla="*/ 2328350 h 5962021"/>
                <a:gd name="connsiteX28" fmla="*/ 760003 w 5426208"/>
                <a:gd name="connsiteY28" fmla="*/ 1781595 h 5962021"/>
                <a:gd name="connsiteX29" fmla="*/ 213248 w 5426208"/>
                <a:gd name="connsiteY29" fmla="*/ 1272548 h 5962021"/>
                <a:gd name="connsiteX30" fmla="*/ 213248 w 5426208"/>
                <a:gd name="connsiteY30" fmla="*/ 1404523 h 5962021"/>
                <a:gd name="connsiteX31" fmla="*/ 694015 w 5426208"/>
                <a:gd name="connsiteY31" fmla="*/ 2743129 h 5962021"/>
                <a:gd name="connsiteX32" fmla="*/ 1253280 w 5426208"/>
                <a:gd name="connsiteY32" fmla="*/ 3773089 h 5962021"/>
                <a:gd name="connsiteX33" fmla="*/ 2015715 w 5426208"/>
                <a:gd name="connsiteY33" fmla="*/ 4414391 h 5962021"/>
                <a:gd name="connsiteX34" fmla="*/ 2631307 w 5426208"/>
                <a:gd name="connsiteY34" fmla="*/ 4736844 h 5962021"/>
                <a:gd name="connsiteX35" fmla="*/ 2175214 w 5426208"/>
                <a:gd name="connsiteY35" fmla="*/ 4767647 h 5962021"/>
                <a:gd name="connsiteX36" fmla="*/ 1502268 w 5426208"/>
                <a:gd name="connsiteY36" fmla="*/ 4553614 h 5962021"/>
                <a:gd name="connsiteX37" fmla="*/ 760003 w 5426208"/>
                <a:gd name="connsiteY37" fmla="*/ 3949760 h 5962021"/>
                <a:gd name="connsiteX38" fmla="*/ 260382 w 5426208"/>
                <a:gd name="connsiteY38" fmla="*/ 3054214 h 5962021"/>
                <a:gd name="connsiteX39" fmla="*/ 5859 w 5426208"/>
                <a:gd name="connsiteY39" fmla="*/ 2686568 h 5962021"/>
                <a:gd name="connsiteX40" fmla="*/ 109554 w 5426208"/>
                <a:gd name="connsiteY40" fmla="*/ 3280457 h 5962021"/>
                <a:gd name="connsiteX41" fmla="*/ 420638 w 5426208"/>
                <a:gd name="connsiteY41" fmla="*/ 4685051 h 5962021"/>
                <a:gd name="connsiteX42" fmla="*/ 967661 w 5426208"/>
                <a:gd name="connsiteY42" fmla="*/ 5268502 h 5962021"/>
                <a:gd name="connsiteX43" fmla="*/ 1523574 w 5426208"/>
                <a:gd name="connsiteY43" fmla="*/ 5524036 h 5962021"/>
                <a:gd name="connsiteX44" fmla="*/ 2471273 w 5426208"/>
                <a:gd name="connsiteY44" fmla="*/ 5604188 h 5962021"/>
                <a:gd name="connsiteX45" fmla="*/ 3384948 w 5426208"/>
                <a:gd name="connsiteY45" fmla="*/ 5407662 h 5962021"/>
                <a:gd name="connsiteX46" fmla="*/ 3500869 w 5426208"/>
                <a:gd name="connsiteY46" fmla="*/ 5480803 h 5962021"/>
                <a:gd name="connsiteX47" fmla="*/ 3506134 w 5426208"/>
                <a:gd name="connsiteY47" fmla="*/ 5962021 h 5962021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3006290 w 5426208"/>
                <a:gd name="connsiteY18" fmla="*/ 2753102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64295 w 5426208"/>
                <a:gd name="connsiteY18" fmla="*/ 2747898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32473 w 5426208"/>
                <a:gd name="connsiteY18" fmla="*/ 2740246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36 h 5979771"/>
                <a:gd name="connsiteX1" fmla="*/ 4282215 w 5426208"/>
                <a:gd name="connsiteY1" fmla="*/ 5300281 h 5979771"/>
                <a:gd name="connsiteX2" fmla="*/ 4330110 w 5426208"/>
                <a:gd name="connsiteY2" fmla="*/ 5032222 h 5979771"/>
                <a:gd name="connsiteX3" fmla="*/ 4631881 w 5426208"/>
                <a:gd name="connsiteY3" fmla="*/ 4627236 h 5979771"/>
                <a:gd name="connsiteX4" fmla="*/ 5058626 w 5426208"/>
                <a:gd name="connsiteY4" fmla="*/ 3581011 h 5979771"/>
                <a:gd name="connsiteX5" fmla="*/ 5416844 w 5426208"/>
                <a:gd name="connsiteY5" fmla="*/ 2515782 h 5979771"/>
                <a:gd name="connsiteX6" fmla="*/ 5253752 w 5426208"/>
                <a:gd name="connsiteY6" fmla="*/ 2527982 h 5979771"/>
                <a:gd name="connsiteX7" fmla="*/ 4553133 w 5426208"/>
                <a:gd name="connsiteY7" fmla="*/ 3047499 h 5979771"/>
                <a:gd name="connsiteX8" fmla="*/ 3980892 w 5426208"/>
                <a:gd name="connsiteY8" fmla="*/ 3990652 h 5979771"/>
                <a:gd name="connsiteX9" fmla="*/ 4002122 w 5426208"/>
                <a:gd name="connsiteY9" fmla="*/ 3300554 h 5979771"/>
                <a:gd name="connsiteX10" fmla="*/ 4261463 w 5426208"/>
                <a:gd name="connsiteY10" fmla="*/ 1763340 h 5979771"/>
                <a:gd name="connsiteX11" fmla="*/ 4416873 w 5426208"/>
                <a:gd name="connsiteY11" fmla="*/ 1163800 h 5979771"/>
                <a:gd name="connsiteX12" fmla="*/ 4596120 w 5426208"/>
                <a:gd name="connsiteY12" fmla="*/ 705346 h 5979771"/>
                <a:gd name="connsiteX13" fmla="*/ 4049958 w 5426208"/>
                <a:gd name="connsiteY13" fmla="*/ 979213 h 5979771"/>
                <a:gd name="connsiteX14" fmla="*/ 3488008 w 5426208"/>
                <a:gd name="connsiteY14" fmla="*/ 2095634 h 5979771"/>
                <a:gd name="connsiteX15" fmla="*/ 3287203 w 5426208"/>
                <a:gd name="connsiteY15" fmla="*/ 3189307 h 5979771"/>
                <a:gd name="connsiteX16" fmla="*/ 3292845 w 5426208"/>
                <a:gd name="connsiteY16" fmla="*/ 3873242 h 5979771"/>
                <a:gd name="connsiteX17" fmla="*/ 3192806 w 5426208"/>
                <a:gd name="connsiteY17" fmla="*/ 3622848 h 5979771"/>
                <a:gd name="connsiteX18" fmla="*/ 2932473 w 5426208"/>
                <a:gd name="connsiteY18" fmla="*/ 2740260 h 5979771"/>
                <a:gd name="connsiteX19" fmla="*/ 2399382 w 5426208"/>
                <a:gd name="connsiteY19" fmla="*/ 1409403 h 5979771"/>
                <a:gd name="connsiteX20" fmla="*/ 1934158 w 5426208"/>
                <a:gd name="connsiteY20" fmla="*/ 281369 h 5979771"/>
                <a:gd name="connsiteX21" fmla="*/ 1759700 w 5426208"/>
                <a:gd name="connsiteY21" fmla="*/ 62551 h 5979771"/>
                <a:gd name="connsiteX22" fmla="*/ 1504721 w 5426208"/>
                <a:gd name="connsiteY22" fmla="*/ 1196030 h 5979771"/>
                <a:gd name="connsiteX23" fmla="*/ 1919500 w 5426208"/>
                <a:gd name="connsiteY23" fmla="*/ 2525209 h 5979771"/>
                <a:gd name="connsiteX24" fmla="*/ 2511779 w 5426208"/>
                <a:gd name="connsiteY24" fmla="*/ 3692920 h 5979771"/>
                <a:gd name="connsiteX25" fmla="*/ 2507282 w 5426208"/>
                <a:gd name="connsiteY25" fmla="*/ 3859071 h 5979771"/>
                <a:gd name="connsiteX26" fmla="*/ 1259624 w 5426208"/>
                <a:gd name="connsiteY26" fmla="*/ 2346100 h 5979771"/>
                <a:gd name="connsiteX27" fmla="*/ 760003 w 5426208"/>
                <a:gd name="connsiteY27" fmla="*/ 1799345 h 5979771"/>
                <a:gd name="connsiteX28" fmla="*/ 213248 w 5426208"/>
                <a:gd name="connsiteY28" fmla="*/ 1290298 h 5979771"/>
                <a:gd name="connsiteX29" fmla="*/ 213248 w 5426208"/>
                <a:gd name="connsiteY29" fmla="*/ 1422273 h 5979771"/>
                <a:gd name="connsiteX30" fmla="*/ 694015 w 5426208"/>
                <a:gd name="connsiteY30" fmla="*/ 2760879 h 5979771"/>
                <a:gd name="connsiteX31" fmla="*/ 1253280 w 5426208"/>
                <a:gd name="connsiteY31" fmla="*/ 3790839 h 5979771"/>
                <a:gd name="connsiteX32" fmla="*/ 2015715 w 5426208"/>
                <a:gd name="connsiteY32" fmla="*/ 4432141 h 5979771"/>
                <a:gd name="connsiteX33" fmla="*/ 2631307 w 5426208"/>
                <a:gd name="connsiteY33" fmla="*/ 4754594 h 5979771"/>
                <a:gd name="connsiteX34" fmla="*/ 2175214 w 5426208"/>
                <a:gd name="connsiteY34" fmla="*/ 4785397 h 5979771"/>
                <a:gd name="connsiteX35" fmla="*/ 1502268 w 5426208"/>
                <a:gd name="connsiteY35" fmla="*/ 4571364 h 5979771"/>
                <a:gd name="connsiteX36" fmla="*/ 760003 w 5426208"/>
                <a:gd name="connsiteY36" fmla="*/ 3967510 h 5979771"/>
                <a:gd name="connsiteX37" fmla="*/ 260382 w 5426208"/>
                <a:gd name="connsiteY37" fmla="*/ 3071964 h 5979771"/>
                <a:gd name="connsiteX38" fmla="*/ 5859 w 5426208"/>
                <a:gd name="connsiteY38" fmla="*/ 2704318 h 5979771"/>
                <a:gd name="connsiteX39" fmla="*/ 109554 w 5426208"/>
                <a:gd name="connsiteY39" fmla="*/ 3298207 h 5979771"/>
                <a:gd name="connsiteX40" fmla="*/ 420638 w 5426208"/>
                <a:gd name="connsiteY40" fmla="*/ 4702801 h 5979771"/>
                <a:gd name="connsiteX41" fmla="*/ 967661 w 5426208"/>
                <a:gd name="connsiteY41" fmla="*/ 5286252 h 5979771"/>
                <a:gd name="connsiteX42" fmla="*/ 1523574 w 5426208"/>
                <a:gd name="connsiteY42" fmla="*/ 5541786 h 5979771"/>
                <a:gd name="connsiteX43" fmla="*/ 2471273 w 5426208"/>
                <a:gd name="connsiteY43" fmla="*/ 5621938 h 5979771"/>
                <a:gd name="connsiteX44" fmla="*/ 3384948 w 5426208"/>
                <a:gd name="connsiteY44" fmla="*/ 5425412 h 5979771"/>
                <a:gd name="connsiteX45" fmla="*/ 3500869 w 5426208"/>
                <a:gd name="connsiteY45" fmla="*/ 5498553 h 5979771"/>
                <a:gd name="connsiteX46" fmla="*/ 3506134 w 5426208"/>
                <a:gd name="connsiteY46" fmla="*/ 5979771 h 5979771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596120 w 5426208"/>
                <a:gd name="connsiteY12" fmla="*/ 689122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40105 w 5426208"/>
                <a:gd name="connsiteY9" fmla="*/ 3319391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384948 w 5426043"/>
                <a:gd name="connsiteY44" fmla="*/ 5409188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394077 w 5426043"/>
                <a:gd name="connsiteY45" fmla="*/ 5495193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40194 w 5426043"/>
                <a:gd name="connsiteY2" fmla="*/ 4947008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85780 w 5426043"/>
                <a:gd name="connsiteY2" fmla="*/ 4979973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0534 w 5426043"/>
                <a:gd name="connsiteY8" fmla="*/ 4135949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311855 w 5426043"/>
                <a:gd name="connsiteY16" fmla="*/ 3851780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967843 w 5426225"/>
                <a:gd name="connsiteY41" fmla="*/ 5270028 h 5820250"/>
                <a:gd name="connsiteX42" fmla="*/ 1523756 w 5426225"/>
                <a:gd name="connsiteY42" fmla="*/ 5525562 h 5820250"/>
                <a:gd name="connsiteX43" fmla="*/ 2471455 w 5426225"/>
                <a:gd name="connsiteY43" fmla="*/ 5605714 h 5820250"/>
                <a:gd name="connsiteX44" fmla="*/ 3243083 w 5426225"/>
                <a:gd name="connsiteY44" fmla="*/ 5427626 h 5820250"/>
                <a:gd name="connsiteX45" fmla="*/ 3410128 w 5426225"/>
                <a:gd name="connsiteY45" fmla="*/ 5523928 h 5820250"/>
                <a:gd name="connsiteX46" fmla="*/ 3455644 w 5426225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1523756 w 5426225"/>
                <a:gd name="connsiteY41" fmla="*/ 5525562 h 5820250"/>
                <a:gd name="connsiteX42" fmla="*/ 2471455 w 5426225"/>
                <a:gd name="connsiteY42" fmla="*/ 5605714 h 5820250"/>
                <a:gd name="connsiteX43" fmla="*/ 3243083 w 5426225"/>
                <a:gd name="connsiteY43" fmla="*/ 5427626 h 5820250"/>
                <a:gd name="connsiteX44" fmla="*/ 3410128 w 5426225"/>
                <a:gd name="connsiteY44" fmla="*/ 5523928 h 5820250"/>
                <a:gd name="connsiteX45" fmla="*/ 3455644 w 5426225"/>
                <a:gd name="connsiteY45" fmla="*/ 5820249 h 582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426225" h="5820250">
                  <a:moveTo>
                    <a:pt x="4361486" y="5609304"/>
                  </a:moveTo>
                  <a:cubicBezTo>
                    <a:pt x="4290845" y="5425964"/>
                    <a:pt x="4218872" y="5332208"/>
                    <a:pt x="4231313" y="5215361"/>
                  </a:cubicBezTo>
                  <a:cubicBezTo>
                    <a:pt x="4243754" y="5098514"/>
                    <a:pt x="4344731" y="5028828"/>
                    <a:pt x="4436133" y="4908219"/>
                  </a:cubicBezTo>
                  <a:cubicBezTo>
                    <a:pt x="4527536" y="4787610"/>
                    <a:pt x="4675949" y="4715614"/>
                    <a:pt x="4779728" y="4491709"/>
                  </a:cubicBezTo>
                  <a:cubicBezTo>
                    <a:pt x="4883507" y="4267804"/>
                    <a:pt x="4952592" y="3896812"/>
                    <a:pt x="5058808" y="3564787"/>
                  </a:cubicBezTo>
                  <a:cubicBezTo>
                    <a:pt x="5165024" y="3232762"/>
                    <a:pt x="5384505" y="2675063"/>
                    <a:pt x="5417026" y="2499558"/>
                  </a:cubicBezTo>
                  <a:cubicBezTo>
                    <a:pt x="5449547" y="2324053"/>
                    <a:pt x="5395991" y="2416073"/>
                    <a:pt x="5253934" y="2511758"/>
                  </a:cubicBezTo>
                  <a:cubicBezTo>
                    <a:pt x="5111877" y="2607443"/>
                    <a:pt x="4765963" y="2804601"/>
                    <a:pt x="4564682" y="3073666"/>
                  </a:cubicBezTo>
                  <a:cubicBezTo>
                    <a:pt x="4363402" y="3342731"/>
                    <a:pt x="4123683" y="4088628"/>
                    <a:pt x="4046251" y="4126147"/>
                  </a:cubicBezTo>
                  <a:cubicBezTo>
                    <a:pt x="3968819" y="4163666"/>
                    <a:pt x="4060805" y="3677596"/>
                    <a:pt x="4100087" y="3298781"/>
                  </a:cubicBezTo>
                  <a:cubicBezTo>
                    <a:pt x="4139369" y="2919967"/>
                    <a:pt x="4229114" y="2211794"/>
                    <a:pt x="4281942" y="1853260"/>
                  </a:cubicBezTo>
                  <a:cubicBezTo>
                    <a:pt x="4334770" y="1494726"/>
                    <a:pt x="4383260" y="1347511"/>
                    <a:pt x="4417055" y="1147576"/>
                  </a:cubicBezTo>
                  <a:cubicBezTo>
                    <a:pt x="4450850" y="947641"/>
                    <a:pt x="4543629" y="676062"/>
                    <a:pt x="4484715" y="653647"/>
                  </a:cubicBezTo>
                  <a:cubicBezTo>
                    <a:pt x="4425801" y="631232"/>
                    <a:pt x="4229660" y="775460"/>
                    <a:pt x="4063573" y="1013087"/>
                  </a:cubicBezTo>
                  <a:cubicBezTo>
                    <a:pt x="3897486" y="1250714"/>
                    <a:pt x="3617555" y="1719411"/>
                    <a:pt x="3488190" y="2079410"/>
                  </a:cubicBezTo>
                  <a:cubicBezTo>
                    <a:pt x="3358825" y="2439409"/>
                    <a:pt x="3316744" y="2877688"/>
                    <a:pt x="3287385" y="3173083"/>
                  </a:cubicBezTo>
                  <a:cubicBezTo>
                    <a:pt x="3258026" y="3468478"/>
                    <a:pt x="3327770" y="3779523"/>
                    <a:pt x="3312037" y="3851780"/>
                  </a:cubicBezTo>
                  <a:cubicBezTo>
                    <a:pt x="3296304" y="3924037"/>
                    <a:pt x="3256218" y="3794581"/>
                    <a:pt x="3192988" y="3606624"/>
                  </a:cubicBezTo>
                  <a:cubicBezTo>
                    <a:pt x="3129758" y="3418667"/>
                    <a:pt x="3064892" y="3092943"/>
                    <a:pt x="2932655" y="2724036"/>
                  </a:cubicBezTo>
                  <a:cubicBezTo>
                    <a:pt x="2800418" y="2355129"/>
                    <a:pt x="2568633" y="1791418"/>
                    <a:pt x="2399564" y="1393179"/>
                  </a:cubicBezTo>
                  <a:cubicBezTo>
                    <a:pt x="2230495" y="994941"/>
                    <a:pt x="2024857" y="559080"/>
                    <a:pt x="1918243" y="334605"/>
                  </a:cubicBezTo>
                  <a:cubicBezTo>
                    <a:pt x="1811629" y="110130"/>
                    <a:pt x="1828772" y="-94540"/>
                    <a:pt x="1759882" y="46327"/>
                  </a:cubicBezTo>
                  <a:cubicBezTo>
                    <a:pt x="1690992" y="187194"/>
                    <a:pt x="1478270" y="769363"/>
                    <a:pt x="1504903" y="1179806"/>
                  </a:cubicBezTo>
                  <a:cubicBezTo>
                    <a:pt x="1531536" y="1590249"/>
                    <a:pt x="1751839" y="2092837"/>
                    <a:pt x="1919682" y="2508985"/>
                  </a:cubicBezTo>
                  <a:cubicBezTo>
                    <a:pt x="2087525" y="2925133"/>
                    <a:pt x="2413997" y="3454386"/>
                    <a:pt x="2511961" y="3676696"/>
                  </a:cubicBezTo>
                  <a:cubicBezTo>
                    <a:pt x="2609925" y="3899006"/>
                    <a:pt x="2640198" y="3976933"/>
                    <a:pt x="2507464" y="3842847"/>
                  </a:cubicBezTo>
                  <a:cubicBezTo>
                    <a:pt x="2374730" y="3708761"/>
                    <a:pt x="1551019" y="2673164"/>
                    <a:pt x="1259806" y="2329876"/>
                  </a:cubicBezTo>
                  <a:cubicBezTo>
                    <a:pt x="968593" y="1986588"/>
                    <a:pt x="934581" y="1959088"/>
                    <a:pt x="760185" y="1783121"/>
                  </a:cubicBezTo>
                  <a:cubicBezTo>
                    <a:pt x="585789" y="1607154"/>
                    <a:pt x="304556" y="1336919"/>
                    <a:pt x="213430" y="1274074"/>
                  </a:cubicBezTo>
                  <a:cubicBezTo>
                    <a:pt x="122304" y="1211229"/>
                    <a:pt x="133302" y="1160952"/>
                    <a:pt x="213430" y="1406049"/>
                  </a:cubicBezTo>
                  <a:cubicBezTo>
                    <a:pt x="293558" y="1651146"/>
                    <a:pt x="520858" y="2349894"/>
                    <a:pt x="694197" y="2744655"/>
                  </a:cubicBezTo>
                  <a:cubicBezTo>
                    <a:pt x="867536" y="3139416"/>
                    <a:pt x="1033179" y="3496071"/>
                    <a:pt x="1253462" y="3774615"/>
                  </a:cubicBezTo>
                  <a:cubicBezTo>
                    <a:pt x="1473745" y="4053159"/>
                    <a:pt x="1786226" y="4255291"/>
                    <a:pt x="2015897" y="4415917"/>
                  </a:cubicBezTo>
                  <a:cubicBezTo>
                    <a:pt x="2245568" y="4576543"/>
                    <a:pt x="2599073" y="4704664"/>
                    <a:pt x="2631489" y="4738370"/>
                  </a:cubicBezTo>
                  <a:cubicBezTo>
                    <a:pt x="2663905" y="4772076"/>
                    <a:pt x="2363569" y="4799711"/>
                    <a:pt x="2175396" y="4769173"/>
                  </a:cubicBezTo>
                  <a:cubicBezTo>
                    <a:pt x="1987223" y="4738635"/>
                    <a:pt x="1738318" y="4691454"/>
                    <a:pt x="1502450" y="4555140"/>
                  </a:cubicBezTo>
                  <a:cubicBezTo>
                    <a:pt x="1266582" y="4418826"/>
                    <a:pt x="967166" y="4201186"/>
                    <a:pt x="760185" y="3951286"/>
                  </a:cubicBezTo>
                  <a:cubicBezTo>
                    <a:pt x="553204" y="3701386"/>
                    <a:pt x="386255" y="3266272"/>
                    <a:pt x="260564" y="3055740"/>
                  </a:cubicBezTo>
                  <a:cubicBezTo>
                    <a:pt x="134873" y="2845208"/>
                    <a:pt x="31179" y="2650387"/>
                    <a:pt x="6041" y="2688094"/>
                  </a:cubicBezTo>
                  <a:cubicBezTo>
                    <a:pt x="-19097" y="2725801"/>
                    <a:pt x="37824" y="2968981"/>
                    <a:pt x="109736" y="3281983"/>
                  </a:cubicBezTo>
                  <a:cubicBezTo>
                    <a:pt x="181648" y="3594985"/>
                    <a:pt x="201844" y="4192176"/>
                    <a:pt x="437514" y="4566106"/>
                  </a:cubicBezTo>
                  <a:cubicBezTo>
                    <a:pt x="673184" y="4940036"/>
                    <a:pt x="1184766" y="5352294"/>
                    <a:pt x="1523756" y="5525562"/>
                  </a:cubicBezTo>
                  <a:cubicBezTo>
                    <a:pt x="1862746" y="5698830"/>
                    <a:pt x="2184900" y="5622037"/>
                    <a:pt x="2471455" y="5605714"/>
                  </a:cubicBezTo>
                  <a:cubicBezTo>
                    <a:pt x="2758010" y="5589391"/>
                    <a:pt x="3144000" y="5442008"/>
                    <a:pt x="3243083" y="5427626"/>
                  </a:cubicBezTo>
                  <a:cubicBezTo>
                    <a:pt x="3342166" y="5413244"/>
                    <a:pt x="3406420" y="5413989"/>
                    <a:pt x="3410128" y="5523928"/>
                  </a:cubicBezTo>
                  <a:cubicBezTo>
                    <a:pt x="3413836" y="5633867"/>
                    <a:pt x="3448772" y="5675021"/>
                    <a:pt x="3455644" y="5820249"/>
                  </a:cubicBezTo>
                </a:path>
              </a:pathLst>
            </a:custGeom>
            <a:solidFill>
              <a:schemeClr val="accent3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croll: Vertical 1">
            <a:extLst>
              <a:ext uri="{FF2B5EF4-FFF2-40B4-BE49-F238E27FC236}">
                <a16:creationId xmlns:a16="http://schemas.microsoft.com/office/drawing/2014/main" id="{0F3C9A0D-8539-0EA3-BAC6-5660A7F35E6E}"/>
              </a:ext>
            </a:extLst>
          </p:cNvPr>
          <p:cNvSpPr/>
          <p:nvPr/>
        </p:nvSpPr>
        <p:spPr>
          <a:xfrm>
            <a:off x="3492724" y="1968500"/>
            <a:ext cx="6176174" cy="4635500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</a:rPr>
              <a:t>The vision for change in </a:t>
            </a:r>
            <a:r>
              <a:rPr lang="en-US" sz="2400" dirty="0" err="1">
                <a:solidFill>
                  <a:schemeClr val="tx2"/>
                </a:solidFill>
              </a:rPr>
              <a:t>india</a:t>
            </a:r>
            <a:r>
              <a:rPr lang="en-US" sz="2400" dirty="0">
                <a:solidFill>
                  <a:schemeClr val="tx2"/>
                </a:solidFill>
              </a:rPr>
              <a:t> is not just a dream-it’s a call to action. As we’ve discussed key areas-from education to healthcare and </a:t>
            </a:r>
            <a:r>
              <a:rPr lang="en-US" sz="2400" dirty="0" err="1">
                <a:solidFill>
                  <a:schemeClr val="tx2"/>
                </a:solidFill>
              </a:rPr>
              <a:t>etc</a:t>
            </a:r>
            <a:r>
              <a:rPr lang="en-US" sz="2400" dirty="0">
                <a:solidFill>
                  <a:schemeClr val="tx2"/>
                </a:solidFill>
              </a:rPr>
              <a:t>, remember that each one of us holds the power to contribute to the collective progress.  Let’s unite,  work towards a brighter future and, turn aspirations into reality.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0CB3A3-E163-801B-144D-764BCB283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454324">
            <a:off x="10240986" y="3586596"/>
            <a:ext cx="1244355" cy="1877126"/>
            <a:chOff x="11571873" y="5176897"/>
            <a:chExt cx="1284318" cy="193741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24D2B6F-A992-550B-AEFC-017B9411F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571873" y="5176897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80B6EB3-BE7D-FA75-19E3-789BB9AA1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571873" y="5176897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6199EE-1384-133B-5837-667F784AC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57206">
            <a:off x="749174" y="6117230"/>
            <a:ext cx="1474845" cy="764257"/>
          </a:xfrm>
          <a:custGeom>
            <a:avLst/>
            <a:gdLst>
              <a:gd name="connsiteX0" fmla="*/ 285556 w 1474845"/>
              <a:gd name="connsiteY0" fmla="*/ 144638 h 764257"/>
              <a:gd name="connsiteX1" fmla="*/ 913088 w 1474845"/>
              <a:gd name="connsiteY1" fmla="*/ 6695 h 764257"/>
              <a:gd name="connsiteX2" fmla="*/ 1248153 w 1474845"/>
              <a:gd name="connsiteY2" fmla="*/ 145972 h 764257"/>
              <a:gd name="connsiteX3" fmla="*/ 1442152 w 1474845"/>
              <a:gd name="connsiteY3" fmla="*/ 331644 h 764257"/>
              <a:gd name="connsiteX4" fmla="*/ 1474845 w 1474845"/>
              <a:gd name="connsiteY4" fmla="*/ 379730 h 764257"/>
              <a:gd name="connsiteX5" fmla="*/ 1152560 w 1474845"/>
              <a:gd name="connsiteY5" fmla="*/ 560491 h 764257"/>
              <a:gd name="connsiteX6" fmla="*/ 1127333 w 1474845"/>
              <a:gd name="connsiteY6" fmla="*/ 511455 h 764257"/>
              <a:gd name="connsiteX7" fmla="*/ 863360 w 1474845"/>
              <a:gd name="connsiteY7" fmla="*/ 347872 h 764257"/>
              <a:gd name="connsiteX8" fmla="*/ 616287 w 1474845"/>
              <a:gd name="connsiteY8" fmla="*/ 375083 h 764257"/>
              <a:gd name="connsiteX9" fmla="*/ 408457 w 1474845"/>
              <a:gd name="connsiteY9" fmla="*/ 532495 h 764257"/>
              <a:gd name="connsiteX10" fmla="*/ 346745 w 1474845"/>
              <a:gd name="connsiteY10" fmla="*/ 743373 h 764257"/>
              <a:gd name="connsiteX11" fmla="*/ 0 w 1474845"/>
              <a:gd name="connsiteY11" fmla="*/ 762914 h 764257"/>
              <a:gd name="connsiteX12" fmla="*/ 23053 w 1474845"/>
              <a:gd name="connsiteY12" fmla="*/ 553082 h 764257"/>
              <a:gd name="connsiteX13" fmla="*/ 285556 w 1474845"/>
              <a:gd name="connsiteY13" fmla="*/ 144638 h 76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74845" h="764257">
                <a:moveTo>
                  <a:pt x="285556" y="144638"/>
                </a:moveTo>
                <a:cubicBezTo>
                  <a:pt x="463342" y="38940"/>
                  <a:pt x="663205" y="-20872"/>
                  <a:pt x="913088" y="6695"/>
                </a:cubicBezTo>
                <a:cubicBezTo>
                  <a:pt x="1047001" y="8703"/>
                  <a:pt x="1152359" y="80612"/>
                  <a:pt x="1248153" y="145972"/>
                </a:cubicBezTo>
                <a:cubicBezTo>
                  <a:pt x="1319998" y="194992"/>
                  <a:pt x="1389950" y="263543"/>
                  <a:pt x="1442152" y="331644"/>
                </a:cubicBezTo>
                <a:lnTo>
                  <a:pt x="1474845" y="379730"/>
                </a:lnTo>
                <a:lnTo>
                  <a:pt x="1152560" y="560491"/>
                </a:lnTo>
                <a:lnTo>
                  <a:pt x="1127333" y="511455"/>
                </a:lnTo>
                <a:cubicBezTo>
                  <a:pt x="1074820" y="449767"/>
                  <a:pt x="948534" y="370600"/>
                  <a:pt x="863360" y="347872"/>
                </a:cubicBezTo>
                <a:cubicBezTo>
                  <a:pt x="778186" y="325143"/>
                  <a:pt x="692105" y="344313"/>
                  <a:pt x="616287" y="375083"/>
                </a:cubicBezTo>
                <a:cubicBezTo>
                  <a:pt x="540470" y="405853"/>
                  <a:pt x="453380" y="471113"/>
                  <a:pt x="408457" y="532495"/>
                </a:cubicBezTo>
                <a:cubicBezTo>
                  <a:pt x="363532" y="593876"/>
                  <a:pt x="371516" y="631267"/>
                  <a:pt x="346745" y="743373"/>
                </a:cubicBezTo>
                <a:cubicBezTo>
                  <a:pt x="234179" y="751069"/>
                  <a:pt x="32832" y="769336"/>
                  <a:pt x="0" y="762914"/>
                </a:cubicBezTo>
                <a:cubicBezTo>
                  <a:pt x="3468" y="683930"/>
                  <a:pt x="4118" y="680211"/>
                  <a:pt x="23053" y="553082"/>
                </a:cubicBezTo>
                <a:cubicBezTo>
                  <a:pt x="41208" y="469151"/>
                  <a:pt x="144239" y="236822"/>
                  <a:pt x="285556" y="144638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D81E1C3-5651-BE91-B266-92A08D0DD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70261">
            <a:off x="1843931" y="5486909"/>
            <a:ext cx="367586" cy="370105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468508"/>
              <a:gd name="connsiteY0" fmla="*/ 326 h 4964273"/>
              <a:gd name="connsiteX1" fmla="*/ 3964140 w 4468508"/>
              <a:gd name="connsiteY1" fmla="*/ 591130 h 4964273"/>
              <a:gd name="connsiteX2" fmla="*/ 4451030 w 4468508"/>
              <a:gd name="connsiteY2" fmla="*/ 3809413 h 4964273"/>
              <a:gd name="connsiteX3" fmla="*/ 3419865 w 4468508"/>
              <a:gd name="connsiteY3" fmla="*/ 4845181 h 4964273"/>
              <a:gd name="connsiteX4" fmla="*/ 1074535 w 4468508"/>
              <a:gd name="connsiteY4" fmla="*/ 4657562 h 4964273"/>
              <a:gd name="connsiteX5" fmla="*/ 33359 w 4468508"/>
              <a:gd name="connsiteY5" fmla="*/ 2995991 h 4964273"/>
              <a:gd name="connsiteX6" fmla="*/ 592137 w 4468508"/>
              <a:gd name="connsiteY6" fmla="*/ 806182 h 4964273"/>
              <a:gd name="connsiteX7" fmla="*/ 2649000 w 4468508"/>
              <a:gd name="connsiteY7" fmla="*/ 326 h 4964273"/>
              <a:gd name="connsiteX0" fmla="*/ 2788684 w 4608192"/>
              <a:gd name="connsiteY0" fmla="*/ 326 h 4845177"/>
              <a:gd name="connsiteX1" fmla="*/ 4103824 w 4608192"/>
              <a:gd name="connsiteY1" fmla="*/ 591130 h 4845177"/>
              <a:gd name="connsiteX2" fmla="*/ 4590714 w 4608192"/>
              <a:gd name="connsiteY2" fmla="*/ 3809413 h 4845177"/>
              <a:gd name="connsiteX3" fmla="*/ 3559549 w 4608192"/>
              <a:gd name="connsiteY3" fmla="*/ 4845181 h 4845177"/>
              <a:gd name="connsiteX4" fmla="*/ 173043 w 4608192"/>
              <a:gd name="connsiteY4" fmla="*/ 2995991 h 4845177"/>
              <a:gd name="connsiteX5" fmla="*/ 731821 w 4608192"/>
              <a:gd name="connsiteY5" fmla="*/ 806182 h 4845177"/>
              <a:gd name="connsiteX6" fmla="*/ 2788684 w 4608192"/>
              <a:gd name="connsiteY6" fmla="*/ 326 h 4845177"/>
              <a:gd name="connsiteX0" fmla="*/ 2788684 w 4656382"/>
              <a:gd name="connsiteY0" fmla="*/ 326 h 4593408"/>
              <a:gd name="connsiteX1" fmla="*/ 4103824 w 4656382"/>
              <a:gd name="connsiteY1" fmla="*/ 591130 h 4593408"/>
              <a:gd name="connsiteX2" fmla="*/ 4590714 w 4656382"/>
              <a:gd name="connsiteY2" fmla="*/ 3809413 h 4593408"/>
              <a:gd name="connsiteX3" fmla="*/ 2737164 w 4656382"/>
              <a:gd name="connsiteY3" fmla="*/ 4593410 h 4593408"/>
              <a:gd name="connsiteX4" fmla="*/ 173043 w 4656382"/>
              <a:gd name="connsiteY4" fmla="*/ 2995991 h 4593408"/>
              <a:gd name="connsiteX5" fmla="*/ 731821 w 4656382"/>
              <a:gd name="connsiteY5" fmla="*/ 806182 h 4593408"/>
              <a:gd name="connsiteX6" fmla="*/ 2788684 w 4656382"/>
              <a:gd name="connsiteY6" fmla="*/ 326 h 4593408"/>
              <a:gd name="connsiteX0" fmla="*/ 2788684 w 4720632"/>
              <a:gd name="connsiteY0" fmla="*/ 326 h 4593408"/>
              <a:gd name="connsiteX1" fmla="*/ 4103824 w 4720632"/>
              <a:gd name="connsiteY1" fmla="*/ 591130 h 4593408"/>
              <a:gd name="connsiteX2" fmla="*/ 4661706 w 4720632"/>
              <a:gd name="connsiteY2" fmla="*/ 3597011 h 4593408"/>
              <a:gd name="connsiteX3" fmla="*/ 2737164 w 4720632"/>
              <a:gd name="connsiteY3" fmla="*/ 4593410 h 4593408"/>
              <a:gd name="connsiteX4" fmla="*/ 173043 w 4720632"/>
              <a:gd name="connsiteY4" fmla="*/ 2995991 h 4593408"/>
              <a:gd name="connsiteX5" fmla="*/ 731821 w 4720632"/>
              <a:gd name="connsiteY5" fmla="*/ 806182 h 4593408"/>
              <a:gd name="connsiteX6" fmla="*/ 2788684 w 4720632"/>
              <a:gd name="connsiteY6" fmla="*/ 326 h 4593408"/>
              <a:gd name="connsiteX0" fmla="*/ 2615637 w 4547585"/>
              <a:gd name="connsiteY0" fmla="*/ 326 h 4593408"/>
              <a:gd name="connsiteX1" fmla="*/ 3930777 w 4547585"/>
              <a:gd name="connsiteY1" fmla="*/ 591130 h 4593408"/>
              <a:gd name="connsiteX2" fmla="*/ 4488659 w 4547585"/>
              <a:gd name="connsiteY2" fmla="*/ 3597011 h 4593408"/>
              <a:gd name="connsiteX3" fmla="*/ 2564117 w 4547585"/>
              <a:gd name="connsiteY3" fmla="*/ 4593410 h 4593408"/>
              <a:gd name="connsiteX4" fmla="*/ -4 w 4547585"/>
              <a:gd name="connsiteY4" fmla="*/ 2995991 h 4593408"/>
              <a:gd name="connsiteX5" fmla="*/ 2615637 w 4547585"/>
              <a:gd name="connsiteY5" fmla="*/ 326 h 4593408"/>
              <a:gd name="connsiteX0" fmla="*/ 1599114 w 4547585"/>
              <a:gd name="connsiteY0" fmla="*/ 673 h 4392722"/>
              <a:gd name="connsiteX1" fmla="*/ 3930777 w 4547585"/>
              <a:gd name="connsiteY1" fmla="*/ 390444 h 4392722"/>
              <a:gd name="connsiteX2" fmla="*/ 4488659 w 4547585"/>
              <a:gd name="connsiteY2" fmla="*/ 3396325 h 4392722"/>
              <a:gd name="connsiteX3" fmla="*/ 2564117 w 4547585"/>
              <a:gd name="connsiteY3" fmla="*/ 4392724 h 4392722"/>
              <a:gd name="connsiteX4" fmla="*/ -4 w 4547585"/>
              <a:gd name="connsiteY4" fmla="*/ 2795305 h 4392722"/>
              <a:gd name="connsiteX5" fmla="*/ 1599114 w 4547585"/>
              <a:gd name="connsiteY5" fmla="*/ 673 h 4392722"/>
              <a:gd name="connsiteX0" fmla="*/ 1599114 w 4556102"/>
              <a:gd name="connsiteY0" fmla="*/ 673 h 4345138"/>
              <a:gd name="connsiteX1" fmla="*/ 3930777 w 4556102"/>
              <a:gd name="connsiteY1" fmla="*/ 390444 h 4345138"/>
              <a:gd name="connsiteX2" fmla="*/ 4488659 w 4556102"/>
              <a:gd name="connsiteY2" fmla="*/ 3396325 h 4345138"/>
              <a:gd name="connsiteX3" fmla="*/ 2425030 w 4556102"/>
              <a:gd name="connsiteY3" fmla="*/ 4345136 h 4345138"/>
              <a:gd name="connsiteX4" fmla="*/ -4 w 4556102"/>
              <a:gd name="connsiteY4" fmla="*/ 2795305 h 4345138"/>
              <a:gd name="connsiteX5" fmla="*/ 1599114 w 4556102"/>
              <a:gd name="connsiteY5" fmla="*/ 673 h 4345138"/>
              <a:gd name="connsiteX0" fmla="*/ 1308676 w 4265664"/>
              <a:gd name="connsiteY0" fmla="*/ 673 h 4345138"/>
              <a:gd name="connsiteX1" fmla="*/ 3640339 w 4265664"/>
              <a:gd name="connsiteY1" fmla="*/ 390444 h 4345138"/>
              <a:gd name="connsiteX2" fmla="*/ 4198221 w 4265664"/>
              <a:gd name="connsiteY2" fmla="*/ 3396325 h 4345138"/>
              <a:gd name="connsiteX3" fmla="*/ 2134592 w 4265664"/>
              <a:gd name="connsiteY3" fmla="*/ 4345136 h 4345138"/>
              <a:gd name="connsiteX4" fmla="*/ 2 w 4265664"/>
              <a:gd name="connsiteY4" fmla="*/ 2737868 h 4345138"/>
              <a:gd name="connsiteX5" fmla="*/ 1308676 w 4265664"/>
              <a:gd name="connsiteY5" fmla="*/ 673 h 434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664" h="4345138">
                <a:moveTo>
                  <a:pt x="1308676" y="673"/>
                </a:moveTo>
                <a:cubicBezTo>
                  <a:pt x="1850442" y="-12337"/>
                  <a:pt x="3307336" y="165670"/>
                  <a:pt x="3640339" y="390444"/>
                </a:cubicBezTo>
                <a:cubicBezTo>
                  <a:pt x="3940677" y="1025292"/>
                  <a:pt x="4449179" y="2737210"/>
                  <a:pt x="4198221" y="3396325"/>
                </a:cubicBezTo>
                <a:cubicBezTo>
                  <a:pt x="3947263" y="4055440"/>
                  <a:pt x="2447418" y="4230167"/>
                  <a:pt x="2134592" y="4345136"/>
                </a:cubicBezTo>
                <a:cubicBezTo>
                  <a:pt x="1398314" y="4209566"/>
                  <a:pt x="471290" y="3411035"/>
                  <a:pt x="2" y="2737868"/>
                </a:cubicBezTo>
                <a:cubicBezTo>
                  <a:pt x="8589" y="1972354"/>
                  <a:pt x="653546" y="401483"/>
                  <a:pt x="1308676" y="673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B16611A-C556-98DA-A508-8099091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1023" flipH="1">
            <a:off x="10962978" y="5803153"/>
            <a:ext cx="346601" cy="361356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849475"/>
              <a:gd name="connsiteY0" fmla="*/ -4 h 4963943"/>
              <a:gd name="connsiteX1" fmla="*/ 4735908 w 4849475"/>
              <a:gd name="connsiteY1" fmla="*/ 1905902 h 4963943"/>
              <a:gd name="connsiteX2" fmla="*/ 4451030 w 4849475"/>
              <a:gd name="connsiteY2" fmla="*/ 3809083 h 4963943"/>
              <a:gd name="connsiteX3" fmla="*/ 3419865 w 4849475"/>
              <a:gd name="connsiteY3" fmla="*/ 4844851 h 4963943"/>
              <a:gd name="connsiteX4" fmla="*/ 1074535 w 4849475"/>
              <a:gd name="connsiteY4" fmla="*/ 4657232 h 4963943"/>
              <a:gd name="connsiteX5" fmla="*/ 33359 w 4849475"/>
              <a:gd name="connsiteY5" fmla="*/ 2995661 h 4963943"/>
              <a:gd name="connsiteX6" fmla="*/ 592137 w 4849475"/>
              <a:gd name="connsiteY6" fmla="*/ 805852 h 4963943"/>
              <a:gd name="connsiteX7" fmla="*/ 2649000 w 4849475"/>
              <a:gd name="connsiteY7" fmla="*/ -4 h 4963943"/>
              <a:gd name="connsiteX0" fmla="*/ 2649000 w 4750338"/>
              <a:gd name="connsiteY0" fmla="*/ -4 h 4963943"/>
              <a:gd name="connsiteX1" fmla="*/ 4615020 w 4750338"/>
              <a:gd name="connsiteY1" fmla="*/ 1658609 h 4963943"/>
              <a:gd name="connsiteX2" fmla="*/ 4451030 w 4750338"/>
              <a:gd name="connsiteY2" fmla="*/ 3809083 h 4963943"/>
              <a:gd name="connsiteX3" fmla="*/ 3419865 w 4750338"/>
              <a:gd name="connsiteY3" fmla="*/ 4844851 h 4963943"/>
              <a:gd name="connsiteX4" fmla="*/ 1074535 w 4750338"/>
              <a:gd name="connsiteY4" fmla="*/ 4657232 h 4963943"/>
              <a:gd name="connsiteX5" fmla="*/ 33359 w 4750338"/>
              <a:gd name="connsiteY5" fmla="*/ 2995661 h 4963943"/>
              <a:gd name="connsiteX6" fmla="*/ 592137 w 4750338"/>
              <a:gd name="connsiteY6" fmla="*/ 805852 h 4963943"/>
              <a:gd name="connsiteX7" fmla="*/ 2649000 w 4750338"/>
              <a:gd name="connsiteY7" fmla="*/ -4 h 4963943"/>
              <a:gd name="connsiteX0" fmla="*/ 2158871 w 4260209"/>
              <a:gd name="connsiteY0" fmla="*/ -4 h 5086984"/>
              <a:gd name="connsiteX1" fmla="*/ 4124891 w 4260209"/>
              <a:gd name="connsiteY1" fmla="*/ 1658609 h 5086984"/>
              <a:gd name="connsiteX2" fmla="*/ 3960901 w 4260209"/>
              <a:gd name="connsiteY2" fmla="*/ 3809083 h 5086984"/>
              <a:gd name="connsiteX3" fmla="*/ 2929736 w 4260209"/>
              <a:gd name="connsiteY3" fmla="*/ 4844851 h 5086984"/>
              <a:gd name="connsiteX4" fmla="*/ 584406 w 4260209"/>
              <a:gd name="connsiteY4" fmla="*/ 4657232 h 5086984"/>
              <a:gd name="connsiteX5" fmla="*/ 102008 w 4260209"/>
              <a:gd name="connsiteY5" fmla="*/ 805852 h 5086984"/>
              <a:gd name="connsiteX6" fmla="*/ 2158871 w 4260209"/>
              <a:gd name="connsiteY6" fmla="*/ -4 h 5086984"/>
              <a:gd name="connsiteX0" fmla="*/ 2341715 w 4443053"/>
              <a:gd name="connsiteY0" fmla="*/ -4 h 4937580"/>
              <a:gd name="connsiteX1" fmla="*/ 4307735 w 4443053"/>
              <a:gd name="connsiteY1" fmla="*/ 1658609 h 4937580"/>
              <a:gd name="connsiteX2" fmla="*/ 4143745 w 4443053"/>
              <a:gd name="connsiteY2" fmla="*/ 3809083 h 4937580"/>
              <a:gd name="connsiteX3" fmla="*/ 3112580 w 4443053"/>
              <a:gd name="connsiteY3" fmla="*/ 4844851 h 4937580"/>
              <a:gd name="connsiteX4" fmla="*/ 321924 w 4443053"/>
              <a:gd name="connsiteY4" fmla="*/ 4230304 h 4937580"/>
              <a:gd name="connsiteX5" fmla="*/ 284852 w 4443053"/>
              <a:gd name="connsiteY5" fmla="*/ 805852 h 4937580"/>
              <a:gd name="connsiteX6" fmla="*/ 2341715 w 4443053"/>
              <a:gd name="connsiteY6" fmla="*/ -4 h 4937580"/>
              <a:gd name="connsiteX0" fmla="*/ 2567003 w 4668341"/>
              <a:gd name="connsiteY0" fmla="*/ -4 h 4924017"/>
              <a:gd name="connsiteX1" fmla="*/ 4533023 w 4668341"/>
              <a:gd name="connsiteY1" fmla="*/ 1658609 h 4924017"/>
              <a:gd name="connsiteX2" fmla="*/ 4369033 w 4668341"/>
              <a:gd name="connsiteY2" fmla="*/ 3809083 h 4924017"/>
              <a:gd name="connsiteX3" fmla="*/ 3337868 w 4668341"/>
              <a:gd name="connsiteY3" fmla="*/ 4844851 h 4924017"/>
              <a:gd name="connsiteX4" fmla="*/ 547212 w 4668341"/>
              <a:gd name="connsiteY4" fmla="*/ 4230304 h 4924017"/>
              <a:gd name="connsiteX5" fmla="*/ 169043 w 4668341"/>
              <a:gd name="connsiteY5" fmla="*/ 1352706 h 4924017"/>
              <a:gd name="connsiteX6" fmla="*/ 2567003 w 4668341"/>
              <a:gd name="connsiteY6" fmla="*/ -4 h 492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8341" h="4924017">
                <a:moveTo>
                  <a:pt x="2567003" y="-4"/>
                </a:moveTo>
                <a:cubicBezTo>
                  <a:pt x="3257631" y="183338"/>
                  <a:pt x="4232685" y="1023761"/>
                  <a:pt x="4533023" y="1658609"/>
                </a:cubicBezTo>
                <a:cubicBezTo>
                  <a:pt x="4833361" y="2293457"/>
                  <a:pt x="4568226" y="3278043"/>
                  <a:pt x="4369033" y="3809083"/>
                </a:cubicBezTo>
                <a:cubicBezTo>
                  <a:pt x="4169841" y="4340123"/>
                  <a:pt x="3650694" y="4729882"/>
                  <a:pt x="3337868" y="4844851"/>
                </a:cubicBezTo>
                <a:cubicBezTo>
                  <a:pt x="2627022" y="5065916"/>
                  <a:pt x="1075350" y="4812328"/>
                  <a:pt x="547212" y="4230304"/>
                </a:cubicBezTo>
                <a:cubicBezTo>
                  <a:pt x="19074" y="3648280"/>
                  <a:pt x="-167589" y="2057757"/>
                  <a:pt x="169043" y="1352706"/>
                </a:cubicBezTo>
                <a:cubicBezTo>
                  <a:pt x="505675" y="647655"/>
                  <a:pt x="1914330" y="30744"/>
                  <a:pt x="2567003" y="-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2C60A4A-4BA5-C5DC-180A-27A207A8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088213">
            <a:off x="10906364" y="2220029"/>
            <a:ext cx="1616254" cy="886562"/>
          </a:xfrm>
          <a:custGeom>
            <a:avLst/>
            <a:gdLst>
              <a:gd name="connsiteX0" fmla="*/ 0 w 1616254"/>
              <a:gd name="connsiteY0" fmla="*/ 572889 h 886562"/>
              <a:gd name="connsiteX1" fmla="*/ 541831 w 1616254"/>
              <a:gd name="connsiteY1" fmla="*/ 34761 h 886562"/>
              <a:gd name="connsiteX2" fmla="*/ 682671 w 1616254"/>
              <a:gd name="connsiteY2" fmla="*/ 8520 h 886562"/>
              <a:gd name="connsiteX3" fmla="*/ 1023169 w 1616254"/>
              <a:gd name="connsiteY3" fmla="*/ 25958 h 886562"/>
              <a:gd name="connsiteX4" fmla="*/ 1478939 w 1616254"/>
              <a:gd name="connsiteY4" fmla="*/ 443951 h 886562"/>
              <a:gd name="connsiteX5" fmla="*/ 1611222 w 1616254"/>
              <a:gd name="connsiteY5" fmla="*/ 856638 h 886562"/>
              <a:gd name="connsiteX6" fmla="*/ 1573235 w 1616254"/>
              <a:gd name="connsiteY6" fmla="*/ 886026 h 886562"/>
              <a:gd name="connsiteX7" fmla="*/ 1221079 w 1616254"/>
              <a:gd name="connsiteY7" fmla="*/ 816150 h 886562"/>
              <a:gd name="connsiteX8" fmla="*/ 366540 w 1616254"/>
              <a:gd name="connsiteY8" fmla="*/ 642457 h 886562"/>
              <a:gd name="connsiteX9" fmla="*/ 31377 w 1616254"/>
              <a:gd name="connsiteY9" fmla="*/ 580001 h 88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254" h="886562">
                <a:moveTo>
                  <a:pt x="0" y="572889"/>
                </a:moveTo>
                <a:lnTo>
                  <a:pt x="541831" y="34761"/>
                </a:lnTo>
                <a:lnTo>
                  <a:pt x="682671" y="8520"/>
                </a:lnTo>
                <a:cubicBezTo>
                  <a:pt x="805257" y="-5922"/>
                  <a:pt x="929033" y="-3198"/>
                  <a:pt x="1023169" y="25958"/>
                </a:cubicBezTo>
                <a:cubicBezTo>
                  <a:pt x="1211441" y="84272"/>
                  <a:pt x="1380931" y="305504"/>
                  <a:pt x="1478939" y="443951"/>
                </a:cubicBezTo>
                <a:cubicBezTo>
                  <a:pt x="1576948" y="582397"/>
                  <a:pt x="1602502" y="825932"/>
                  <a:pt x="1611222" y="856638"/>
                </a:cubicBezTo>
                <a:cubicBezTo>
                  <a:pt x="1619942" y="887345"/>
                  <a:pt x="1622736" y="887687"/>
                  <a:pt x="1573235" y="886026"/>
                </a:cubicBezTo>
                <a:cubicBezTo>
                  <a:pt x="1523735" y="884366"/>
                  <a:pt x="1221079" y="816150"/>
                  <a:pt x="1221079" y="816150"/>
                </a:cubicBezTo>
                <a:lnTo>
                  <a:pt x="366540" y="642457"/>
                </a:lnTo>
                <a:cubicBezTo>
                  <a:pt x="222847" y="613065"/>
                  <a:pt x="104747" y="594329"/>
                  <a:pt x="31377" y="580001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3C7C659-6ED9-0E7B-FD54-A10AAA369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70261">
            <a:off x="1850443" y="5486910"/>
            <a:ext cx="367586" cy="370105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468508"/>
              <a:gd name="connsiteY0" fmla="*/ 326 h 4964273"/>
              <a:gd name="connsiteX1" fmla="*/ 3964140 w 4468508"/>
              <a:gd name="connsiteY1" fmla="*/ 591130 h 4964273"/>
              <a:gd name="connsiteX2" fmla="*/ 4451030 w 4468508"/>
              <a:gd name="connsiteY2" fmla="*/ 3809413 h 4964273"/>
              <a:gd name="connsiteX3" fmla="*/ 3419865 w 4468508"/>
              <a:gd name="connsiteY3" fmla="*/ 4845181 h 4964273"/>
              <a:gd name="connsiteX4" fmla="*/ 1074535 w 4468508"/>
              <a:gd name="connsiteY4" fmla="*/ 4657562 h 4964273"/>
              <a:gd name="connsiteX5" fmla="*/ 33359 w 4468508"/>
              <a:gd name="connsiteY5" fmla="*/ 2995991 h 4964273"/>
              <a:gd name="connsiteX6" fmla="*/ 592137 w 4468508"/>
              <a:gd name="connsiteY6" fmla="*/ 806182 h 4964273"/>
              <a:gd name="connsiteX7" fmla="*/ 2649000 w 4468508"/>
              <a:gd name="connsiteY7" fmla="*/ 326 h 4964273"/>
              <a:gd name="connsiteX0" fmla="*/ 2788684 w 4608192"/>
              <a:gd name="connsiteY0" fmla="*/ 326 h 4845177"/>
              <a:gd name="connsiteX1" fmla="*/ 4103824 w 4608192"/>
              <a:gd name="connsiteY1" fmla="*/ 591130 h 4845177"/>
              <a:gd name="connsiteX2" fmla="*/ 4590714 w 4608192"/>
              <a:gd name="connsiteY2" fmla="*/ 3809413 h 4845177"/>
              <a:gd name="connsiteX3" fmla="*/ 3559549 w 4608192"/>
              <a:gd name="connsiteY3" fmla="*/ 4845181 h 4845177"/>
              <a:gd name="connsiteX4" fmla="*/ 173043 w 4608192"/>
              <a:gd name="connsiteY4" fmla="*/ 2995991 h 4845177"/>
              <a:gd name="connsiteX5" fmla="*/ 731821 w 4608192"/>
              <a:gd name="connsiteY5" fmla="*/ 806182 h 4845177"/>
              <a:gd name="connsiteX6" fmla="*/ 2788684 w 4608192"/>
              <a:gd name="connsiteY6" fmla="*/ 326 h 4845177"/>
              <a:gd name="connsiteX0" fmla="*/ 2788684 w 4656382"/>
              <a:gd name="connsiteY0" fmla="*/ 326 h 4593408"/>
              <a:gd name="connsiteX1" fmla="*/ 4103824 w 4656382"/>
              <a:gd name="connsiteY1" fmla="*/ 591130 h 4593408"/>
              <a:gd name="connsiteX2" fmla="*/ 4590714 w 4656382"/>
              <a:gd name="connsiteY2" fmla="*/ 3809413 h 4593408"/>
              <a:gd name="connsiteX3" fmla="*/ 2737164 w 4656382"/>
              <a:gd name="connsiteY3" fmla="*/ 4593410 h 4593408"/>
              <a:gd name="connsiteX4" fmla="*/ 173043 w 4656382"/>
              <a:gd name="connsiteY4" fmla="*/ 2995991 h 4593408"/>
              <a:gd name="connsiteX5" fmla="*/ 731821 w 4656382"/>
              <a:gd name="connsiteY5" fmla="*/ 806182 h 4593408"/>
              <a:gd name="connsiteX6" fmla="*/ 2788684 w 4656382"/>
              <a:gd name="connsiteY6" fmla="*/ 326 h 4593408"/>
              <a:gd name="connsiteX0" fmla="*/ 2788684 w 4720632"/>
              <a:gd name="connsiteY0" fmla="*/ 326 h 4593408"/>
              <a:gd name="connsiteX1" fmla="*/ 4103824 w 4720632"/>
              <a:gd name="connsiteY1" fmla="*/ 591130 h 4593408"/>
              <a:gd name="connsiteX2" fmla="*/ 4661706 w 4720632"/>
              <a:gd name="connsiteY2" fmla="*/ 3597011 h 4593408"/>
              <a:gd name="connsiteX3" fmla="*/ 2737164 w 4720632"/>
              <a:gd name="connsiteY3" fmla="*/ 4593410 h 4593408"/>
              <a:gd name="connsiteX4" fmla="*/ 173043 w 4720632"/>
              <a:gd name="connsiteY4" fmla="*/ 2995991 h 4593408"/>
              <a:gd name="connsiteX5" fmla="*/ 731821 w 4720632"/>
              <a:gd name="connsiteY5" fmla="*/ 806182 h 4593408"/>
              <a:gd name="connsiteX6" fmla="*/ 2788684 w 4720632"/>
              <a:gd name="connsiteY6" fmla="*/ 326 h 4593408"/>
              <a:gd name="connsiteX0" fmla="*/ 2615637 w 4547585"/>
              <a:gd name="connsiteY0" fmla="*/ 326 h 4593408"/>
              <a:gd name="connsiteX1" fmla="*/ 3930777 w 4547585"/>
              <a:gd name="connsiteY1" fmla="*/ 591130 h 4593408"/>
              <a:gd name="connsiteX2" fmla="*/ 4488659 w 4547585"/>
              <a:gd name="connsiteY2" fmla="*/ 3597011 h 4593408"/>
              <a:gd name="connsiteX3" fmla="*/ 2564117 w 4547585"/>
              <a:gd name="connsiteY3" fmla="*/ 4593410 h 4593408"/>
              <a:gd name="connsiteX4" fmla="*/ -4 w 4547585"/>
              <a:gd name="connsiteY4" fmla="*/ 2995991 h 4593408"/>
              <a:gd name="connsiteX5" fmla="*/ 2615637 w 4547585"/>
              <a:gd name="connsiteY5" fmla="*/ 326 h 4593408"/>
              <a:gd name="connsiteX0" fmla="*/ 1599114 w 4547585"/>
              <a:gd name="connsiteY0" fmla="*/ 673 h 4392722"/>
              <a:gd name="connsiteX1" fmla="*/ 3930777 w 4547585"/>
              <a:gd name="connsiteY1" fmla="*/ 390444 h 4392722"/>
              <a:gd name="connsiteX2" fmla="*/ 4488659 w 4547585"/>
              <a:gd name="connsiteY2" fmla="*/ 3396325 h 4392722"/>
              <a:gd name="connsiteX3" fmla="*/ 2564117 w 4547585"/>
              <a:gd name="connsiteY3" fmla="*/ 4392724 h 4392722"/>
              <a:gd name="connsiteX4" fmla="*/ -4 w 4547585"/>
              <a:gd name="connsiteY4" fmla="*/ 2795305 h 4392722"/>
              <a:gd name="connsiteX5" fmla="*/ 1599114 w 4547585"/>
              <a:gd name="connsiteY5" fmla="*/ 673 h 4392722"/>
              <a:gd name="connsiteX0" fmla="*/ 1599114 w 4556102"/>
              <a:gd name="connsiteY0" fmla="*/ 673 h 4345138"/>
              <a:gd name="connsiteX1" fmla="*/ 3930777 w 4556102"/>
              <a:gd name="connsiteY1" fmla="*/ 390444 h 4345138"/>
              <a:gd name="connsiteX2" fmla="*/ 4488659 w 4556102"/>
              <a:gd name="connsiteY2" fmla="*/ 3396325 h 4345138"/>
              <a:gd name="connsiteX3" fmla="*/ 2425030 w 4556102"/>
              <a:gd name="connsiteY3" fmla="*/ 4345136 h 4345138"/>
              <a:gd name="connsiteX4" fmla="*/ -4 w 4556102"/>
              <a:gd name="connsiteY4" fmla="*/ 2795305 h 4345138"/>
              <a:gd name="connsiteX5" fmla="*/ 1599114 w 4556102"/>
              <a:gd name="connsiteY5" fmla="*/ 673 h 4345138"/>
              <a:gd name="connsiteX0" fmla="*/ 1308676 w 4265664"/>
              <a:gd name="connsiteY0" fmla="*/ 673 h 4345138"/>
              <a:gd name="connsiteX1" fmla="*/ 3640339 w 4265664"/>
              <a:gd name="connsiteY1" fmla="*/ 390444 h 4345138"/>
              <a:gd name="connsiteX2" fmla="*/ 4198221 w 4265664"/>
              <a:gd name="connsiteY2" fmla="*/ 3396325 h 4345138"/>
              <a:gd name="connsiteX3" fmla="*/ 2134592 w 4265664"/>
              <a:gd name="connsiteY3" fmla="*/ 4345136 h 4345138"/>
              <a:gd name="connsiteX4" fmla="*/ 2 w 4265664"/>
              <a:gd name="connsiteY4" fmla="*/ 2737868 h 4345138"/>
              <a:gd name="connsiteX5" fmla="*/ 1308676 w 4265664"/>
              <a:gd name="connsiteY5" fmla="*/ 673 h 434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664" h="4345138">
                <a:moveTo>
                  <a:pt x="1308676" y="673"/>
                </a:moveTo>
                <a:cubicBezTo>
                  <a:pt x="1850442" y="-12337"/>
                  <a:pt x="3307336" y="165670"/>
                  <a:pt x="3640339" y="390444"/>
                </a:cubicBezTo>
                <a:cubicBezTo>
                  <a:pt x="3940677" y="1025292"/>
                  <a:pt x="4449179" y="2737210"/>
                  <a:pt x="4198221" y="3396325"/>
                </a:cubicBezTo>
                <a:cubicBezTo>
                  <a:pt x="3947263" y="4055440"/>
                  <a:pt x="2447418" y="4230167"/>
                  <a:pt x="2134592" y="4345136"/>
                </a:cubicBezTo>
                <a:cubicBezTo>
                  <a:pt x="1398314" y="4209566"/>
                  <a:pt x="471290" y="3411035"/>
                  <a:pt x="2" y="2737868"/>
                </a:cubicBezTo>
                <a:cubicBezTo>
                  <a:pt x="8589" y="1972354"/>
                  <a:pt x="653546" y="401483"/>
                  <a:pt x="1308676" y="673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0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C7A00-4F6C-7DD5-2718-D58DC3000D15}"/>
              </a:ext>
            </a:extLst>
          </p:cNvPr>
          <p:cNvSpPr txBox="1"/>
          <p:nvPr/>
        </p:nvSpPr>
        <p:spPr>
          <a:xfrm>
            <a:off x="3315031" y="1380754"/>
            <a:ext cx="5561938" cy="251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2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E0DEA-A518-B027-0530-0D9B7C1B7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Why change is necessary</a:t>
            </a:r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13EDE-978B-934B-1CFC-F31F35665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India is a land of diverse cultures, rich history, and vibrant communities. However, like any nation, we face challenges that call for collective action and thoughtful transformation. This presentation is not just a reflection of my personal aspirations but an invitation to join hands in creating positive change for the generations to come.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49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group of people embling a puzzle&#10;&#10;Description automatically generated">
            <a:extLst>
              <a:ext uri="{FF2B5EF4-FFF2-40B4-BE49-F238E27FC236}">
                <a16:creationId xmlns:a16="http://schemas.microsoft.com/office/drawing/2014/main" id="{86FE5F29-7AE6-5505-1DB8-25AAF20CE0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8" r="13028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4800E-DDC8-7597-BC05-46757B51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52" y="2551939"/>
            <a:ext cx="3438144" cy="1125728"/>
          </a:xfrm>
        </p:spPr>
        <p:txBody>
          <a:bodyPr anchor="b">
            <a:noAutofit/>
          </a:bodyPr>
          <a:lstStyle/>
          <a:p>
            <a:r>
              <a:rPr lang="en-US" sz="2400" b="1" dirty="0"/>
              <a:t> Education : A Foundation </a:t>
            </a:r>
            <a:br>
              <a:rPr lang="en-US" sz="2400" b="1" dirty="0"/>
            </a:br>
            <a:r>
              <a:rPr lang="en-US" sz="2400" b="1" dirty="0"/>
              <a:t>for change</a:t>
            </a:r>
            <a:endParaRPr lang="en-IN" sz="2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3330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5B909550-6862-A7A3-2C61-0146C2F815C5}"/>
              </a:ext>
            </a:extLst>
          </p:cNvPr>
          <p:cNvSpPr/>
          <p:nvPr/>
        </p:nvSpPr>
        <p:spPr>
          <a:xfrm>
            <a:off x="846016" y="643466"/>
            <a:ext cx="4716583" cy="1845733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05840">
              <a:spcAft>
                <a:spcPts val="600"/>
              </a:spcAft>
            </a:pPr>
            <a:r>
              <a:rPr lang="en-US" sz="176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Updated Curriculum</a:t>
            </a:r>
          </a:p>
          <a:p>
            <a:pPr defTabSz="1005840">
              <a:spcAft>
                <a:spcPts val="600"/>
              </a:spcAft>
            </a:pPr>
            <a:r>
              <a:rPr lang="en-US" sz="17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Regularly update the curriculum to include modern knowledge and technology</a:t>
            </a:r>
          </a:p>
          <a:p>
            <a:pPr>
              <a:spcAft>
                <a:spcPts val="600"/>
              </a:spcAft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A521BB6-F6B7-3E35-86EA-4043F37CA6A9}"/>
              </a:ext>
            </a:extLst>
          </p:cNvPr>
          <p:cNvSpPr/>
          <p:nvPr/>
        </p:nvSpPr>
        <p:spPr>
          <a:xfrm>
            <a:off x="7177542" y="944835"/>
            <a:ext cx="4168440" cy="2061688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05840">
              <a:spcAft>
                <a:spcPts val="600"/>
              </a:spcAft>
            </a:pPr>
            <a:r>
              <a:rPr lang="en-US" sz="19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Interactive Learning</a:t>
            </a:r>
          </a:p>
          <a:p>
            <a:pPr defTabSz="1005840">
              <a:spcAft>
                <a:spcPts val="600"/>
              </a:spcAft>
            </a:pPr>
            <a:r>
              <a:rPr lang="en-US" sz="19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Promote interactive learning where students actively participate and engage in discussions.</a:t>
            </a:r>
          </a:p>
          <a:p>
            <a:pPr>
              <a:spcAft>
                <a:spcPts val="600"/>
              </a:spcAft>
            </a:pP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4BD0ABE-13D2-3CB6-E422-E48093218ECE}"/>
              </a:ext>
            </a:extLst>
          </p:cNvPr>
          <p:cNvSpPr/>
          <p:nvPr/>
        </p:nvSpPr>
        <p:spPr>
          <a:xfrm>
            <a:off x="1696605" y="3220578"/>
            <a:ext cx="3971282" cy="196311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05840">
              <a:spcAft>
                <a:spcPts val="600"/>
              </a:spcAft>
            </a:pPr>
            <a:r>
              <a:rPr lang="en-US" sz="19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Teacher Training</a:t>
            </a:r>
          </a:p>
          <a:p>
            <a:pPr defTabSz="1005840">
              <a:spcAft>
                <a:spcPts val="600"/>
              </a:spcAft>
            </a:pPr>
            <a:r>
              <a:rPr lang="en-US" sz="19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ongoing professional development to teachers to keep them updated.</a:t>
            </a:r>
          </a:p>
          <a:p>
            <a:pPr>
              <a:spcAft>
                <a:spcPts val="600"/>
              </a:spcAft>
            </a:pP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1CC1A2B-1998-66FE-ED2F-1C94D3C94BB1}"/>
              </a:ext>
            </a:extLst>
          </p:cNvPr>
          <p:cNvSpPr/>
          <p:nvPr/>
        </p:nvSpPr>
        <p:spPr>
          <a:xfrm>
            <a:off x="6726901" y="4152844"/>
            <a:ext cx="3971282" cy="2061688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05840">
              <a:spcAft>
                <a:spcPts val="600"/>
              </a:spcAft>
            </a:pPr>
            <a:r>
              <a:rPr lang="en-US" sz="19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Assessment Reform</a:t>
            </a:r>
          </a:p>
          <a:p>
            <a:pPr defTabSz="1005840">
              <a:spcAft>
                <a:spcPts val="600"/>
              </a:spcAft>
            </a:pPr>
            <a:r>
              <a:rPr lang="en-US" sz="19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variety of methods including project work, presentation and practical demonstrations.</a:t>
            </a:r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8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A560AF-C09F-1B04-E1A5-6F4E3874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9926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Healthcare for All</a:t>
            </a:r>
            <a:endParaRPr lang="en-IN" b="1" dirty="0"/>
          </a:p>
        </p:txBody>
      </p:sp>
      <p:pic>
        <p:nvPicPr>
          <p:cNvPr id="6" name="Picture 5" descr="A clipboard with a stethoscope and a pen&#10;&#10;Description automatically generated">
            <a:extLst>
              <a:ext uri="{FF2B5EF4-FFF2-40B4-BE49-F238E27FC236}">
                <a16:creationId xmlns:a16="http://schemas.microsoft.com/office/drawing/2014/main" id="{33DC5ADE-CC24-7712-72E4-6CBE49D95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794" y="-152400"/>
            <a:ext cx="8927755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6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B7F57D-98DD-4536-C8DB-156D572F8A3C}"/>
              </a:ext>
            </a:extLst>
          </p:cNvPr>
          <p:cNvSpPr/>
          <p:nvPr/>
        </p:nvSpPr>
        <p:spPr>
          <a:xfrm>
            <a:off x="642938" y="642938"/>
            <a:ext cx="4935538" cy="293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1">
                <a:shade val="1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b="1">
                <a:solidFill>
                  <a:schemeClr val="tx1"/>
                </a:solidFill>
              </a:rPr>
              <a:t>Universal Access</a:t>
            </a:r>
          </a:p>
          <a:p>
            <a:pPr>
              <a:spcAft>
                <a:spcPts val="600"/>
              </a:spcAft>
            </a:pPr>
            <a:r>
              <a:rPr lang="en-US" sz="2800">
                <a:solidFill>
                  <a:schemeClr val="tx1"/>
                </a:solidFill>
              </a:rPr>
              <a:t>Ensure everyone has access to basic healthcare services.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3435FC-A8EF-255C-C294-7EE2061BE838}"/>
              </a:ext>
            </a:extLst>
          </p:cNvPr>
          <p:cNvSpPr/>
          <p:nvPr/>
        </p:nvSpPr>
        <p:spPr>
          <a:xfrm>
            <a:off x="642938" y="3643313"/>
            <a:ext cx="4935538" cy="2571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b="1">
                <a:solidFill>
                  <a:schemeClr val="tx1"/>
                </a:solidFill>
              </a:rPr>
              <a:t>Affordable medicines</a:t>
            </a:r>
          </a:p>
          <a:p>
            <a:pPr>
              <a:spcAft>
                <a:spcPts val="600"/>
              </a:spcAft>
            </a:pPr>
            <a:r>
              <a:rPr lang="en-US" sz="2800">
                <a:solidFill>
                  <a:schemeClr val="tx1"/>
                </a:solidFill>
              </a:rPr>
              <a:t>Make necessary medications more affordable.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3D4CB3-39EB-B221-4107-223A1416DF30}"/>
              </a:ext>
            </a:extLst>
          </p:cNvPr>
          <p:cNvSpPr/>
          <p:nvPr/>
        </p:nvSpPr>
        <p:spPr>
          <a:xfrm>
            <a:off x="5653088" y="642938"/>
            <a:ext cx="5895975" cy="27098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b="1">
                <a:solidFill>
                  <a:schemeClr val="tx1"/>
                </a:solidFill>
              </a:rPr>
              <a:t>Preventive care</a:t>
            </a:r>
          </a:p>
          <a:p>
            <a:pPr>
              <a:spcAft>
                <a:spcPts val="600"/>
              </a:spcAft>
            </a:pPr>
            <a:r>
              <a:rPr lang="en-US" sz="2800">
                <a:solidFill>
                  <a:schemeClr val="tx1"/>
                </a:solidFill>
              </a:rPr>
              <a:t>Prioritize preventive measures to reduce occurrence of diseases.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A467E7-D346-E07A-77DC-F5B4A34F7AE5}"/>
              </a:ext>
            </a:extLst>
          </p:cNvPr>
          <p:cNvSpPr/>
          <p:nvPr/>
        </p:nvSpPr>
        <p:spPr>
          <a:xfrm>
            <a:off x="5653088" y="3421063"/>
            <a:ext cx="5895975" cy="2792413"/>
          </a:xfrm>
          <a:prstGeom prst="rect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b="1">
                <a:solidFill>
                  <a:schemeClr val="tx1"/>
                </a:solidFill>
              </a:rPr>
              <a:t>Mental Health Support</a:t>
            </a:r>
          </a:p>
          <a:p>
            <a:pPr>
              <a:spcAft>
                <a:spcPts val="600"/>
              </a:spcAft>
            </a:pPr>
            <a:r>
              <a:rPr lang="en-US" sz="2800">
                <a:solidFill>
                  <a:schemeClr val="tx1"/>
                </a:solidFill>
              </a:rPr>
              <a:t>Integrate mental health services into the health care system.</a:t>
            </a:r>
          </a:p>
          <a:p>
            <a:pPr>
              <a:spcAft>
                <a:spcPts val="600"/>
              </a:spcAft>
            </a:pP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3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CE4B-88C2-6A27-6CB9-4645D0CD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87600" y="22971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/>
              <a:t>Sustainable Practice for </a:t>
            </a:r>
            <a:br>
              <a:rPr lang="en-US" sz="3600" b="1"/>
            </a:br>
            <a:r>
              <a:rPr lang="en-US" sz="3600" b="1"/>
              <a:t>a Greener Future </a:t>
            </a:r>
            <a:endParaRPr lang="en-IN" sz="3600" b="1" dirty="0"/>
          </a:p>
        </p:txBody>
      </p:sp>
      <p:pic>
        <p:nvPicPr>
          <p:cNvPr id="4" name="Picture 3" descr="A group of people holding up different types of objects&#10;&#10;Description automatically generated">
            <a:extLst>
              <a:ext uri="{FF2B5EF4-FFF2-40B4-BE49-F238E27FC236}">
                <a16:creationId xmlns:a16="http://schemas.microsoft.com/office/drawing/2014/main" id="{37F75D03-E46F-E463-3B7D-FC9276629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0" y="831991"/>
            <a:ext cx="6921500" cy="49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3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E11AB50-5B3D-7E28-883E-0D41F05A19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2010903"/>
              </p:ext>
            </p:extLst>
          </p:nvPr>
        </p:nvGraphicFramePr>
        <p:xfrm>
          <a:off x="9413240" y="5303519"/>
          <a:ext cx="3952240" cy="1706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4FA85C8-85A1-743B-BB63-5559F1BF7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5560157"/>
              </p:ext>
            </p:extLst>
          </p:nvPr>
        </p:nvGraphicFramePr>
        <p:xfrm>
          <a:off x="568960" y="223520"/>
          <a:ext cx="10820400" cy="645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1989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group of colorful ropes&#10;&#10;Description automatically generated">
            <a:extLst>
              <a:ext uri="{FF2B5EF4-FFF2-40B4-BE49-F238E27FC236}">
                <a16:creationId xmlns:a16="http://schemas.microsoft.com/office/drawing/2014/main" id="{A4EF5368-14B3-0D28-E132-A7A9A8AAAF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8" r="4138" b="1"/>
          <a:stretch/>
        </p:blipFill>
        <p:spPr>
          <a:xfrm>
            <a:off x="6707283" y="0"/>
            <a:ext cx="5484717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9E061B-1C10-3F38-B776-C12407C36345}"/>
              </a:ext>
            </a:extLst>
          </p:cNvPr>
          <p:cNvSpPr txBox="1"/>
          <p:nvPr/>
        </p:nvSpPr>
        <p:spPr>
          <a:xfrm>
            <a:off x="1010652" y="2618071"/>
            <a:ext cx="46875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Empowering the Economy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93563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354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Things I would like to change in my country </vt:lpstr>
      <vt:lpstr>Why change is necessary</vt:lpstr>
      <vt:lpstr> Education : A Foundation  for change</vt:lpstr>
      <vt:lpstr>PowerPoint Presentation</vt:lpstr>
      <vt:lpstr>Healthcare for All</vt:lpstr>
      <vt:lpstr>PowerPoint Presentation</vt:lpstr>
      <vt:lpstr>Sustainable Practice for  a Greener Future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Topic </dc:title>
  <dc:creator>Kumar Karan Raj</dc:creator>
  <cp:lastModifiedBy>Kumar Karan Raj</cp:lastModifiedBy>
  <cp:revision>5</cp:revision>
  <dcterms:created xsi:type="dcterms:W3CDTF">2023-11-17T17:42:07Z</dcterms:created>
  <dcterms:modified xsi:type="dcterms:W3CDTF">2023-11-18T08:45:06Z</dcterms:modified>
</cp:coreProperties>
</file>