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  <p:sldMasterId id="214748387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69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355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2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78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AF14-CC6A-9238-A3A7-A80D6C53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A65F1-E86A-D0BD-4E8A-6279BB50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C468-1C43-3D8F-6F06-1E30B55C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1467-14C2-558D-8FD0-5A32D429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EB4C-DBA3-FD62-6B05-566B37A1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4277-40A4-4285-458F-7979B71E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2ADEE-5BA3-7055-3CC2-7A52D9BE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E0E83-0285-4FE2-78BA-24F1D3E8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AA91F-2602-0301-6AA7-7C504823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8B44-B4A9-351B-E495-15AE6F80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A35E-9558-CA42-3AC8-4AE6F5D4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577F-B2BD-8212-EC07-3864FBC5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FC56-8EA2-8686-AA05-7AE13895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C590-F9B6-C4DA-316C-A8849D1F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02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C0D2-6A49-EE85-A934-4C13CB0D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18B7F-52B4-5D4D-A467-E360497F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D4FA-35A6-3BA7-752B-746007B3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DF329-6636-1FD6-3D02-FF7D1E54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3C74-8C74-D1CA-C197-FC534E22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06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CC39-0902-4D47-7034-B973EB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09EE-953D-1F29-82F3-7DA21242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86B19-1208-843B-E7F1-1E644C03C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0997-7B35-BE96-A3D8-D0A00F45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B80C-AB87-B419-B96D-9D365C5D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12B5C-FFED-462D-424B-5E553BD8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0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86E7-CF8C-AC19-455B-AB74CD03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E7E52-A4A3-BBFD-22FC-38938BFF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1E4B3-5D33-33FB-F3CD-546C1825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EE7E2-9B0A-538A-CFEF-0F1ED645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12E69-7D6C-CDF3-B060-67C57F8F8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9C207-3D2D-E6D7-397D-6FFE9043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21788-7BC8-DAD4-C494-6BFC3BBF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18797-D088-31B8-DE15-B60FF696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66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58F4-7B19-C3A9-54D2-EC0900E0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E1788-A320-435E-494A-B152E949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45BB7-BCEB-FC9A-9DDD-811ED51A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68DCC-F842-8DD7-46EC-7B83E85A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47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369C5-D30D-D93A-0483-CB6D5B7A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C5242-C235-AE7E-FB0B-4C2C1673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FEB9B-363D-DAEF-CAD4-6B982076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07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27F8-D7E4-CF2E-78DC-56F54C5C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1D40-740C-9828-0E1B-D7987181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CA5DD-DF4F-B290-3539-0E9FA3F3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F4FC7-63CA-E453-A9CD-7EEFB668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06E0F-3EE6-B545-A0D1-4D4CA818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0C93-E081-4846-2C78-B935283B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716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1F7B-25C5-AC96-1F02-E3C51AA1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3E443-2EAC-3DDF-419D-7A8081FC6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6A207-DD0A-9BB4-1DA1-21B76CA11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85D2E-3963-3239-A476-743B5319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67A6F-2B0C-A77B-9697-6993C760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B8FDC-F125-ADE0-1990-97804F53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3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39E8-DB4C-6A0E-2F7B-22372150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59DBC-8782-DFFE-0E96-A15A54D9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4D22-6218-FD34-E7D4-8F739ACD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C0965-95D0-EE6E-4528-36377A66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1D0B6-F524-6493-EC8B-90E0E2E1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27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C83AC-7971-D57E-89E7-6E1F9DDFF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1FD1F-A3E7-382F-B814-445F18E68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B95A-1D1A-F9A8-8A34-7809E7F4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C1DE-D364-3ABD-0D46-A990DA9D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BCF4-97A3-A611-B44B-AAE7A774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6533-18CA-B54F-D29F-2B96A076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1F9BC-9A05-5FEC-6BE9-951278E7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EF261-F4A5-FC92-0AE3-16EAF2B5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BBCE5-2922-E45C-00DF-58CCCEDE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9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78" r:id="rId2"/>
    <p:sldLayoutId id="2147483863" r:id="rId3"/>
    <p:sldLayoutId id="2147483891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5225F-9A9E-CF68-442A-7E65969E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8D7E-C763-6F18-198F-B93FF55D4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9DFB9-FBE0-FF85-D6C7-7BFFCF60E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A2AC-E12A-4C64-9490-38B9626B9836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B83E-940A-CC14-6395-A2A2CCF38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A98A0-B059-EDA9-697C-47B613DC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17C9-0FCB-449A-AA3E-4E3560419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168560"/>
            <a:ext cx="5826719" cy="1646302"/>
          </a:xfrm>
        </p:spPr>
        <p:txBody>
          <a:bodyPr/>
          <a:lstStyle/>
          <a:p>
            <a:r>
              <a:rPr dirty="0"/>
              <a:t>SQL Analysis of E-Commerce Orders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4523"/>
            <a:ext cx="6400800" cy="646471"/>
          </a:xfrm>
        </p:spPr>
        <p:txBody>
          <a:bodyPr/>
          <a:lstStyle/>
          <a:p>
            <a:r>
              <a:rPr dirty="0"/>
              <a:t>Prepared by: [</a:t>
            </a:r>
            <a:r>
              <a:rPr lang="en-US" dirty="0"/>
              <a:t>KARAN SINGH RAWAT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Customers by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450735"/>
          </a:xfrm>
        </p:spPr>
        <p:txBody>
          <a:bodyPr>
            <a:normAutofit/>
          </a:bodyPr>
          <a:lstStyle/>
          <a:p>
            <a:r>
              <a:rPr dirty="0"/>
              <a:t>Query:</a:t>
            </a:r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Explanation: Identifies the top 5 customers with the highest spending.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51FA-49AD-4CA9-5178-6A82B0EA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19" y="2712605"/>
            <a:ext cx="5163271" cy="2534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Monthly Revenue Report (Last 6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Query:</a:t>
            </a:r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r>
              <a:rPr dirty="0"/>
              <a:t>Explanation: Generates revenue trends.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A301A-4EC6-EADA-E159-A9E2965E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65" y="2770680"/>
            <a:ext cx="4620270" cy="24768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Order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20646"/>
            <a:ext cx="6347714" cy="4965290"/>
          </a:xfrm>
        </p:spPr>
        <p:txBody>
          <a:bodyPr>
            <a:normAutofit/>
          </a:bodyPr>
          <a:lstStyle/>
          <a:p>
            <a:r>
              <a:rPr dirty="0"/>
              <a:t>Query:</a:t>
            </a:r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r>
              <a:rPr dirty="0"/>
              <a:t>Explanation: Fetches detailed order history for a customer.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A64302-86E5-5D62-9429-42726B6A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98" y="2313285"/>
            <a:ext cx="5106113" cy="3077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Most Popular Product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76208"/>
            <a:ext cx="6347714" cy="4515513"/>
          </a:xfrm>
        </p:spPr>
        <p:txBody>
          <a:bodyPr>
            <a:normAutofit/>
          </a:bodyPr>
          <a:lstStyle/>
          <a:p>
            <a:r>
              <a:rPr dirty="0"/>
              <a:t>Query: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r>
              <a:rPr dirty="0"/>
              <a:t>Explanation: Identifies top-selling products per country.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3C80E-1EF2-586E-283D-F0E3F272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93" y="2328492"/>
            <a:ext cx="5687219" cy="31055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Challenges: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dirty="0"/>
              <a:t>Handling large datasets, query performance issues.</a:t>
            </a:r>
          </a:p>
          <a:p>
            <a:r>
              <a:rPr dirty="0"/>
              <a:t>- Optimizations: Using indexes on </a:t>
            </a:r>
            <a:r>
              <a:rPr dirty="0" err="1"/>
              <a:t>customer_id</a:t>
            </a:r>
            <a:r>
              <a:rPr dirty="0"/>
              <a:t>, </a:t>
            </a:r>
            <a:r>
              <a:rPr dirty="0" err="1"/>
              <a:t>order_id</a:t>
            </a:r>
            <a:r>
              <a:rPr dirty="0"/>
              <a:t>, optimizing</a:t>
            </a:r>
            <a:r>
              <a:rPr lang="en-US" dirty="0"/>
              <a:t> J</a:t>
            </a:r>
            <a:r>
              <a:rPr dirty="0"/>
              <a:t>OIN operations.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revenue in the last 6 months was highest in [</a:t>
            </a:r>
            <a:r>
              <a:rPr lang="en-US" dirty="0"/>
              <a:t>27492.85</a:t>
            </a:r>
            <a:r>
              <a:rPr dirty="0"/>
              <a:t>].</a:t>
            </a:r>
          </a:p>
          <a:p>
            <a:r>
              <a:rPr dirty="0"/>
              <a:t>- The most popular product globally is [</a:t>
            </a:r>
            <a:r>
              <a:rPr lang="en-US" dirty="0"/>
              <a:t>Mouse</a:t>
            </a:r>
            <a:r>
              <a:rPr dirty="0"/>
              <a:t>].</a:t>
            </a:r>
          </a:p>
          <a:p>
            <a:r>
              <a:rPr dirty="0"/>
              <a:t>- Kuwait had </a:t>
            </a:r>
            <a:r>
              <a:rPr lang="en-US" dirty="0"/>
              <a:t>9</a:t>
            </a:r>
            <a:r>
              <a:rPr dirty="0"/>
              <a:t> total orders.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customer orders and purchasing behavior using SQL queries.</a:t>
            </a:r>
          </a:p>
          <a:p>
            <a:r>
              <a:t>Dataset: Orders, Customers, Order Items.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Tables:</a:t>
            </a:r>
          </a:p>
          <a:p>
            <a:r>
              <a:t>- orders (order_id, customer_id, total_amount, status)</a:t>
            </a:r>
          </a:p>
          <a:p>
            <a:r>
              <a:t>- order_items (order_id, product_name, quantity, price_per_unit)</a:t>
            </a:r>
          </a:p>
          <a:p>
            <a:r>
              <a:t>- customers (customer_id, customer_name, country, signup_date)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Orders from Kuwait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txBody>
          <a:bodyPr/>
          <a:lstStyle/>
          <a:p>
            <a:r>
              <a:rPr dirty="0"/>
              <a:t>Query:</a:t>
            </a:r>
          </a:p>
          <a:p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Explanation: Counts all orders placed by customers from Kuwait.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6EE31-AE84-35E2-29AD-2A8A5E09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34" y="2548864"/>
            <a:ext cx="4972744" cy="21338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Completed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Query:</a:t>
            </a:r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Explanation: Retrieves all completed orders.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C7F6F3-865C-007E-D047-192E5ADA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37" y="2851085"/>
            <a:ext cx="2372056" cy="1667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Customers Signed Up This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Query:</a:t>
            </a:r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r>
              <a:rPr dirty="0"/>
              <a:t>Explanation: Finds customers who joined in the current year.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852B0-66C7-5B6B-87FA-B880EB80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72" y="2853838"/>
            <a:ext cx="4039164" cy="18385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Total Amount Spent by Each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Query:</a:t>
            </a:r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r>
              <a:rPr dirty="0"/>
              <a:t>Explanation: Shows the highest-spending customers.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0FAF1-1FF0-2912-8591-358FF049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44" y="2739348"/>
            <a:ext cx="5020376" cy="2362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dirty="0"/>
              <a:t>Orders with Total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Query:</a:t>
            </a:r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Explanation: Counts total items per order.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35132-7D08-97DE-437F-37D47CA2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44" y="2913269"/>
            <a:ext cx="5115639" cy="21720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Products Purchased in the Last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161552"/>
          </a:xfrm>
        </p:spPr>
        <p:txBody>
          <a:bodyPr>
            <a:normAutofit/>
          </a:bodyPr>
          <a:lstStyle/>
          <a:p>
            <a:r>
              <a:rPr dirty="0"/>
              <a:t>Query:</a:t>
            </a:r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Explanation: Lists all products sold in the last month.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F1219-168E-8C2A-B679-49CEB7AA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29" y="2898153"/>
            <a:ext cx="5772956" cy="2686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323</Words>
  <Application>Microsoft Office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SQL Analysis of E-Commerce Orders</vt:lpstr>
      <vt:lpstr>Introduction</vt:lpstr>
      <vt:lpstr>Database Schema Overview</vt:lpstr>
      <vt:lpstr>Total Orders from Kuwait</vt:lpstr>
      <vt:lpstr>Completed Orders</vt:lpstr>
      <vt:lpstr>Customers Signed Up This Year</vt:lpstr>
      <vt:lpstr>Total Amount Spent by Each Customer</vt:lpstr>
      <vt:lpstr> Orders with Total Items</vt:lpstr>
      <vt:lpstr>Products Purchased in the Last Month</vt:lpstr>
      <vt:lpstr>Top 5 Customers by Spending</vt:lpstr>
      <vt:lpstr>Monthly Revenue Report (Last 6 Months)</vt:lpstr>
      <vt:lpstr>Customer Order History</vt:lpstr>
      <vt:lpstr>Most Popular Product by Country</vt:lpstr>
      <vt:lpstr>Challenges &amp; Optimizations</vt:lpstr>
      <vt:lpstr>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Karan Rawat</cp:lastModifiedBy>
  <cp:revision>4</cp:revision>
  <dcterms:created xsi:type="dcterms:W3CDTF">2013-01-27T09:14:16Z</dcterms:created>
  <dcterms:modified xsi:type="dcterms:W3CDTF">2025-04-03T03:33:32Z</dcterms:modified>
  <cp:category/>
</cp:coreProperties>
</file>