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4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6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06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4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99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72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6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5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CE9B24-DE21-4430-A355-088795E50A7E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3140C3-C6AE-4F53-8887-9BE1A0856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32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otel_revenue_historical_full.xls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4072-236C-42BE-BAEF-7B40041E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47" y="2532183"/>
            <a:ext cx="10515600" cy="13249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 DATA  ANALYSIS </a:t>
            </a:r>
            <a:br>
              <a:rPr lang="en-US" sz="4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br>
              <a:rPr lang="en-US" sz="4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Hotel Data analysis from 2018-2020 </a:t>
            </a:r>
            <a:endParaRPr lang="en-IN" sz="4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2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60FB-E825-4618-95BB-06FA0551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511" y="267286"/>
            <a:ext cx="9440034" cy="784803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tx1"/>
                </a:solidFill>
                <a:cs typeface="Arial" panose="020B0604020202020204" pitchFamily="34" charset="0"/>
              </a:rPr>
              <a:t>Hotel revenue by category 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0C1C1-0E05-4B09-8E17-B9955BDD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59" y="1319374"/>
            <a:ext cx="3749947" cy="439090"/>
          </a:xfrm>
        </p:spPr>
        <p:txBody>
          <a:bodyPr/>
          <a:lstStyle/>
          <a:p>
            <a:r>
              <a:rPr lang="en-US" dirty="0"/>
              <a:t>City Hotel 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321940-35CB-4A1D-AF7E-4A2D13F4905D}"/>
              </a:ext>
            </a:extLst>
          </p:cNvPr>
          <p:cNvSpPr txBox="1">
            <a:spLocks/>
          </p:cNvSpPr>
          <p:nvPr/>
        </p:nvSpPr>
        <p:spPr>
          <a:xfrm>
            <a:off x="6953222" y="1319373"/>
            <a:ext cx="3749947" cy="4390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Resort Hotel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A52B4-9D32-468B-BFEA-3935CACCA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0" y="2025749"/>
            <a:ext cx="5788650" cy="354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3BB1C-B9E3-49DF-ADB0-D2244DE5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025747"/>
            <a:ext cx="5788650" cy="35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FBD3-4D55-4FFC-BBC3-15FBB270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03" y="250614"/>
            <a:ext cx="9440034" cy="644125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09B1-06C7-41AD-999E-521D7CD8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03" y="1249036"/>
            <a:ext cx="9440034" cy="1049867"/>
          </a:xfrm>
        </p:spPr>
        <p:txBody>
          <a:bodyPr/>
          <a:lstStyle/>
          <a:p>
            <a:pPr algn="l"/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E2785-B5C0-4F2C-AEE2-12688725B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4" y="894739"/>
            <a:ext cx="9608235" cy="55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5DC-0AFC-4B77-B954-16604980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09" y="337625"/>
            <a:ext cx="9440034" cy="644126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88D4-1A99-4990-AFC6-B8D55458C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08" y="1178696"/>
            <a:ext cx="10783793" cy="484227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cs typeface="Arial" panose="020B0604020202020204" pitchFamily="34" charset="0"/>
              </a:rPr>
              <a:t>Q1. Is our Hotel revenue Growing by year?</a:t>
            </a:r>
          </a:p>
          <a:p>
            <a:pPr algn="l"/>
            <a:r>
              <a:rPr lang="en-IN" dirty="0"/>
              <a:t> </a:t>
            </a:r>
            <a:r>
              <a:rPr lang="en-US" dirty="0"/>
              <a:t>Yes, our Hotel Revenue is growing, from 2018 to 2020(till September) we have a raise of 113.81% in revenue. In 2018 our revenue is $3.68M, in 2019 it’s $14.93M and in 2020 it’s $10.51M.</a:t>
            </a:r>
          </a:p>
          <a:p>
            <a:pPr algn="l"/>
            <a:r>
              <a:rPr lang="en-US" sz="2000" b="1" dirty="0"/>
              <a:t>Q2. Should we increase our parking lot size? </a:t>
            </a:r>
          </a:p>
          <a:p>
            <a:pPr algn="l"/>
            <a:r>
              <a:rPr lang="en-US" dirty="0"/>
              <a:t> From the data, we can say that our parking is stagnated at around 2.5% and there is no need to increase our parking lot size.</a:t>
            </a:r>
            <a:endParaRPr lang="en-US" sz="2000" b="1" dirty="0"/>
          </a:p>
          <a:p>
            <a:pPr algn="l"/>
            <a:r>
              <a:rPr lang="en-US" sz="2000" b="1" dirty="0"/>
              <a:t>Q3. What trends can we see in the data?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Our Revenue is growing every year and has a very good rise of 113.81% from 2018 to 2020</a:t>
            </a:r>
            <a:endParaRPr lang="en-US" sz="2000" b="1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Our ADR(average daily rate ) is growing by 108.74% from 2018 to 2020.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Total Nights grew by 500% from 2018 to 2020.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D4F7-B72C-41A5-BBDF-5E8559BE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9FAB-24CC-4F63-8F48-88200B6B09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D7704-DA53-42E4-8D42-5217254B6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D3223-2FE5-4BED-93F6-4446E4F31D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D73EF-2149-4253-A5D3-00CE4722B839}"/>
              </a:ext>
            </a:extLst>
          </p:cNvPr>
          <p:cNvSpPr txBox="1"/>
          <p:nvPr/>
        </p:nvSpPr>
        <p:spPr>
          <a:xfrm>
            <a:off x="6609471" y="473611"/>
            <a:ext cx="5430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Approach &amp;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Technical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Q1. Hotel Revenue &amp; Growth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Q2. Parking lot Size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Q3. Trends in Data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Hotel revenue by category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82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3C67-806F-400C-A937-84E16051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65" y="611946"/>
            <a:ext cx="9590550" cy="79040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C6BEE-5BAB-411E-9DB1-EAD81BC7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65" y="1976512"/>
            <a:ext cx="11224845" cy="4881488"/>
          </a:xfrm>
        </p:spPr>
        <p:txBody>
          <a:bodyPr/>
          <a:lstStyle/>
          <a:p>
            <a:pPr algn="l"/>
            <a:r>
              <a:rPr lang="en-US" sz="2400" b="1" dirty="0"/>
              <a:t>Q1. Is our Hotel revenue Growing 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by year?     </a:t>
            </a:r>
          </a:p>
          <a:p>
            <a:pPr algn="l"/>
            <a:r>
              <a:rPr lang="en-US" b="1" dirty="0"/>
              <a:t>        </a:t>
            </a:r>
            <a:r>
              <a:rPr lang="en-US" dirty="0"/>
              <a:t>We have two hotel types so it would be good to segment revenue by hotel type.</a:t>
            </a:r>
          </a:p>
          <a:p>
            <a:pPr algn="l"/>
            <a:r>
              <a:rPr lang="en-US" sz="2400" b="1" dirty="0"/>
              <a:t>Q2. Should we increase our parking lot size? </a:t>
            </a:r>
          </a:p>
          <a:p>
            <a:pPr algn="l"/>
            <a:r>
              <a:rPr lang="en-US" b="1" dirty="0"/>
              <a:t>	 </a:t>
            </a:r>
            <a:r>
              <a:rPr lang="en-US" dirty="0"/>
              <a:t>We want to understand if there is a trend with guests with personal cars.</a:t>
            </a:r>
          </a:p>
          <a:p>
            <a:pPr algn="l"/>
            <a:r>
              <a:rPr lang="en-US" sz="2400" b="1" dirty="0"/>
              <a:t>Q3. What trends can we see in the data? </a:t>
            </a:r>
          </a:p>
          <a:p>
            <a:pPr algn="l"/>
            <a:r>
              <a:rPr lang="en-US" sz="2400" b="1" dirty="0"/>
              <a:t>   	 </a:t>
            </a:r>
            <a:r>
              <a:rPr lang="en-US" dirty="0"/>
              <a:t>We will Focus on the average daily rate and guests to explore seasonality.</a:t>
            </a:r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70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2C8E-17FA-447F-BA71-4E474CBF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27" y="780756"/>
            <a:ext cx="9440034" cy="84107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Approach and Analysis 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02A6-FB21-4050-9685-94A2F5367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7" y="2079029"/>
            <a:ext cx="11141613" cy="3998215"/>
          </a:xfrm>
        </p:spPr>
        <p:txBody>
          <a:bodyPr/>
          <a:lstStyle/>
          <a:p>
            <a:pPr algn="l"/>
            <a:r>
              <a:rPr lang="en-US" dirty="0"/>
              <a:t>1. Dataset: </a:t>
            </a:r>
            <a:r>
              <a:rPr lang="en-US" dirty="0">
                <a:hlinkClick r:id="rId2" action="ppaction://hlinkfile"/>
              </a:rPr>
              <a:t>Hotel Revenue </a:t>
            </a:r>
            <a:endParaRPr lang="en-US" dirty="0"/>
          </a:p>
          <a:p>
            <a:pPr algn="l"/>
            <a:r>
              <a:rPr lang="en-US" dirty="0"/>
              <a:t>2. Formatted, compiled, and cleaned in one single dataset</a:t>
            </a:r>
          </a:p>
          <a:p>
            <a:pPr algn="l"/>
            <a:r>
              <a:rPr lang="en-US" dirty="0"/>
              <a:t>3. The columns Revenue, ADR, stays in weeknights, stays in weekend nights, discounts, required car parking space, and the different PLU codes will be considered to answer our questions</a:t>
            </a:r>
          </a:p>
          <a:p>
            <a:pPr algn="l"/>
            <a:r>
              <a:rPr lang="en-US" dirty="0"/>
              <a:t>4. Statistical inference and graphical visualization will be employed.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5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FE036-DBF4-4E14-BEE5-69207724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25" y="564202"/>
            <a:ext cx="9440034" cy="88327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Technical Challenges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691E6-88F6-47D5-9BB6-65E37C35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25" y="2079028"/>
            <a:ext cx="9939731" cy="37731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The dataset contains Data in different sheets, our first job is to merge them with the help of SQL.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With The dataset being clean enough we have created new columns Discount &amp; revenue.</a:t>
            </a:r>
          </a:p>
          <a:p>
            <a:pPr marL="457200" indent="-457200" algn="l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8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1CFB-56F5-4601-A4EC-51339CF4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78" y="567397"/>
            <a:ext cx="10353762" cy="69869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Q1. Is our Hotel revenue Growing by year?     </a:t>
            </a:r>
            <a:br>
              <a:rPr lang="en-US" sz="4000" b="1" dirty="0">
                <a:latin typeface="+mj-lt"/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F7DDF-7299-4DDE-93FB-03973FFBD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8" y="1145234"/>
            <a:ext cx="7380583" cy="4144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5B0A8-379A-4B2D-B975-38FCD1C45ADB}"/>
              </a:ext>
            </a:extLst>
          </p:cNvPr>
          <p:cNvSpPr txBox="1"/>
          <p:nvPr/>
        </p:nvSpPr>
        <p:spPr>
          <a:xfrm>
            <a:off x="815927" y="5683348"/>
            <a:ext cx="1090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our Hotel Revenue is growing, from 2018 to 2020(till September) we have a raise of 113.81% in revenue. </a:t>
            </a:r>
          </a:p>
          <a:p>
            <a:r>
              <a:rPr lang="en-US" dirty="0"/>
              <a:t>In 2018 our revenue is $3.68M, in 2019 it’s $14.93M and in 2020 it’s $10.51M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41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D21C-936E-4E82-AF04-BE4D71A8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293" y="140677"/>
            <a:ext cx="9440034" cy="9114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Category-wise Hotel Revenue 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8752E-BB4B-4AC8-A15B-F5F93F7D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93" y="1052089"/>
            <a:ext cx="9440034" cy="104986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600" dirty="0"/>
              <a:t>There are two categories in our hotel:</a:t>
            </a:r>
          </a:p>
          <a:p>
            <a:pPr marL="457200" indent="-457200" algn="l">
              <a:buAutoNum type="arabicPeriod"/>
            </a:pPr>
            <a:r>
              <a:rPr lang="en-US" sz="2600" dirty="0"/>
              <a:t>City Hotel </a:t>
            </a:r>
          </a:p>
          <a:p>
            <a:pPr marL="457200" indent="-457200" algn="l">
              <a:buAutoNum type="arabicPeriod"/>
            </a:pPr>
            <a:r>
              <a:rPr lang="en-US" sz="2600" dirty="0"/>
              <a:t>Resort Hotel </a:t>
            </a:r>
            <a:endParaRPr lang="en-IN" sz="2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2F2278-BEB6-49B8-92B5-695CCC2A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33" y="1052089"/>
            <a:ext cx="3032518" cy="25949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047F47-5ECF-4AC2-B5ED-BCB134DA2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7" y="3901851"/>
            <a:ext cx="2924583" cy="25149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7393D8-6B9F-4999-8DD3-75F76BAAB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33" y="3901851"/>
            <a:ext cx="2924583" cy="2514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BB051-1126-42DE-9844-8E9AF952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95" y="3901851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6456-466F-4072-8E8E-BD160191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23557"/>
            <a:ext cx="10333627" cy="82700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Q2. Should we increase our parking lot size?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3878D-1739-49FE-BF85-622E2B134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75" y="4456469"/>
            <a:ext cx="9440034" cy="10498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We calculate parking percentage with the help of required car parking space and total nights spent by customers. In 2018 it was 2.64%, in 2019 it was 2.58% and in 2020 it was 1.87% .so to this data we can say that our parking is stagnated at around 2.5% and there is no need to increase our parking lot size.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B434E-3433-413B-B8CD-D4633C4B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43" y="1456628"/>
            <a:ext cx="8296914" cy="24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96DB-1CD1-46BD-A627-02882F23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630" y="351692"/>
            <a:ext cx="9440034" cy="78480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Q3. What trends can we see in the data?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4DEED-6704-445F-AA52-7B4734AE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" y="1368610"/>
            <a:ext cx="11008878" cy="49688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trend we can see in our data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Our Revenue is growing every year and has a very good rise of 113.81% from 2018 to 2020. our total revenue from 2018 to 2020 is </a:t>
            </a:r>
            <a:r>
              <a:rPr lang="en-US" b="1" dirty="0"/>
              <a:t>$29.13 M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Our ADR(average daily rate ) is growing. In 2018 our average of </a:t>
            </a:r>
            <a:r>
              <a:rPr lang="en-US" dirty="0" err="1"/>
              <a:t>adr</a:t>
            </a:r>
            <a:r>
              <a:rPr lang="en-US" dirty="0"/>
              <a:t> was $92.2, in 2019 it was  $99.3 and in 2020 it was $118.7.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The average of </a:t>
            </a:r>
            <a:r>
              <a:rPr lang="en-US" b="0" i="0" dirty="0" err="1">
                <a:effectLst/>
              </a:rPr>
              <a:t>adr</a:t>
            </a:r>
            <a:r>
              <a:rPr lang="en-US" b="0" i="0" dirty="0">
                <a:effectLst/>
              </a:rPr>
              <a:t> trended up, resulting in a 108.74% increase between Saturday, January 20, 2018, and Monday, September 7, 2020.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</a:rPr>
              <a:t>Total Nights trended up, resulting in a 500.00% increase between Saturday, January 20, 2018 and Monday, September 7, 2020.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Our City hotel revenue is $15.5M (51.68%) and Resort hotel revenue is $14.07M(48.32%).</a:t>
            </a:r>
            <a:endParaRPr lang="en-US" dirty="0">
              <a:solidFill>
                <a:srgbClr val="252423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There is no need to increase our Parking lot size as vehicle parking is stagnated at around 2.5%.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35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291</TotalTime>
  <Words>726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HOTEL  DATA  ANALYSIS  … A Hotel Data analysis from 2018-2020 </vt:lpstr>
      <vt:lpstr> </vt:lpstr>
      <vt:lpstr>Questions </vt:lpstr>
      <vt:lpstr>Approach and Analysis </vt:lpstr>
      <vt:lpstr>Technical Challenges</vt:lpstr>
      <vt:lpstr>Q1. Is our Hotel revenue Growing by year?      </vt:lpstr>
      <vt:lpstr>Category-wise Hotel Revenue </vt:lpstr>
      <vt:lpstr>Q2. Should we increase our parking lot size? </vt:lpstr>
      <vt:lpstr>Q3. What trends can we see in the data?</vt:lpstr>
      <vt:lpstr>Hotel revenue by category </vt:lpstr>
      <vt:lpstr>Dashboard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 DATA  ANALYSIS  … A Hotel Data analysis from 2018-2020 </dc:title>
  <dc:creator>Karan Rawat</dc:creator>
  <cp:lastModifiedBy>Karan Rawat</cp:lastModifiedBy>
  <cp:revision>26</cp:revision>
  <dcterms:created xsi:type="dcterms:W3CDTF">2022-10-25T14:11:23Z</dcterms:created>
  <dcterms:modified xsi:type="dcterms:W3CDTF">2022-10-26T04:54:50Z</dcterms:modified>
</cp:coreProperties>
</file>