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MANAGEMENT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 Program for an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XYZ is a company based in Toronto for even management, currently it works on a project to manage an event for 30 days for a group of developers from all over US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The Company has put a good program including stay arrangements, discussion rooms, landscape visit places, cafes and restaurants.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72861"/>
            <a:ext cx="10820400" cy="4024125"/>
          </a:xfrm>
        </p:spPr>
        <p:txBody>
          <a:bodyPr/>
          <a:lstStyle/>
          <a:p>
            <a:r>
              <a:rPr lang="en-US" b="1" dirty="0"/>
              <a:t>XYZ uses the data provided by Foursquare location data. The data are grouped by landscape area, and each area includes information about restaurants, hotels and cafes in this area.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3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Acquistion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DATA FROM FOURSQUARE API, </a:t>
            </a:r>
          </a:p>
          <a:p>
            <a:endParaRPr lang="en-US" dirty="0" smtClean="0"/>
          </a:p>
          <a:p>
            <a:r>
              <a:rPr lang="en-US" dirty="0" smtClean="0"/>
              <a:t>DATA ABOUT NEARBY HOTELS IS USED TO PLAN THE STAY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ABOUT NEARBY </a:t>
            </a:r>
            <a:r>
              <a:rPr lang="en-US" dirty="0" smtClean="0"/>
              <a:t>CAFES </a:t>
            </a:r>
            <a:r>
              <a:rPr lang="en-US" dirty="0"/>
              <a:t>IS USED TO PLAN THE </a:t>
            </a:r>
            <a:r>
              <a:rPr lang="en-US" dirty="0" smtClean="0"/>
              <a:t>DINING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ABOUT NEARBY </a:t>
            </a:r>
            <a:r>
              <a:rPr lang="en-US" dirty="0" smtClean="0"/>
              <a:t>HALLS </a:t>
            </a:r>
            <a:r>
              <a:rPr lang="en-US" dirty="0"/>
              <a:t>IS USED TO PLAN THE </a:t>
            </a:r>
            <a:r>
              <a:rPr lang="en-US" dirty="0" smtClean="0"/>
              <a:t>MEETUP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1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PREPROCESSED I.E NULL VALUES ARE REMOVED AND DATA IS NORMALIZED FOR BETTER RESULTS</a:t>
            </a:r>
          </a:p>
          <a:p>
            <a:endParaRPr lang="en-US" dirty="0"/>
          </a:p>
          <a:p>
            <a:r>
              <a:rPr lang="en-US" dirty="0" smtClean="0"/>
              <a:t>UNKNOWN VALUES ARE ELIMINATED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1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41090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HAVE GENERATED CLUSTER FOR DATA I.E NEARBY LOCATIONS FROM THE CURRENT LOCATIONS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0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178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EVENT MANAGEMENT FOR DEVELOPERS</vt:lpstr>
      <vt:lpstr>A Program for an Event </vt:lpstr>
      <vt:lpstr>Data Description</vt:lpstr>
      <vt:lpstr>Data Acquistion </vt:lpstr>
      <vt:lpstr>Data pre-processing</vt:lpstr>
      <vt:lpstr>Cluster generated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FOR DEVELOPERS</dc:title>
  <dc:creator>Karan Pramod Shinde</dc:creator>
  <cp:lastModifiedBy>Karan Pramod Shinde</cp:lastModifiedBy>
  <cp:revision>4</cp:revision>
  <dcterms:created xsi:type="dcterms:W3CDTF">2019-07-15T10:07:33Z</dcterms:created>
  <dcterms:modified xsi:type="dcterms:W3CDTF">2019-07-15T10:52:01Z</dcterms:modified>
</cp:coreProperties>
</file>