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2949c08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2949c08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32949c0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32949c0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4b15e0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4b15e0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2949c08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2949c08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2949c08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2949c08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 2^K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Karan Sahu and Anh Tran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program works and big 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 program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688" y="24504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213" y="19907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00075" y="28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analysis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25" y="791875"/>
            <a:ext cx="6584124" cy="41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712000" y="28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12000" y="1240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15.346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20.432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21.238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19.352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19.214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19.047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23.209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19.043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19.389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302" y="654863"/>
            <a:ext cx="607932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869150" y="4333875"/>
            <a:ext cx="12264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Trails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26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Conclusion, </a:t>
            </a:r>
            <a:r>
              <a:rPr lang="en"/>
              <a:t>Observation</a:t>
            </a:r>
            <a:r>
              <a:rPr lang="en"/>
              <a:t>(iterative vs recursion)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902475" y="1264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Iterative Solution has better time efficiency than recursive method at all points of trials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Average of about 18.6 seconds slower this average would be closer to 20 with more data points based on the trend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Same Big N(64) due to the fact that the issue is coming from the unsigned long long int not being able to hold the value.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some reason the programs time efficiency for both recursive and iterative went up in down at some points as # trials increased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Iterative solution Wins!!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application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9907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546" y="1617721"/>
            <a:ext cx="4659125" cy="33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