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2C5B-31C0-154D-8C84-29460844C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08FB8-D1F0-3844-8205-67CC4BCFB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10BFC-6F98-AD43-9FB1-166BA90E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71AE-18B0-9B44-9351-5F889F00C6D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2694-03D3-0145-A3C3-3C7053B9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A2EA-0D68-5F46-9FAF-15C93F4D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17-84A5-2742-8F4E-19A4E62A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2FEC-E552-634C-AFA7-A33B2DB2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64326-25BF-C744-9B47-80D0F73AE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DD67-AFF5-204E-AB67-F173B3C0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71AE-18B0-9B44-9351-5F889F00C6D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CA4C-A9E9-994C-AA0A-B2442461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02A06-CFB9-7240-BB62-AFD29D85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17-84A5-2742-8F4E-19A4E62A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6C9B8-F508-A140-B971-05783AF52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685F1-AE08-1349-AA24-55FEC4AFA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EFEF2-F4D3-3B45-BBB1-22BA1559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71AE-18B0-9B44-9351-5F889F00C6D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048CA-2C25-774A-AB97-E33DD628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33328-3A2C-0148-A0C2-EFEAA94A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17-84A5-2742-8F4E-19A4E62A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1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D2B2-3BAC-F34B-BCDE-1B5B17A0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27877-4A9A-3245-B73D-34BFA4A7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4915-381F-A247-9DE5-41DB9BDC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71AE-18B0-9B44-9351-5F889F00C6D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41E3B-1161-C246-B70A-ACD77C59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2CBA1-AFC2-874E-BE39-7B52F88A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17-84A5-2742-8F4E-19A4E62A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6F2A-7B0C-DA47-80A3-87CC8DCC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A8F36-A3BE-6548-A40B-A58D174C9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04B2B-EE56-564D-BF27-C1E2D998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71AE-18B0-9B44-9351-5F889F00C6D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C38C0-F0ED-3743-BD04-41669F76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0CB2D-5E07-4D47-A341-61021D5A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17-84A5-2742-8F4E-19A4E62A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7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FBE6-F2A2-6D42-AE7E-53123C5C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C1E5-25DE-6946-9F7F-8E92EFEF1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F1300-B939-4D40-8BB5-A3C190DDE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13846-D82E-3846-9BB6-8BA533BA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71AE-18B0-9B44-9351-5F889F00C6D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AF483-39B5-0F44-9331-EC7438F5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B84F7-2DA5-F443-B0F3-3C3A0536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17-84A5-2742-8F4E-19A4E62A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6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4EE2-B254-F64A-A6E8-8F3B83BB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DFFB5-48D9-5949-B3DA-71D5ECA5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5C091-4A2E-6747-9592-55C2A82CE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0DB3C-5A71-8242-B1A4-688F57DD3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6BD79-001F-9A45-8601-76CDC28F7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1B984-70AF-8C48-824D-D585F207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71AE-18B0-9B44-9351-5F889F00C6D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D34B8-8A7E-6549-96C3-31E44620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902E2-1C07-FB43-86BA-C6CA49A0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17-84A5-2742-8F4E-19A4E62A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0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8631-F17A-344B-BC6F-1D79D40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42AE9-447E-FD46-8479-AD8FE85F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71AE-18B0-9B44-9351-5F889F00C6D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71CD8-E120-9D47-921A-B4317579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99551-FD72-B342-B7A2-0FAD5497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17-84A5-2742-8F4E-19A4E62A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4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7A417-6EC9-3646-B3CC-62FE7A5F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71AE-18B0-9B44-9351-5F889F00C6D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B3D13-28AC-1341-A64B-83CE2BAA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F90B8-3E65-2E4D-8FA8-F6AFBE72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17-84A5-2742-8F4E-19A4E62A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9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6CF4-EA71-BC47-BCF4-A84BDC35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075D-8795-B645-8519-0842A2776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D29ED-E5E5-1343-8E0F-9E1BD04D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CB65-566B-854E-8FFE-99882E83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71AE-18B0-9B44-9351-5F889F00C6D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7C1ED-089E-9D48-86B0-CACC7D32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B5C0-7156-FD4A-AF90-B9B9CCC0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17-84A5-2742-8F4E-19A4E62A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6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D59C-054D-0A4A-843B-9C5D4F4A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ECF83-D8C1-9647-99E8-EDAD64413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35617-1482-D145-AD31-DAED424F6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17AB0-6B3E-B043-A475-98CC36BC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71AE-18B0-9B44-9351-5F889F00C6D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8780C-D170-2049-B1C3-8CB1C0D2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CED28-CBFF-1D47-A795-F702C2B0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7717-84A5-2742-8F4E-19A4E62A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8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F1B10-8934-934D-ADBB-079DCD28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4AC7E-4997-8F4A-8AA7-2022D17FF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D291E-D594-CC45-BC39-51B131F0F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71AE-18B0-9B44-9351-5F889F00C6D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0E22F-42B8-E941-A980-379F220EC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1DE6-6909-8C4F-86B1-E4C9C5B49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7717-84A5-2742-8F4E-19A4E62A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CDB2-B11F-FC41-8A59-3D1D435F6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984" y="1286486"/>
            <a:ext cx="11090031" cy="2387600"/>
          </a:xfrm>
        </p:spPr>
        <p:txBody>
          <a:bodyPr/>
          <a:lstStyle/>
          <a:p>
            <a:r>
              <a:rPr lang="en-US" b="1" dirty="0"/>
              <a:t>Coronavirus Dashboard on R 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0AD43-FB21-6146-B010-321B57453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2308" y="5735637"/>
            <a:ext cx="3751384" cy="1655762"/>
          </a:xfrm>
        </p:spPr>
        <p:txBody>
          <a:bodyPr/>
          <a:lstStyle/>
          <a:p>
            <a:r>
              <a:rPr lang="en-US" dirty="0"/>
              <a:t>- By Karan Sehgal</a:t>
            </a:r>
          </a:p>
        </p:txBody>
      </p:sp>
    </p:spTree>
    <p:extLst>
      <p:ext uri="{BB962C8B-B14F-4D97-AF65-F5344CB8AC3E}">
        <p14:creationId xmlns:p14="http://schemas.microsoft.com/office/powerpoint/2010/main" val="191298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7543-F6F6-5D4D-AEBA-56FEEB07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AB2A4-38D1-3742-92B1-7E6DA3C6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377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47C638-0191-1745-972A-FA9606765522}"/>
              </a:ext>
            </a:extLst>
          </p:cNvPr>
          <p:cNvSpPr txBox="1"/>
          <p:nvPr/>
        </p:nvSpPr>
        <p:spPr>
          <a:xfrm>
            <a:off x="0" y="36879"/>
            <a:ext cx="6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 1</a:t>
            </a:r>
          </a:p>
        </p:txBody>
      </p:sp>
    </p:spTree>
    <p:extLst>
      <p:ext uri="{BB962C8B-B14F-4D97-AF65-F5344CB8AC3E}">
        <p14:creationId xmlns:p14="http://schemas.microsoft.com/office/powerpoint/2010/main" val="367856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1F75-6E49-1444-BC19-2BC32A3F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4930-0E77-4F4F-A0EC-933704F6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F22BB-64B4-2242-8097-EFBE4BDE7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4"/>
            <a:ext cx="12192000" cy="6492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B3A653-6849-3D49-9167-B55ECC7A50E7}"/>
              </a:ext>
            </a:extLst>
          </p:cNvPr>
          <p:cNvSpPr txBox="1"/>
          <p:nvPr/>
        </p:nvSpPr>
        <p:spPr>
          <a:xfrm>
            <a:off x="0" y="36879"/>
            <a:ext cx="6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 2</a:t>
            </a:r>
          </a:p>
        </p:txBody>
      </p:sp>
    </p:spTree>
    <p:extLst>
      <p:ext uri="{BB962C8B-B14F-4D97-AF65-F5344CB8AC3E}">
        <p14:creationId xmlns:p14="http://schemas.microsoft.com/office/powerpoint/2010/main" val="313097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98D9-2050-2743-92B2-9AAD0307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73EC-C87C-6E43-9E5D-A712DC16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14ABE-7806-B54A-BC2E-2D72D8C8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772"/>
            <a:ext cx="12192000" cy="6596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D8351-6838-8847-9E70-70BE68D0E3DE}"/>
              </a:ext>
            </a:extLst>
          </p:cNvPr>
          <p:cNvSpPr txBox="1"/>
          <p:nvPr/>
        </p:nvSpPr>
        <p:spPr>
          <a:xfrm>
            <a:off x="0" y="-14220"/>
            <a:ext cx="6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 3</a:t>
            </a:r>
          </a:p>
        </p:txBody>
      </p:sp>
    </p:spTree>
    <p:extLst>
      <p:ext uri="{BB962C8B-B14F-4D97-AF65-F5344CB8AC3E}">
        <p14:creationId xmlns:p14="http://schemas.microsoft.com/office/powerpoint/2010/main" val="61752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8B664D-238A-B645-9CA3-D0774892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522"/>
            <a:ext cx="12192000" cy="6541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43EDB0-82D5-D64C-A483-426BE10A9164}"/>
              </a:ext>
            </a:extLst>
          </p:cNvPr>
          <p:cNvSpPr txBox="1"/>
          <p:nvPr/>
        </p:nvSpPr>
        <p:spPr>
          <a:xfrm>
            <a:off x="0" y="36879"/>
            <a:ext cx="68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 4</a:t>
            </a:r>
          </a:p>
        </p:txBody>
      </p:sp>
    </p:spTree>
    <p:extLst>
      <p:ext uri="{BB962C8B-B14F-4D97-AF65-F5344CB8AC3E}">
        <p14:creationId xmlns:p14="http://schemas.microsoft.com/office/powerpoint/2010/main" val="350823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Coronavirus Dashboard on R Shiny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 Dashboard on R Shiny</dc:title>
  <dc:creator>Karan Sehgal</dc:creator>
  <cp:lastModifiedBy>Karan Sehgal</cp:lastModifiedBy>
  <cp:revision>1</cp:revision>
  <dcterms:created xsi:type="dcterms:W3CDTF">2020-04-13T12:17:32Z</dcterms:created>
  <dcterms:modified xsi:type="dcterms:W3CDTF">2020-04-13T12:22:09Z</dcterms:modified>
</cp:coreProperties>
</file>