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embeddedFontLst>
    <p:embeddedFont>
      <p:font typeface="Lato" panose="020B0604020202020204" charset="0"/>
      <p:regular r:id="rId57"/>
      <p:bold r:id="rId58"/>
      <p:italic r:id="rId59"/>
      <p:boldItalic r:id="rId60"/>
    </p:embeddedFont>
    <p:embeddedFont>
      <p:font typeface="Raleway" panose="020B0604020202020204" charset="0"/>
      <p:regular r:id="rId61"/>
      <p:bold r:id="rId62"/>
      <p:italic r:id="rId63"/>
      <p:boldItalic r:id="rId64"/>
    </p:embeddedFont>
    <p:embeddedFont>
      <p:font typeface="Roboto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945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80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2ea18d2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2ea18d2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7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2ea18d2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2ea18d2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1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2ea18d2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2ea18d2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45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2ea18d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2ea18d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5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2ea18d2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2ea18d2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43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2ea18d2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2ea18d2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25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2ea18d2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2ea18d2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5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2ea18d2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2ea18d2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496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2ea18d2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52ea18d2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0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2ea18d2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52ea18d2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2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2ea18d2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2ea18d2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75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2ea18d2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2ea18d2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2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2ea18d2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2ea18d2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03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2ea18d2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2ea18d2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96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2ea18d2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2ea18d2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8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2ea18d2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2ea18d2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0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2ea18d2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2ea18d2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27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2ea18d2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52ea18d2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54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52ea18d2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52ea18d2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470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52ea18d2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52ea18d2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747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2ea18d2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2ea18d2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7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2ea18d2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2ea18d2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63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52ea18d2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52ea18d2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745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2ea18d2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2ea18d2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927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2ea18d2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52ea18d2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98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52ea18d2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52ea18d2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149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2ea18d2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2ea18d2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295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2ea18d2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2ea18d2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02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26834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26834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2ea18d2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2ea18d2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304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2ea18d2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2ea18d2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426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52ea18d26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52ea18d26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4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2ea18d2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2ea18d2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2ea18d2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2ea18d2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9848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52ea18d2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52ea18d2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0854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2ea18d2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2ea18d2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951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52ea18d2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52ea18d2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703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52ea18d26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52ea18d26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966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52ea18d2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52ea18d2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071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52ea18d26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52ea18d26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19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ea18d2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ea18d2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4898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2ea18d2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2ea18d2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95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52ea18d2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52ea18d2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72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2ea18d2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2ea18d2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946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52ea18d2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52ea18d2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90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52ea18d2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52ea18d2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656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52ea18d26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52ea18d26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22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52ea18d26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52ea18d26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7805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52ea18d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52ea18d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65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2ea18d2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2ea18d2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6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ea18d2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ea18d2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5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2ea18d2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2ea18d2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9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ea18d2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ea18d2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28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jquery/3.4.0/jquery.min.j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njs.cloudflare.com/ajax/libs/jquery-validate/1.19.0/jquery.validate.min.j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Scripting Language Part-2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 when Javascript Interpreter starts interprets DOM to manipulate then JQuery Engine come into picture.Javascript utilizes JQuery Engine for it's implementations.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Jquery Engine is nothing but the code written in Javascript.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 when Javascript Interpreter see's the &lt;Script&gt; tag it start interpreting  the code line by line.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any jQuery function like($,.css,.replace etc...) comes in between then Javascript Interpreter look's for implementation of those jQuery function in jQuery Engine and this way it will execute the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Hello World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38" y="1924450"/>
            <a:ext cx="7832927" cy="2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jQuery Library Functions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89725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0"/>
              <a:t>Everything inside it will load as soon as the DOM is loaded and before the page contents are loaded.</a:t>
            </a:r>
            <a:endParaRPr sz="27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760"/>
              <a:t>$(document).ready(</a:t>
            </a:r>
            <a:endParaRPr sz="5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760"/>
              <a:t>function() {</a:t>
            </a:r>
            <a:endParaRPr sz="5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760"/>
              <a:t> // do stuff when DOM is ready </a:t>
            </a:r>
            <a:endParaRPr sz="5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760"/>
              <a:t>});</a:t>
            </a:r>
            <a:endParaRPr sz="5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75" y="1909950"/>
            <a:ext cx="8310300" cy="2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Functions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function in JavaScript can be named or anonymous.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named function we  use  function keyword as follows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 my1()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// do some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anonymous function can be defined in similar way like that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 fun = function 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// code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anonymous functions in jQuery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$(document).ready(function()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do some stuff here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In Built Functions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0"/>
              <a:t>JavaScript has support more built-in functions which are the which are the following ..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1.charAt()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Returns the character at the specified index.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2.concat()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Combines the text of two strings and returns a new string.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3.forEach()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60"/>
              <a:t>Calls a function for each element in the array.</a:t>
            </a:r>
            <a:endParaRPr sz="17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729450" y="1341350"/>
            <a:ext cx="7688700" cy="3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4.indexOf()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index within the calling String object of the first occurrence of the specified value, or -1 if not found.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5.length()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length of the string.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6.pop()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Removes the last element from an array and returns that element.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7.push()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Adds one or more elements to the end of an array and returns the new length of the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8.reverse()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Reverses the order of the elements of an array -- the first becomes the last, and the last becomes the first.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We are going to cover..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1. Introduction to  jQuery 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2. Basics of jQuery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3. Selectors in jQuery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4. jQuery – DOM Attributes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5. jQuery – DOM Traversing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6. Basic Asp.Net Ajax Controls- AJAX extension controls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5">
                <a:latin typeface="Roboto"/>
                <a:ea typeface="Roboto"/>
                <a:cs typeface="Roboto"/>
                <a:sym typeface="Roboto"/>
              </a:rPr>
              <a:t>7. DOM manipulation with Jquery and Ajax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729450" y="1331250"/>
            <a:ext cx="76887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9.sort()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Sorts the elements of an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10.substr()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characters in a string beginning at the specified location through the specified number of characters.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11.toLowerCase()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calling string value converted to lower case.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12.toString()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string representation of the number's value.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13.toUpperCase()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Returns the calling string value converted to uppercase.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 is a collection of  tree elements in the HTML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&lt;p&gt; elements are children (and descendants) of &lt;div&gt;, descendants of &lt;body&gt; and &lt;html&gt;, and siblings of each other &lt;p&gt;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Selectors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jQuery selectors we can used to select one or more HTML elements 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After  selecting we can perform various operations on that selected element.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jQuery selectors start with the dollar sign and parentheses −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e.g. </a:t>
            </a:r>
            <a:r>
              <a:rPr lang="en-GB" sz="1600">
                <a:solidFill>
                  <a:srgbClr val="FF0000"/>
                </a:solidFill>
              </a:rPr>
              <a:t>$(). </a:t>
            </a:r>
            <a:r>
              <a:rPr lang="en-GB" sz="1600"/>
              <a:t>This is the factory function.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$() factory function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1"/>
              <a:t>jQuery selector start with  $(). This sign is called factory function. We can use the selectors by three ways..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1.Tag Name: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By using  tag name It is available in the DOM.</a:t>
            </a:r>
            <a:br>
              <a:rPr lang="en-GB" sz="1801"/>
            </a:br>
            <a:r>
              <a:rPr lang="en-GB" sz="1801"/>
              <a:t>For example: $('p') which is selects all paragraphs in the document.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2.Tag ID: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Iby using tag ID It is  available  in the DOM.</a:t>
            </a:r>
            <a:br>
              <a:rPr lang="en-GB" sz="1801"/>
            </a:br>
            <a:r>
              <a:rPr lang="en-GB" sz="1801"/>
              <a:t>For example: $('#rid') which is  selects a specific element in the document  using id.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3.Tag Class: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represents a tag available with a specific class in the DOM.</a:t>
            </a:r>
            <a:br>
              <a:rPr lang="en-GB"/>
            </a:br>
            <a:r>
              <a:rPr lang="en-GB"/>
              <a:t>For example: $('.classname') selects all elements in the document that have class.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1801500"/>
            <a:ext cx="7834476" cy="30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jQuery Selectors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1.*:-$("*")-It is used to select all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2.#id:-$("#firstname")-It will select the element with id="firstname"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3..class:-$(".primary")-It will select all elements with class="primary"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4.element	$("p")	It will select all p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5.el1,el2,el3	:-  $("h1,div,p")	It will select all h1, div, and p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Effects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jQuery effects we can  add effects on a web page.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are lot of jQuery effects can be categorized like fading, sliding, hiding , showing etc.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34"/>
              <a:t>1.Fading Effects:-fadeIn(),fadeOut(),fadeToggle(),fadeTo().</a:t>
            </a:r>
            <a:endParaRPr sz="20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34"/>
              <a:t>2.Sliding Effects:-slideUp(),SlideDown(),SlideToggle().</a:t>
            </a:r>
            <a:endParaRPr sz="20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34"/>
              <a:t>3.Display Effects:-hide(),show(),toggle().</a:t>
            </a:r>
            <a:endParaRPr sz="20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Hide()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this method we can hide the element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$(selector).hide();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$(selector).hide(speed,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$(selector).hide(speed,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Intro..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jQuery is a fast lightweight scripting which is run on client side.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is the JavaScript library created by John Resig in 2006.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jQuery used with  HTML document for traversing.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speed: It is optional parameter. which is used the speed of the delay.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easing: This function to be used for transition.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callback: It  is used to calling the  function to be called after completion of the task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5" y="744300"/>
            <a:ext cx="7742150" cy="4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show()</a:t>
            </a: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this method we can show the element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$(selector).show();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$(selector).show(speed,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$(selector).show(speed, easing, callback);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729450" y="1734675"/>
            <a:ext cx="7688700" cy="3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65"/>
              <a:t>&lt;script&gt;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$(document).ready(function(){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	     $("#hide").click(function(){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	        $("p").hide();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	  });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  $("#show").click(function(){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  $("p").show();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	    });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	});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65"/>
              <a:t>&lt;/script&gt;  </a:t>
            </a:r>
            <a:endParaRPr sz="29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toggle()</a:t>
            </a:r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use for  shows the hidden elements and hides the shown element.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$(selector).toggle();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$(selector).toggle(speed,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$(selector).toggle(speed,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$(selector).toggle(display);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0" y="1374775"/>
            <a:ext cx="8310251" cy="36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Fade In()</a:t>
            </a: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 method  is used to put the fade in the element.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$(selector).fadein();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$(selector).fadeIn(speed,callback);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$(selector).fadeIn(speed,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5" y="664200"/>
            <a:ext cx="8387600" cy="41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Fade out()</a:t>
            </a:r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perform the fade Out operations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$(selector).fadeOut();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$(selector).fadeOut(speed,callback);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$(selector).fadeOut(speed,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jQuery support cross-platform.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jQuery follows the "write less do more“ based concepts.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jQuery use for event handling, animation ,DOM manipulation , Ajax calling for  Web Development.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1"/>
              <a:t>&lt;script&gt;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$(document).ready(function(){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    $("button").click(function(){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        $("#div1").fadeOut();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        $("#div2").fadeOut("slow");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        $("#div3").fadeOut(2000);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    });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1"/>
              <a:t>});  </a:t>
            </a:r>
            <a:endParaRPr sz="180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Fade toggle()</a:t>
            </a:r>
            <a:endParaRPr/>
          </a:p>
        </p:txBody>
      </p:sp>
      <p:sp>
        <p:nvSpPr>
          <p:cNvPr id="332" name="Google Shape;332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 is the combination of   between the fadeIn() and fadeOut() methods.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When   faded in perform then , it will make them faded out and if they are faded out it will make them faded 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$(selector).fadeToggle();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$(selector).fadeToggle(speed,callback);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$(selector).fadeToggle(speed,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$(document).ready(function(){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$("button").click(function(){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$("#div1").fadeToggle();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$("#div2").fadeToggle("slow");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$("#div3").fadeToggle(5000);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});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fadeTo()</a:t>
            </a:r>
            <a:endParaRPr/>
          </a:p>
        </p:txBody>
      </p:sp>
      <p:sp>
        <p:nvSpPr>
          <p:cNvPr id="344" name="Google Shape;344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$(selector).fadeTo(speed, opacity);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$(selector).fadeTo(speed, opacity, callback);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$(selector).fadeTo(speed, opacity, easing,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$(document).ready(function(){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$("button").click(function(){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$("#div1").fadeTo("slow", 0.2);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$("#div2").fadeTo("slow", 0.1);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Slide down()</a:t>
            </a:r>
            <a:endParaRPr/>
          </a:p>
        </p:txBody>
      </p:sp>
      <p:sp>
        <p:nvSpPr>
          <p:cNvPr id="356" name="Google Shape;356;p5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$(selector).slideDown(speed);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$(selector).slideDown(speed, callback);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$(selector).slideDown(speed, easing, callback);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>
            <a:spLocks noGrp="1"/>
          </p:cNvSpPr>
          <p:nvPr>
            <p:ph type="body" idx="1"/>
          </p:nvPr>
        </p:nvSpPr>
        <p:spPr>
          <a:xfrm>
            <a:off x="727650" y="1325100"/>
            <a:ext cx="7688700" cy="3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$(document).ready(function(){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$("#flip").click(function(){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    $("#p").slideDown("fast");    });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});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&lt;/script&gt;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&lt;style&gt; 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#p1, #p2 {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padding: 10px;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text-align: right;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background-color: green;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border: solid 1px #blue;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}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#p1{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padding: 80px;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    display: none;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 b="1"/>
              <a:t>}  </a:t>
            </a:r>
            <a:endParaRPr sz="72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725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Animate()</a:t>
            </a:r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to perform animation using html tags.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$(selector).animate({params}, speed, callback);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4" name="Google Shape;3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2025"/>
            <a:ext cx="8206076" cy="3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Animate with properties</a:t>
            </a:r>
            <a:endParaRPr/>
          </a:p>
        </p:txBody>
      </p:sp>
      <p:sp>
        <p:nvSpPr>
          <p:cNvPr id="380" name="Google Shape;380;p6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9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$(document).ready(function(){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$("button").click(function(){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$("div").animate({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left: '150px',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opacity: '0.3',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height: '150px',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Features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926300"/>
            <a:ext cx="76887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core features supported by jQuery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DOM manipulation Support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Event handling Support 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Cross Browser Support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AJAX Calling  Support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Lightweight Support  −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Animations Support  -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&lt;script&gt;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$(document).ready(function(){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$("button").click(function(){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$("div").animate({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left: '250px',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height: '+=350px',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width: '+=450px'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Events</a:t>
            </a:r>
            <a:endParaRPr/>
          </a:p>
        </p:txBody>
      </p:sp>
      <p:sp>
        <p:nvSpPr>
          <p:cNvPr id="392" name="Google Shape;392;p6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perform events with jQuery.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$(document).ready(function(){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$("p").click(function(){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document.write("You Clicked on Parigraph");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});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1247400"/>
            <a:ext cx="8303426" cy="3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Form Validation With jQuery</a:t>
            </a:r>
            <a:endParaRPr/>
          </a:p>
        </p:txBody>
      </p:sp>
      <p:sp>
        <p:nvSpPr>
          <p:cNvPr id="405" name="Google Shape;405;p6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Want to perform some validation in form they follow this steps.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1.Add these cdn jquery files in scripting of the page section.</a:t>
            </a:r>
            <a:endParaRPr/>
          </a:p>
          <a:p>
            <a:pPr marL="139700" marR="1397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89898C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src="</a:t>
            </a:r>
            <a:r>
              <a:rPr lang="en-GB" sz="1050" b="1">
                <a:solidFill>
                  <a:schemeClr val="hlink"/>
                </a:solidFill>
                <a:highlight>
                  <a:srgbClr val="F5F7F8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https://cdnjs.cloudflare.com/ajax/libs/jquery/3.4.0/jquery.min.js</a:t>
            </a:r>
            <a:r>
              <a:rPr lang="en-GB" sz="1050" b="1">
                <a:solidFill>
                  <a:srgbClr val="89898C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1050" b="1">
              <a:solidFill>
                <a:srgbClr val="89898C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89898C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src="</a:t>
            </a:r>
            <a:r>
              <a:rPr lang="en-GB" sz="1050" b="1">
                <a:solidFill>
                  <a:schemeClr val="hlink"/>
                </a:solidFill>
                <a:highlight>
                  <a:srgbClr val="F5F7F8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https://cdnjs.cloudflare.com/ajax/libs/jquery-validate/1.19.0/jquery.validate.min.js</a:t>
            </a:r>
            <a:r>
              <a:rPr lang="en-GB" sz="1050" b="1">
                <a:solidFill>
                  <a:srgbClr val="89898C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1050" b="1">
              <a:solidFill>
                <a:srgbClr val="89898C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12" name="Google Shape;4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5" y="373150"/>
            <a:ext cx="8552325" cy="4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can use jQuery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ways to use jQuery.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By Using Local Installation − You can download jQuery library on your local machine and include it in your HTML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local installation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Installation − You can download jQuery library on your local machine and include it in your HTML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on  https://jquery.com/download/ to download the latest version available.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put downloaded jquery-2.1.3.min.js file in a directory of your website, e.g. /jquery.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5375" y="-90775"/>
            <a:ext cx="11361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Office PowerPoint</Application>
  <PresentationFormat>On-screen Show (16:9)</PresentationFormat>
  <Paragraphs>269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Lato</vt:lpstr>
      <vt:lpstr>Courier New</vt:lpstr>
      <vt:lpstr>Raleway</vt:lpstr>
      <vt:lpstr>Roboto</vt:lpstr>
      <vt:lpstr>Arial</vt:lpstr>
      <vt:lpstr>Streamline</vt:lpstr>
      <vt:lpstr>Scripting Language Part-2</vt:lpstr>
      <vt:lpstr>We are going to cover..</vt:lpstr>
      <vt:lpstr>jQuery Intro..</vt:lpstr>
      <vt:lpstr>PowerPoint Presentation</vt:lpstr>
      <vt:lpstr>jQuery Features</vt:lpstr>
      <vt:lpstr>How we can use jQuery</vt:lpstr>
      <vt:lpstr>PowerPoint Presentation</vt:lpstr>
      <vt:lpstr>By local installation</vt:lpstr>
      <vt:lpstr>PowerPoint Presentation</vt:lpstr>
      <vt:lpstr>PowerPoint Presentation</vt:lpstr>
      <vt:lpstr>PowerPoint Presentation</vt:lpstr>
      <vt:lpstr>jQuery Hello World</vt:lpstr>
      <vt:lpstr>Call jQuery Library Functions</vt:lpstr>
      <vt:lpstr>PowerPoint Presentation</vt:lpstr>
      <vt:lpstr>jQuery Functions</vt:lpstr>
      <vt:lpstr>PowerPoint Presentation</vt:lpstr>
      <vt:lpstr>PowerPoint Presentation</vt:lpstr>
      <vt:lpstr>jQuery In Built Functions</vt:lpstr>
      <vt:lpstr>PowerPoint Presentation</vt:lpstr>
      <vt:lpstr>PowerPoint Presentation</vt:lpstr>
      <vt:lpstr>DOM</vt:lpstr>
      <vt:lpstr>jQuery Selectors</vt:lpstr>
      <vt:lpstr>$() factory function</vt:lpstr>
      <vt:lpstr>PowerPoint Presentation</vt:lpstr>
      <vt:lpstr>PowerPoint Presentation</vt:lpstr>
      <vt:lpstr>More jQuery Selectors</vt:lpstr>
      <vt:lpstr>jQuery Effects</vt:lpstr>
      <vt:lpstr>PowerPoint Presentation</vt:lpstr>
      <vt:lpstr>jQuery Hide()</vt:lpstr>
      <vt:lpstr>PowerPoint Presentation</vt:lpstr>
      <vt:lpstr>PowerPoint Presentation</vt:lpstr>
      <vt:lpstr>show()</vt:lpstr>
      <vt:lpstr>PowerPoint Presentation</vt:lpstr>
      <vt:lpstr>toggle()</vt:lpstr>
      <vt:lpstr>PowerPoint Presentation</vt:lpstr>
      <vt:lpstr>PowerPoint Presentation</vt:lpstr>
      <vt:lpstr>Fade In()</vt:lpstr>
      <vt:lpstr>PowerPoint Presentation</vt:lpstr>
      <vt:lpstr>Fade out()</vt:lpstr>
      <vt:lpstr>PowerPoint Presentation</vt:lpstr>
      <vt:lpstr>Fade toggle()</vt:lpstr>
      <vt:lpstr>PowerPoint Presentation</vt:lpstr>
      <vt:lpstr>fadeTo()</vt:lpstr>
      <vt:lpstr>PowerPoint Presentation</vt:lpstr>
      <vt:lpstr>Slide down()</vt:lpstr>
      <vt:lpstr>PowerPoint Presentation</vt:lpstr>
      <vt:lpstr>jQuery Animate()</vt:lpstr>
      <vt:lpstr>PowerPoint Presentation</vt:lpstr>
      <vt:lpstr>Animate with properties</vt:lpstr>
      <vt:lpstr>PowerPoint Presentation</vt:lpstr>
      <vt:lpstr>jQuery Events</vt:lpstr>
      <vt:lpstr>PowerPoint Presentation</vt:lpstr>
      <vt:lpstr>Basic Form Validation With jQuery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 Part-2</dc:title>
  <cp:lastModifiedBy>vivek</cp:lastModifiedBy>
  <cp:revision>2</cp:revision>
  <dcterms:modified xsi:type="dcterms:W3CDTF">2022-02-15T10:52:30Z</dcterms:modified>
</cp:coreProperties>
</file>