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43891200"/>
  <p:notesSz cx="32461200" cy="43434000"/>
  <p:defaultTextStyle>
    <a:defPPr>
      <a:defRPr lang="en-US"/>
    </a:defPPr>
    <a:lvl1pPr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000" b="1" kern="1200">
        <a:solidFill>
          <a:schemeClr val="tx1"/>
        </a:solidFill>
        <a:latin typeface="Arial" panose="020B0604020202020204" pitchFamily="34" charset="0"/>
        <a:ea typeface="+mn-ea"/>
        <a:cs typeface="+mn-cs"/>
      </a:defRPr>
    </a:lvl5pPr>
    <a:lvl6pPr marL="2286000" algn="l" defTabSz="914400" rtl="0" eaLnBrk="1" latinLnBrk="0" hangingPunct="1">
      <a:defRPr sz="3000" b="1" kern="1200">
        <a:solidFill>
          <a:schemeClr val="tx1"/>
        </a:solidFill>
        <a:latin typeface="Arial" panose="020B0604020202020204" pitchFamily="34" charset="0"/>
        <a:ea typeface="+mn-ea"/>
        <a:cs typeface="+mn-cs"/>
      </a:defRPr>
    </a:lvl6pPr>
    <a:lvl7pPr marL="2743200" algn="l" defTabSz="914400" rtl="0" eaLnBrk="1" latinLnBrk="0" hangingPunct="1">
      <a:defRPr sz="3000" b="1" kern="1200">
        <a:solidFill>
          <a:schemeClr val="tx1"/>
        </a:solidFill>
        <a:latin typeface="Arial" panose="020B0604020202020204" pitchFamily="34" charset="0"/>
        <a:ea typeface="+mn-ea"/>
        <a:cs typeface="+mn-cs"/>
      </a:defRPr>
    </a:lvl7pPr>
    <a:lvl8pPr marL="3200400" algn="l" defTabSz="914400" rtl="0" eaLnBrk="1" latinLnBrk="0" hangingPunct="1">
      <a:defRPr sz="3000" b="1" kern="1200">
        <a:solidFill>
          <a:schemeClr val="tx1"/>
        </a:solidFill>
        <a:latin typeface="Arial" panose="020B0604020202020204" pitchFamily="34" charset="0"/>
        <a:ea typeface="+mn-ea"/>
        <a:cs typeface="+mn-cs"/>
      </a:defRPr>
    </a:lvl8pPr>
    <a:lvl9pPr marL="3657600" algn="l" defTabSz="914400" rtl="0" eaLnBrk="1" latinLnBrk="0" hangingPunct="1">
      <a:defRPr sz="3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67">
          <p15:clr>
            <a:srgbClr val="A4A3A4"/>
          </p15:clr>
        </p15:guide>
        <p15:guide id="2" orient="horz" pos="27195">
          <p15:clr>
            <a:srgbClr val="A4A3A4"/>
          </p15:clr>
        </p15:guide>
        <p15:guide id="3" orient="horz" pos="27647">
          <p15:clr>
            <a:srgbClr val="A4A3A4"/>
          </p15:clr>
        </p15:guide>
        <p15:guide id="4" pos="10180">
          <p15:clr>
            <a:srgbClr val="A4A3A4"/>
          </p15:clr>
        </p15:guide>
        <p15:guide id="5" pos="20430">
          <p15:clr>
            <a:srgbClr val="A4A3A4"/>
          </p15:clr>
        </p15:guide>
        <p15:guide id="6" pos="10685">
          <p15:clr>
            <a:srgbClr val="A4A3A4"/>
          </p15:clr>
        </p15:guide>
        <p15:guide id="7" pos="366">
          <p15:clr>
            <a:srgbClr val="A4A3A4"/>
          </p15:clr>
        </p15:guide>
      </p15:sldGuideLst>
    </p:ext>
    <p:ext uri="{2D200454-40CA-4A62-9FC3-DE9A4176ACB9}">
      <p15:notesGuideLst xmlns:p15="http://schemas.microsoft.com/office/powerpoint/2012/main">
        <p15:guide id="1" orient="horz" pos="13680">
          <p15:clr>
            <a:srgbClr val="A4A3A4"/>
          </p15:clr>
        </p15:guide>
        <p15:guide id="2" pos="10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66FF"/>
    <a:srgbClr val="6666FF"/>
    <a:srgbClr val="FF7C80"/>
    <a:srgbClr val="0099CC"/>
    <a:srgbClr val="EBF2F9"/>
    <a:srgbClr val="EBEBED"/>
    <a:srgbClr val="CEC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158" autoAdjust="0"/>
    <p:restoredTop sz="94681" autoAdjust="0"/>
  </p:normalViewPr>
  <p:slideViewPr>
    <p:cSldViewPr snapToGrid="0">
      <p:cViewPr varScale="1">
        <p:scale>
          <a:sx n="12" d="100"/>
          <a:sy n="12" d="100"/>
        </p:scale>
        <p:origin x="2724" y="162"/>
      </p:cViewPr>
      <p:guideLst>
        <p:guide orient="horz" pos="367"/>
        <p:guide orient="horz" pos="27195"/>
        <p:guide orient="horz" pos="27647"/>
        <p:guide pos="10180"/>
        <p:guide pos="20430"/>
        <p:guide pos="10685"/>
        <p:guide pos="36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1998" y="-90"/>
      </p:cViewPr>
      <p:guideLst>
        <p:guide orient="horz" pos="13680"/>
        <p:guide pos="10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4066838" cy="21717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lvl1pPr defTabSz="4337050" eaLnBrk="1" hangingPunct="1">
              <a:defRPr sz="5700" b="0">
                <a:latin typeface="Arial" panose="020B0604020202020204" pitchFamily="34" charset="0"/>
              </a:defRPr>
            </a:lvl1pPr>
          </a:lstStyle>
          <a:p>
            <a:pPr>
              <a:defRPr/>
            </a:pPr>
            <a:endParaRPr lang="en-US" altLang="en-US"/>
          </a:p>
        </p:txBody>
      </p:sp>
      <p:sp>
        <p:nvSpPr>
          <p:cNvPr id="4099" name="Rectangle 3"/>
          <p:cNvSpPr>
            <a:spLocks noGrp="1" noChangeArrowheads="1"/>
          </p:cNvSpPr>
          <p:nvPr>
            <p:ph type="dt" sz="quarter" idx="1"/>
          </p:nvPr>
        </p:nvSpPr>
        <p:spPr bwMode="auto">
          <a:xfrm>
            <a:off x="18386425" y="0"/>
            <a:ext cx="14066838" cy="21717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lvl1pPr algn="r" defTabSz="4337050" eaLnBrk="1" hangingPunct="1">
              <a:defRPr sz="5700" b="0">
                <a:latin typeface="Arial" panose="020B0604020202020204" pitchFamily="34" charset="0"/>
              </a:defRPr>
            </a:lvl1pPr>
          </a:lstStyle>
          <a:p>
            <a:pPr>
              <a:defRPr/>
            </a:pPr>
            <a:endParaRPr lang="en-US" altLang="en-US"/>
          </a:p>
        </p:txBody>
      </p:sp>
      <p:sp>
        <p:nvSpPr>
          <p:cNvPr id="4100" name="Rectangle 4"/>
          <p:cNvSpPr>
            <a:spLocks noGrp="1" noChangeArrowheads="1"/>
          </p:cNvSpPr>
          <p:nvPr>
            <p:ph type="ftr" sz="quarter" idx="2"/>
          </p:nvPr>
        </p:nvSpPr>
        <p:spPr bwMode="auto">
          <a:xfrm>
            <a:off x="0" y="41254363"/>
            <a:ext cx="14066838" cy="2171700"/>
          </a:xfrm>
          <a:prstGeom prst="rect">
            <a:avLst/>
          </a:prstGeom>
          <a:noFill/>
          <a:ln w="9525">
            <a:noFill/>
            <a:miter lim="800000"/>
            <a:headEnd/>
            <a:tailEnd/>
          </a:ln>
          <a:effectLst/>
        </p:spPr>
        <p:txBody>
          <a:bodyPr vert="horz" wrap="square" lIns="433682" tIns="216841" rIns="433682" bIns="216841" numCol="1" anchor="b" anchorCtr="0" compatLnSpc="1">
            <a:prstTxWarp prst="textNoShape">
              <a:avLst/>
            </a:prstTxWarp>
          </a:bodyPr>
          <a:lstStyle>
            <a:lvl1pPr defTabSz="4337050" eaLnBrk="1" hangingPunct="1">
              <a:defRPr sz="5700" b="0">
                <a:latin typeface="Arial" panose="020B0604020202020204" pitchFamily="34" charset="0"/>
              </a:defRPr>
            </a:lvl1pPr>
          </a:lstStyle>
          <a:p>
            <a:pPr>
              <a:defRPr/>
            </a:pPr>
            <a:endParaRPr lang="en-US" altLang="en-US"/>
          </a:p>
        </p:txBody>
      </p:sp>
      <p:sp>
        <p:nvSpPr>
          <p:cNvPr id="4101" name="Rectangle 5"/>
          <p:cNvSpPr>
            <a:spLocks noGrp="1" noChangeArrowheads="1"/>
          </p:cNvSpPr>
          <p:nvPr>
            <p:ph type="sldNum" sz="quarter" idx="3"/>
          </p:nvPr>
        </p:nvSpPr>
        <p:spPr bwMode="auto">
          <a:xfrm>
            <a:off x="18386425" y="41254363"/>
            <a:ext cx="14066838" cy="2171700"/>
          </a:xfrm>
          <a:prstGeom prst="rect">
            <a:avLst/>
          </a:prstGeom>
          <a:noFill/>
          <a:ln w="9525">
            <a:noFill/>
            <a:miter lim="800000"/>
            <a:headEnd/>
            <a:tailEnd/>
          </a:ln>
          <a:effectLst/>
        </p:spPr>
        <p:txBody>
          <a:bodyPr vert="horz" wrap="square" lIns="433682" tIns="216841" rIns="433682" bIns="216841" numCol="1" anchor="b" anchorCtr="0" compatLnSpc="1">
            <a:prstTxWarp prst="textNoShape">
              <a:avLst/>
            </a:prstTxWarp>
          </a:bodyPr>
          <a:lstStyle>
            <a:lvl1pPr algn="r" defTabSz="4337050" eaLnBrk="1" hangingPunct="1">
              <a:defRPr sz="5700" b="0"/>
            </a:lvl1pPr>
          </a:lstStyle>
          <a:p>
            <a:pPr>
              <a:defRPr/>
            </a:pPr>
            <a:fld id="{D5E127EA-9070-45F0-BB2A-3D90CD3E3BF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14066838" cy="21717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lvl1pPr defTabSz="4337050" eaLnBrk="1" hangingPunct="1">
              <a:defRPr sz="5700" b="0">
                <a:latin typeface="Arial" panose="020B0604020202020204" pitchFamily="34" charset="0"/>
              </a:defRPr>
            </a:lvl1pPr>
          </a:lstStyle>
          <a:p>
            <a:pPr>
              <a:defRPr/>
            </a:pPr>
            <a:endParaRPr lang="en-US" altLang="en-US"/>
          </a:p>
        </p:txBody>
      </p:sp>
      <p:sp>
        <p:nvSpPr>
          <p:cNvPr id="6147" name="Rectangle 3"/>
          <p:cNvSpPr>
            <a:spLocks noGrp="1" noChangeArrowheads="1"/>
          </p:cNvSpPr>
          <p:nvPr>
            <p:ph type="dt" idx="1"/>
          </p:nvPr>
        </p:nvSpPr>
        <p:spPr bwMode="auto">
          <a:xfrm>
            <a:off x="18386425" y="0"/>
            <a:ext cx="14066838" cy="21717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lvl1pPr algn="r" defTabSz="4337050" eaLnBrk="1" hangingPunct="1">
              <a:defRPr sz="5700" b="0">
                <a:latin typeface="Arial" panose="020B0604020202020204" pitchFamily="34" charset="0"/>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0121900" y="3257550"/>
            <a:ext cx="12215813" cy="16287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3246438" y="20631150"/>
            <a:ext cx="25968325" cy="19545300"/>
          </a:xfrm>
          <a:prstGeom prst="rect">
            <a:avLst/>
          </a:prstGeom>
          <a:noFill/>
          <a:ln w="9525">
            <a:noFill/>
            <a:miter lim="800000"/>
            <a:headEnd/>
            <a:tailEnd/>
          </a:ln>
          <a:effectLst/>
        </p:spPr>
        <p:txBody>
          <a:bodyPr vert="horz" wrap="square" lIns="433682" tIns="216841" rIns="433682" bIns="21684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41254363"/>
            <a:ext cx="14066838" cy="2171700"/>
          </a:xfrm>
          <a:prstGeom prst="rect">
            <a:avLst/>
          </a:prstGeom>
          <a:noFill/>
          <a:ln w="9525">
            <a:noFill/>
            <a:miter lim="800000"/>
            <a:headEnd/>
            <a:tailEnd/>
          </a:ln>
          <a:effectLst/>
        </p:spPr>
        <p:txBody>
          <a:bodyPr vert="horz" wrap="square" lIns="433682" tIns="216841" rIns="433682" bIns="216841" numCol="1" anchor="b" anchorCtr="0" compatLnSpc="1">
            <a:prstTxWarp prst="textNoShape">
              <a:avLst/>
            </a:prstTxWarp>
          </a:bodyPr>
          <a:lstStyle>
            <a:lvl1pPr defTabSz="4337050" eaLnBrk="1" hangingPunct="1">
              <a:defRPr sz="5700" b="0">
                <a:latin typeface="Arial" panose="020B0604020202020204" pitchFamily="34"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18386425" y="41254363"/>
            <a:ext cx="14066838" cy="2171700"/>
          </a:xfrm>
          <a:prstGeom prst="rect">
            <a:avLst/>
          </a:prstGeom>
          <a:noFill/>
          <a:ln w="9525">
            <a:noFill/>
            <a:miter lim="800000"/>
            <a:headEnd/>
            <a:tailEnd/>
          </a:ln>
          <a:effectLst/>
        </p:spPr>
        <p:txBody>
          <a:bodyPr vert="horz" wrap="square" lIns="433682" tIns="216841" rIns="433682" bIns="216841" numCol="1" anchor="b" anchorCtr="0" compatLnSpc="1">
            <a:prstTxWarp prst="textNoShape">
              <a:avLst/>
            </a:prstTxWarp>
          </a:bodyPr>
          <a:lstStyle>
            <a:lvl1pPr algn="r" defTabSz="4337050" eaLnBrk="1" hangingPunct="1">
              <a:defRPr sz="5700" b="0"/>
            </a:lvl1pPr>
          </a:lstStyle>
          <a:p>
            <a:pPr>
              <a:defRPr/>
            </a:pPr>
            <a:fld id="{307910AB-A51E-47C2-B614-92DB764207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337050">
              <a:spcBef>
                <a:spcPct val="30000"/>
              </a:spcBef>
              <a:defRPr sz="1200">
                <a:solidFill>
                  <a:schemeClr val="tx1"/>
                </a:solidFill>
                <a:latin typeface="Arial" panose="020B0604020202020204" pitchFamily="34" charset="0"/>
              </a:defRPr>
            </a:lvl1pPr>
            <a:lvl2pPr marL="742950" indent="-285750" defTabSz="4337050">
              <a:spcBef>
                <a:spcPct val="30000"/>
              </a:spcBef>
              <a:defRPr sz="1200">
                <a:solidFill>
                  <a:schemeClr val="tx1"/>
                </a:solidFill>
                <a:latin typeface="Arial" panose="020B0604020202020204" pitchFamily="34" charset="0"/>
              </a:defRPr>
            </a:lvl2pPr>
            <a:lvl3pPr marL="1143000" indent="-228600" defTabSz="4337050">
              <a:spcBef>
                <a:spcPct val="30000"/>
              </a:spcBef>
              <a:defRPr sz="1200">
                <a:solidFill>
                  <a:schemeClr val="tx1"/>
                </a:solidFill>
                <a:latin typeface="Arial" panose="020B0604020202020204" pitchFamily="34" charset="0"/>
              </a:defRPr>
            </a:lvl3pPr>
            <a:lvl4pPr marL="1600200" indent="-228600" defTabSz="4337050">
              <a:spcBef>
                <a:spcPct val="30000"/>
              </a:spcBef>
              <a:defRPr sz="1200">
                <a:solidFill>
                  <a:schemeClr val="tx1"/>
                </a:solidFill>
                <a:latin typeface="Arial" panose="020B0604020202020204" pitchFamily="34" charset="0"/>
              </a:defRPr>
            </a:lvl4pPr>
            <a:lvl5pPr marL="2057400" indent="-228600" defTabSz="4337050">
              <a:spcBef>
                <a:spcPct val="30000"/>
              </a:spcBef>
              <a:defRPr sz="1200">
                <a:solidFill>
                  <a:schemeClr val="tx1"/>
                </a:solidFill>
                <a:latin typeface="Arial" panose="020B0604020202020204" pitchFamily="34" charset="0"/>
              </a:defRPr>
            </a:lvl5pPr>
            <a:lvl6pPr marL="2514600" indent="-228600" defTabSz="43370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43370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43370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43370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831BA9-690D-4565-9C99-7A3808D1A32A}" type="slidenum">
              <a:rPr lang="en-US" altLang="en-US" sz="5700" smtClean="0"/>
              <a:pPr>
                <a:spcBef>
                  <a:spcPct val="0"/>
                </a:spcBef>
              </a:pPr>
              <a:t>1</a:t>
            </a:fld>
            <a:endParaRPr lang="en-US" altLang="en-US" sz="57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13635038"/>
            <a:ext cx="27981275" cy="94075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125" y="24871363"/>
            <a:ext cx="23044150" cy="112172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292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1757363"/>
            <a:ext cx="29625925" cy="7315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6238" y="10240963"/>
            <a:ext cx="29625925" cy="289671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79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757363"/>
            <a:ext cx="7405688" cy="374507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1757363"/>
            <a:ext cx="22067837" cy="374507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90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1757363"/>
            <a:ext cx="29625925" cy="7315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646238" y="10240963"/>
            <a:ext cx="29625925" cy="289671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826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5"/>
            <a:ext cx="27981275" cy="871855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18602325"/>
            <a:ext cx="27981275" cy="96012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1654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1757363"/>
            <a:ext cx="29625925" cy="7315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646238" y="10240963"/>
            <a:ext cx="14736762" cy="289671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10240963"/>
            <a:ext cx="14736763" cy="289671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408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57363"/>
            <a:ext cx="29625925" cy="73152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9825038"/>
            <a:ext cx="14544675" cy="409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13919200"/>
            <a:ext cx="14544675" cy="252888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9825038"/>
            <a:ext cx="14549438" cy="409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13919200"/>
            <a:ext cx="14549438" cy="252888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013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1757363"/>
            <a:ext cx="29625925" cy="7315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74454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94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47838"/>
            <a:ext cx="10829925" cy="743743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1747838"/>
            <a:ext cx="18402300" cy="374602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9185275"/>
            <a:ext cx="10829925" cy="300228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782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30724475"/>
            <a:ext cx="19751675" cy="36258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3921125"/>
            <a:ext cx="19751675" cy="263350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451600" y="34350325"/>
            <a:ext cx="19751675" cy="51514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71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Text Box 7"/>
          <p:cNvSpPr txBox="1">
            <a:spLocks noChangeArrowheads="1"/>
          </p:cNvSpPr>
          <p:nvPr userDrawn="1"/>
        </p:nvSpPr>
        <p:spPr bwMode="auto">
          <a:xfrm>
            <a:off x="22256750" y="43475275"/>
            <a:ext cx="10164763" cy="336550"/>
          </a:xfrm>
          <a:prstGeom prst="rect">
            <a:avLst/>
          </a:prstGeom>
          <a:noFill/>
          <a:ln w="9525">
            <a:noFill/>
            <a:miter lim="800000"/>
            <a:headEnd/>
            <a:tailEnd/>
          </a:ln>
          <a:effectLst/>
        </p:spPr>
        <p:txBody>
          <a:bodyPr lIns="0" tIns="0" rIns="0" bIns="0">
            <a:spAutoFit/>
          </a:bodyPr>
          <a:lstStyle>
            <a:lvl1pPr defTabSz="4494213" eaLnBrk="0" hangingPunct="0">
              <a:defRPr sz="3000" b="1">
                <a:solidFill>
                  <a:schemeClr val="tx1"/>
                </a:solidFill>
                <a:latin typeface="Arial" panose="020B0604020202020204" pitchFamily="34" charset="0"/>
              </a:defRPr>
            </a:lvl1pPr>
            <a:lvl2pPr marL="742950" indent="-285750" defTabSz="4494213" eaLnBrk="0" hangingPunct="0">
              <a:defRPr sz="3000" b="1">
                <a:solidFill>
                  <a:schemeClr val="tx1"/>
                </a:solidFill>
                <a:latin typeface="Arial" panose="020B0604020202020204" pitchFamily="34" charset="0"/>
              </a:defRPr>
            </a:lvl2pPr>
            <a:lvl3pPr marL="1143000" indent="-228600" defTabSz="4494213" eaLnBrk="0" hangingPunct="0">
              <a:defRPr sz="3000" b="1">
                <a:solidFill>
                  <a:schemeClr val="tx1"/>
                </a:solidFill>
                <a:latin typeface="Arial" panose="020B0604020202020204" pitchFamily="34" charset="0"/>
              </a:defRPr>
            </a:lvl3pPr>
            <a:lvl4pPr marL="1600200" indent="-228600" defTabSz="4494213" eaLnBrk="0" hangingPunct="0">
              <a:defRPr sz="3000" b="1">
                <a:solidFill>
                  <a:schemeClr val="tx1"/>
                </a:solidFill>
                <a:latin typeface="Arial" panose="020B0604020202020204" pitchFamily="34" charset="0"/>
              </a:defRPr>
            </a:lvl4pPr>
            <a:lvl5pPr marL="2057400" indent="-228600" defTabSz="4494213" eaLnBrk="0" hangingPunct="0">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r" eaLnBrk="1" hangingPunct="1">
              <a:spcBef>
                <a:spcPct val="20000"/>
              </a:spcBef>
              <a:defRPr/>
            </a:pPr>
            <a:r>
              <a:rPr lang="en-US" altLang="en-US" sz="1100" i="1">
                <a:solidFill>
                  <a:schemeClr val="accent2"/>
                </a:solidFill>
              </a:rPr>
              <a:t>Poster produced by Faculty &amp; Curriculum Support (FACS), Georgetown University Medical Center</a:t>
            </a:r>
          </a:p>
          <a:p>
            <a:pPr algn="r" eaLnBrk="1" hangingPunct="1">
              <a:defRPr/>
            </a:pPr>
            <a:endParaRPr lang="en-US" altLang="en-US" sz="1100" i="1">
              <a:solidFill>
                <a:schemeClr val="accent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4213" rtl="0" eaLnBrk="0" fontAlgn="base" hangingPunct="0">
        <a:spcBef>
          <a:spcPct val="0"/>
        </a:spcBef>
        <a:spcAft>
          <a:spcPct val="0"/>
        </a:spcAft>
        <a:defRPr sz="21700">
          <a:solidFill>
            <a:schemeClr val="tx2"/>
          </a:solidFill>
          <a:latin typeface="+mj-lt"/>
          <a:ea typeface="+mj-ea"/>
          <a:cs typeface="+mj-cs"/>
        </a:defRPr>
      </a:lvl1pPr>
      <a:lvl2pPr algn="ctr" defTabSz="4494213" rtl="0" eaLnBrk="0" fontAlgn="base" hangingPunct="0">
        <a:spcBef>
          <a:spcPct val="0"/>
        </a:spcBef>
        <a:spcAft>
          <a:spcPct val="0"/>
        </a:spcAft>
        <a:defRPr sz="21700">
          <a:solidFill>
            <a:schemeClr val="tx2"/>
          </a:solidFill>
          <a:latin typeface="Arial" charset="0"/>
        </a:defRPr>
      </a:lvl2pPr>
      <a:lvl3pPr algn="ctr" defTabSz="4494213" rtl="0" eaLnBrk="0" fontAlgn="base" hangingPunct="0">
        <a:spcBef>
          <a:spcPct val="0"/>
        </a:spcBef>
        <a:spcAft>
          <a:spcPct val="0"/>
        </a:spcAft>
        <a:defRPr sz="21700">
          <a:solidFill>
            <a:schemeClr val="tx2"/>
          </a:solidFill>
          <a:latin typeface="Arial" charset="0"/>
        </a:defRPr>
      </a:lvl3pPr>
      <a:lvl4pPr algn="ctr" defTabSz="4494213" rtl="0" eaLnBrk="0" fontAlgn="base" hangingPunct="0">
        <a:spcBef>
          <a:spcPct val="0"/>
        </a:spcBef>
        <a:spcAft>
          <a:spcPct val="0"/>
        </a:spcAft>
        <a:defRPr sz="21700">
          <a:solidFill>
            <a:schemeClr val="tx2"/>
          </a:solidFill>
          <a:latin typeface="Arial" charset="0"/>
        </a:defRPr>
      </a:lvl4pPr>
      <a:lvl5pPr algn="ctr" defTabSz="4494213" rtl="0" eaLnBrk="0" fontAlgn="base" hangingPunct="0">
        <a:spcBef>
          <a:spcPct val="0"/>
        </a:spcBef>
        <a:spcAft>
          <a:spcPct val="0"/>
        </a:spcAft>
        <a:defRPr sz="21700">
          <a:solidFill>
            <a:schemeClr val="tx2"/>
          </a:solidFill>
          <a:latin typeface="Arial" charset="0"/>
        </a:defRPr>
      </a:lvl5pPr>
      <a:lvl6pPr marL="457200" algn="ctr" defTabSz="4494213" rtl="0" fontAlgn="base">
        <a:spcBef>
          <a:spcPct val="0"/>
        </a:spcBef>
        <a:spcAft>
          <a:spcPct val="0"/>
        </a:spcAft>
        <a:defRPr sz="21700">
          <a:solidFill>
            <a:schemeClr val="tx2"/>
          </a:solidFill>
          <a:latin typeface="Arial" charset="0"/>
        </a:defRPr>
      </a:lvl6pPr>
      <a:lvl7pPr marL="914400" algn="ctr" defTabSz="4494213" rtl="0" fontAlgn="base">
        <a:spcBef>
          <a:spcPct val="0"/>
        </a:spcBef>
        <a:spcAft>
          <a:spcPct val="0"/>
        </a:spcAft>
        <a:defRPr sz="21700">
          <a:solidFill>
            <a:schemeClr val="tx2"/>
          </a:solidFill>
          <a:latin typeface="Arial" charset="0"/>
        </a:defRPr>
      </a:lvl7pPr>
      <a:lvl8pPr marL="1371600" algn="ctr" defTabSz="4494213" rtl="0" fontAlgn="base">
        <a:spcBef>
          <a:spcPct val="0"/>
        </a:spcBef>
        <a:spcAft>
          <a:spcPct val="0"/>
        </a:spcAft>
        <a:defRPr sz="21700">
          <a:solidFill>
            <a:schemeClr val="tx2"/>
          </a:solidFill>
          <a:latin typeface="Arial" charset="0"/>
        </a:defRPr>
      </a:lvl8pPr>
      <a:lvl9pPr marL="1828800" algn="ctr" defTabSz="4494213" rtl="0" fontAlgn="base">
        <a:spcBef>
          <a:spcPct val="0"/>
        </a:spcBef>
        <a:spcAft>
          <a:spcPct val="0"/>
        </a:spcAft>
        <a:defRPr sz="21700">
          <a:solidFill>
            <a:schemeClr val="tx2"/>
          </a:solidFill>
          <a:latin typeface="Arial" charset="0"/>
        </a:defRPr>
      </a:lvl9pPr>
    </p:titleStyle>
    <p:bodyStyle>
      <a:lvl1pPr marL="1684338" indent="-1684338" algn="r" defTabSz="4494213" rtl="0" eaLnBrk="0" fontAlgn="base" hangingPunct="0">
        <a:spcBef>
          <a:spcPct val="20000"/>
        </a:spcBef>
        <a:spcAft>
          <a:spcPct val="0"/>
        </a:spcAft>
        <a:buChar char="•"/>
        <a:defRPr sz="3600">
          <a:solidFill>
            <a:schemeClr val="tx1"/>
          </a:solidFill>
          <a:latin typeface="+mn-lt"/>
          <a:ea typeface="+mn-ea"/>
          <a:cs typeface="+mn-cs"/>
        </a:defRPr>
      </a:lvl1pPr>
      <a:lvl2pPr marL="3651250" indent="-1404938" algn="l" defTabSz="4494213" rtl="0" eaLnBrk="0" fontAlgn="base" hangingPunct="0">
        <a:spcBef>
          <a:spcPct val="20000"/>
        </a:spcBef>
        <a:spcAft>
          <a:spcPct val="0"/>
        </a:spcAft>
        <a:buChar char="–"/>
        <a:defRPr sz="13800">
          <a:solidFill>
            <a:schemeClr val="tx1"/>
          </a:solidFill>
          <a:latin typeface="+mn-lt"/>
        </a:defRPr>
      </a:lvl2pPr>
      <a:lvl3pPr marL="5616575" indent="-1122363" algn="l" defTabSz="4494213" rtl="0" eaLnBrk="0" fontAlgn="base" hangingPunct="0">
        <a:spcBef>
          <a:spcPct val="20000"/>
        </a:spcBef>
        <a:spcAft>
          <a:spcPct val="0"/>
        </a:spcAft>
        <a:buChar char="•"/>
        <a:defRPr sz="11800">
          <a:solidFill>
            <a:schemeClr val="tx1"/>
          </a:solidFill>
          <a:latin typeface="+mn-lt"/>
        </a:defRPr>
      </a:lvl3pPr>
      <a:lvl4pPr marL="7864475" indent="-1123950" algn="l" defTabSz="4494213" rtl="0" eaLnBrk="0" fontAlgn="base" hangingPunct="0">
        <a:spcBef>
          <a:spcPct val="20000"/>
        </a:spcBef>
        <a:spcAft>
          <a:spcPct val="0"/>
        </a:spcAft>
        <a:buChar char="–"/>
        <a:defRPr sz="9900">
          <a:solidFill>
            <a:schemeClr val="tx1"/>
          </a:solidFill>
          <a:latin typeface="+mn-lt"/>
        </a:defRPr>
      </a:lvl4pPr>
      <a:lvl5pPr marL="10110788" indent="-1123950" algn="l" defTabSz="4494213" rtl="0" eaLnBrk="0" fontAlgn="base" hangingPunct="0">
        <a:spcBef>
          <a:spcPct val="20000"/>
        </a:spcBef>
        <a:spcAft>
          <a:spcPct val="0"/>
        </a:spcAft>
        <a:buChar char="»"/>
        <a:defRPr sz="9900">
          <a:solidFill>
            <a:schemeClr val="tx1"/>
          </a:solidFill>
          <a:latin typeface="+mn-lt"/>
        </a:defRPr>
      </a:lvl5pPr>
      <a:lvl6pPr marL="10567988" indent="-1123950" algn="l" defTabSz="4494213" rtl="0" fontAlgn="base">
        <a:spcBef>
          <a:spcPct val="20000"/>
        </a:spcBef>
        <a:spcAft>
          <a:spcPct val="0"/>
        </a:spcAft>
        <a:buChar char="»"/>
        <a:defRPr sz="9900">
          <a:solidFill>
            <a:schemeClr val="tx1"/>
          </a:solidFill>
          <a:latin typeface="+mn-lt"/>
        </a:defRPr>
      </a:lvl6pPr>
      <a:lvl7pPr marL="11025188" indent="-1123950" algn="l" defTabSz="4494213" rtl="0" fontAlgn="base">
        <a:spcBef>
          <a:spcPct val="20000"/>
        </a:spcBef>
        <a:spcAft>
          <a:spcPct val="0"/>
        </a:spcAft>
        <a:buChar char="»"/>
        <a:defRPr sz="9900">
          <a:solidFill>
            <a:schemeClr val="tx1"/>
          </a:solidFill>
          <a:latin typeface="+mn-lt"/>
        </a:defRPr>
      </a:lvl7pPr>
      <a:lvl8pPr marL="11482388" indent="-1123950" algn="l" defTabSz="4494213" rtl="0" fontAlgn="base">
        <a:spcBef>
          <a:spcPct val="20000"/>
        </a:spcBef>
        <a:spcAft>
          <a:spcPct val="0"/>
        </a:spcAft>
        <a:buChar char="»"/>
        <a:defRPr sz="9900">
          <a:solidFill>
            <a:schemeClr val="tx1"/>
          </a:solidFill>
          <a:latin typeface="+mn-lt"/>
        </a:defRPr>
      </a:lvl8pPr>
      <a:lvl9pPr marL="11939588" indent="-1123950" algn="l" defTabSz="4494213" rtl="0" fontAlgn="base">
        <a:spcBef>
          <a:spcPct val="20000"/>
        </a:spcBef>
        <a:spcAft>
          <a:spcPct val="0"/>
        </a:spcAft>
        <a:buChar char="»"/>
        <a:defRPr sz="9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youtu.be/kJEGSAm0-m4"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hindawi.com/" TargetMode="Externa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135"/>
          <p:cNvSpPr>
            <a:spLocks noChangeArrowheads="1"/>
          </p:cNvSpPr>
          <p:nvPr/>
        </p:nvSpPr>
        <p:spPr bwMode="auto">
          <a:xfrm>
            <a:off x="17297400" y="32726539"/>
            <a:ext cx="15182624" cy="6152912"/>
          </a:xfrm>
          <a:prstGeom prst="roundRect">
            <a:avLst>
              <a:gd name="adj" fmla="val 2778"/>
            </a:avLst>
          </a:prstGeom>
          <a:noFill/>
          <a:ln w="9525">
            <a:noFill/>
            <a:round/>
            <a:headEnd/>
            <a:tailEnd/>
          </a:ln>
        </p:spPr>
        <p:txBody>
          <a:bodyPr wrap="square" lIns="0" tIns="0" rIns="0" bIns="0" anchor="ctr">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r>
              <a:rPr lang="en-IN" sz="3600" dirty="0">
                <a:latin typeface="Times New Roman" pitchFamily="18" charset="0"/>
                <a:cs typeface="Times New Roman" pitchFamily="18" charset="0"/>
              </a:rPr>
              <a:t>The device is always connected, always on, and that “Perpetual Connectivity” to machine and users affords two key benefits:</a:t>
            </a:r>
          </a:p>
          <a:p>
            <a:r>
              <a:rPr lang="en-IN" sz="3600" u="sng" dirty="0">
                <a:latin typeface="Times New Roman" pitchFamily="18" charset="0"/>
                <a:cs typeface="Times New Roman" pitchFamily="18" charset="0"/>
              </a:rPr>
              <a:t>Monitor</a:t>
            </a:r>
            <a:r>
              <a:rPr lang="en-IN" sz="3600" dirty="0">
                <a:latin typeface="Times New Roman" pitchFamily="18" charset="0"/>
                <a:cs typeface="Times New Roman" pitchFamily="18" charset="0"/>
              </a:rPr>
              <a:t>: Continuous monitoring which provides ongoing and real-time knowledge of the condition of patient in ICU.</a:t>
            </a:r>
          </a:p>
          <a:p>
            <a:r>
              <a:rPr lang="en-IN" sz="3600" u="sng" dirty="0">
                <a:latin typeface="Times New Roman" pitchFamily="18" charset="0"/>
                <a:cs typeface="Times New Roman" pitchFamily="18" charset="0"/>
              </a:rPr>
              <a:t>Maintain</a:t>
            </a:r>
            <a:r>
              <a:rPr lang="en-IN" sz="3600" dirty="0">
                <a:latin typeface="Times New Roman" pitchFamily="18" charset="0"/>
                <a:cs typeface="Times New Roman" pitchFamily="18" charset="0"/>
              </a:rPr>
              <a:t>: Due to continual monitoring one can now push upgrades, fixes, patches, and management as needed.</a:t>
            </a:r>
          </a:p>
          <a:p>
            <a:endParaRPr lang="en-US" altLang="en-US" sz="3600" dirty="0">
              <a:latin typeface="Times New Roman" pitchFamily="18" charset="0"/>
              <a:cs typeface="Times New Roman" pitchFamily="18" charset="0"/>
            </a:endParaRPr>
          </a:p>
          <a:p>
            <a:pPr eaLnBrk="1" hangingPunct="1"/>
            <a:r>
              <a:rPr lang="en-IN" sz="3600" dirty="0">
                <a:latin typeface="Times New Roman" pitchFamily="18" charset="0"/>
                <a:cs typeface="Times New Roman" pitchFamily="18" charset="0"/>
              </a:rPr>
              <a:t>Link To The Video: </a:t>
            </a:r>
            <a:r>
              <a:rPr lang="en-IN" sz="3600" u="sng" dirty="0">
                <a:latin typeface="Times New Roman" pitchFamily="18" charset="0"/>
                <a:cs typeface="Times New Roman" pitchFamily="18" charset="0"/>
                <a:hlinkClick r:id="rId3"/>
              </a:rPr>
              <a:t>https://youtu.be/kJEGSAm0-m4</a:t>
            </a:r>
            <a:endParaRPr lang="en-IN" sz="3600" dirty="0">
              <a:latin typeface="Times New Roman" pitchFamily="18" charset="0"/>
              <a:cs typeface="Times New Roman" pitchFamily="18" charset="0"/>
            </a:endParaRPr>
          </a:p>
          <a:p>
            <a:pPr eaLnBrk="1" hangingPunct="1"/>
            <a:endParaRPr lang="en-US" altLang="en-US" sz="3600" dirty="0">
              <a:latin typeface="Times New Roman" panose="02020603050405020304" pitchFamily="18" charset="0"/>
              <a:cs typeface="Times New Roman" panose="02020603050405020304" pitchFamily="18" charset="0"/>
            </a:endParaRPr>
          </a:p>
          <a:p>
            <a:pPr eaLnBrk="1" hangingPunct="1"/>
            <a:endParaRPr lang="en-US" altLang="en-US" sz="3600" dirty="0">
              <a:latin typeface="Times New Roman" panose="02020603050405020304" pitchFamily="18" charset="0"/>
              <a:cs typeface="Times New Roman" panose="02020603050405020304" pitchFamily="18" charset="0"/>
            </a:endParaRPr>
          </a:p>
          <a:p>
            <a:pPr eaLnBrk="1" hangingPunct="1"/>
            <a:endParaRPr lang="en-US" altLang="en-US" sz="3600" b="0" dirty="0">
              <a:latin typeface="Times New Roman" panose="02020603050405020304" pitchFamily="18" charset="0"/>
              <a:cs typeface="Times New Roman" panose="02020603050405020304" pitchFamily="18" charset="0"/>
            </a:endParaRPr>
          </a:p>
        </p:txBody>
      </p:sp>
      <p:sp>
        <p:nvSpPr>
          <p:cNvPr id="4099" name="AutoShape 122"/>
          <p:cNvSpPr>
            <a:spLocks noChangeArrowheads="1"/>
          </p:cNvSpPr>
          <p:nvPr/>
        </p:nvSpPr>
        <p:spPr bwMode="auto">
          <a:xfrm>
            <a:off x="581025" y="6138863"/>
            <a:ext cx="15579725" cy="466725"/>
          </a:xfrm>
          <a:prstGeom prst="roundRect">
            <a:avLst>
              <a:gd name="adj" fmla="val 2778"/>
            </a:avLst>
          </a:prstGeom>
          <a:solidFill>
            <a:srgbClr val="EBF2F9"/>
          </a:solidFill>
          <a:ln w="9525">
            <a:solidFill>
              <a:srgbClr val="333399"/>
            </a:solidFill>
            <a:round/>
            <a:headEnd/>
            <a:tailEnd/>
          </a:ln>
        </p:spPr>
        <p:txBody>
          <a:bodyPr lIns="0" tIns="0" rIns="0" bIns="0" anchor="ctr">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pPr eaLnBrk="1" hangingPunct="1"/>
            <a:endParaRPr lang="en-US" altLang="en-US"/>
          </a:p>
        </p:txBody>
      </p:sp>
      <p:sp>
        <p:nvSpPr>
          <p:cNvPr id="4100" name="AutoShape 88"/>
          <p:cNvSpPr>
            <a:spLocks noChangeArrowheads="1"/>
          </p:cNvSpPr>
          <p:nvPr/>
        </p:nvSpPr>
        <p:spPr bwMode="auto">
          <a:xfrm>
            <a:off x="558800" y="306388"/>
            <a:ext cx="31873825" cy="5084762"/>
          </a:xfrm>
          <a:prstGeom prst="roundRect">
            <a:avLst>
              <a:gd name="adj" fmla="val 13356"/>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45720" rIns="45720" anchor="ctr">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pPr eaLnBrk="1" hangingPunct="1"/>
            <a:endParaRPr lang="en-US" altLang="en-US"/>
          </a:p>
        </p:txBody>
      </p:sp>
      <p:sp>
        <p:nvSpPr>
          <p:cNvPr id="4101" name="Text Box 25"/>
          <p:cNvSpPr txBox="1">
            <a:spLocks noChangeArrowheads="1"/>
          </p:cNvSpPr>
          <p:nvPr/>
        </p:nvSpPr>
        <p:spPr bwMode="auto">
          <a:xfrm>
            <a:off x="1093788" y="630238"/>
            <a:ext cx="30719712"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494213">
              <a:defRPr sz="3000" b="1">
                <a:solidFill>
                  <a:schemeClr val="tx1"/>
                </a:solidFill>
                <a:latin typeface="Arial" panose="020B0604020202020204" pitchFamily="34" charset="0"/>
              </a:defRPr>
            </a:lvl1pPr>
            <a:lvl2pPr marL="742950" indent="-285750" defTabSz="4494213">
              <a:defRPr sz="3000" b="1">
                <a:solidFill>
                  <a:schemeClr val="tx1"/>
                </a:solidFill>
                <a:latin typeface="Arial" panose="020B0604020202020204" pitchFamily="34" charset="0"/>
              </a:defRPr>
            </a:lvl2pPr>
            <a:lvl3pPr marL="1143000" indent="-228600" defTabSz="4494213">
              <a:defRPr sz="3000" b="1">
                <a:solidFill>
                  <a:schemeClr val="tx1"/>
                </a:solidFill>
                <a:latin typeface="Arial" panose="020B0604020202020204" pitchFamily="34" charset="0"/>
              </a:defRPr>
            </a:lvl3pPr>
            <a:lvl4pPr marL="1600200" indent="-228600" defTabSz="4494213">
              <a:defRPr sz="3000" b="1">
                <a:solidFill>
                  <a:schemeClr val="tx1"/>
                </a:solidFill>
                <a:latin typeface="Arial" panose="020B0604020202020204" pitchFamily="34" charset="0"/>
              </a:defRPr>
            </a:lvl4pPr>
            <a:lvl5pPr marL="2057400" indent="-228600" defTabSz="4494213">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ctr" eaLnBrk="1" hangingPunct="1">
              <a:lnSpc>
                <a:spcPct val="90000"/>
              </a:lnSpc>
            </a:pPr>
            <a:r>
              <a:rPr lang="en-US" altLang="en-US" sz="7000" cap="small" dirty="0">
                <a:latin typeface="Times New Roman" panose="02020603050405020304" pitchFamily="18" charset="0"/>
                <a:cs typeface="Times New Roman" panose="02020603050405020304" pitchFamily="18" charset="0"/>
              </a:rPr>
              <a:t>CRITICAL CARE RESPONSE</a:t>
            </a:r>
          </a:p>
        </p:txBody>
      </p:sp>
      <p:sp>
        <p:nvSpPr>
          <p:cNvPr id="4102" name="Text Box 27"/>
          <p:cNvSpPr txBox="1">
            <a:spLocks noChangeArrowheads="1"/>
          </p:cNvSpPr>
          <p:nvPr/>
        </p:nvSpPr>
        <p:spPr bwMode="auto">
          <a:xfrm>
            <a:off x="19289712" y="2093913"/>
            <a:ext cx="13628688" cy="116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3824" tIns="81912" rIns="163824" bIns="81912">
            <a:spAutoFit/>
          </a:bodyPr>
          <a:lstStyle>
            <a:lvl1pPr defTabSz="4494213">
              <a:defRPr sz="3000" b="1">
                <a:solidFill>
                  <a:schemeClr val="tx1"/>
                </a:solidFill>
                <a:latin typeface="Arial" panose="020B0604020202020204" pitchFamily="34" charset="0"/>
              </a:defRPr>
            </a:lvl1pPr>
            <a:lvl2pPr marL="742950" indent="-285750" defTabSz="4494213">
              <a:defRPr sz="3000" b="1">
                <a:solidFill>
                  <a:schemeClr val="tx1"/>
                </a:solidFill>
                <a:latin typeface="Arial" panose="020B0604020202020204" pitchFamily="34" charset="0"/>
              </a:defRPr>
            </a:lvl2pPr>
            <a:lvl3pPr marL="1143000" indent="-228600" defTabSz="4494213">
              <a:defRPr sz="3000" b="1">
                <a:solidFill>
                  <a:schemeClr val="tx1"/>
                </a:solidFill>
                <a:latin typeface="Arial" panose="020B0604020202020204" pitchFamily="34" charset="0"/>
              </a:defRPr>
            </a:lvl3pPr>
            <a:lvl4pPr marL="1600200" indent="-228600" defTabSz="4494213">
              <a:defRPr sz="3000" b="1">
                <a:solidFill>
                  <a:schemeClr val="tx1"/>
                </a:solidFill>
                <a:latin typeface="Arial" panose="020B0604020202020204" pitchFamily="34" charset="0"/>
              </a:defRPr>
            </a:lvl4pPr>
            <a:lvl5pPr marL="2057400" indent="-228600" defTabSz="4494213">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ctr" eaLnBrk="1" hangingPunct="1">
              <a:lnSpc>
                <a:spcPct val="90000"/>
              </a:lnSpc>
            </a:pPr>
            <a:r>
              <a:rPr lang="en-US" altLang="en-US" sz="3600" dirty="0">
                <a:latin typeface="Times New Roman" panose="02020603050405020304" pitchFamily="18" charset="0"/>
                <a:cs typeface="Times New Roman" panose="02020603050405020304" pitchFamily="18" charset="0"/>
              </a:rPr>
              <a:t>  	  Karan Sharma(C.S.</a:t>
            </a:r>
            <a:r>
              <a:rPr lang="en-US" altLang="en-US" sz="3600">
                <a:latin typeface="Times New Roman" panose="02020603050405020304" pitchFamily="18" charset="0"/>
                <a:cs typeface="Times New Roman" panose="02020603050405020304" pitchFamily="18" charset="0"/>
              </a:rPr>
              <a:t>E) </a:t>
            </a:r>
            <a:endParaRPr lang="en-US" altLang="en-US" sz="3600" dirty="0">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3600" dirty="0">
                <a:latin typeface="Times New Roman" panose="02020603050405020304" pitchFamily="18" charset="0"/>
                <a:cs typeface="Times New Roman" panose="02020603050405020304" pitchFamily="18" charset="0"/>
              </a:rPr>
              <a:t>   </a:t>
            </a:r>
            <a:endParaRPr lang="en-US" altLang="en-US" sz="3600" baseline="30000" dirty="0">
              <a:latin typeface="Times New Roman" panose="02020603050405020304" pitchFamily="18" charset="0"/>
              <a:cs typeface="Times New Roman" panose="02020603050405020304" pitchFamily="18" charset="0"/>
            </a:endParaRPr>
          </a:p>
        </p:txBody>
      </p:sp>
      <p:sp>
        <p:nvSpPr>
          <p:cNvPr id="4103" name="AutoShape 35"/>
          <p:cNvSpPr>
            <a:spLocks noChangeArrowheads="1"/>
          </p:cNvSpPr>
          <p:nvPr/>
        </p:nvSpPr>
        <p:spPr bwMode="auto">
          <a:xfrm>
            <a:off x="581025" y="5670550"/>
            <a:ext cx="15579725" cy="1068388"/>
          </a:xfrm>
          <a:prstGeom prst="roundRect">
            <a:avLst>
              <a:gd name="adj" fmla="val 16667"/>
            </a:avLst>
          </a:prstGeom>
          <a:solidFill>
            <a:srgbClr val="FF6600"/>
          </a:solidFill>
          <a:ln w="76200" algn="ctr">
            <a:solidFill>
              <a:srgbClr val="002060"/>
            </a:solidFill>
            <a:round/>
            <a:headEnd/>
            <a:tailEnd/>
          </a:ln>
        </p:spPr>
        <p:txBody>
          <a:bodyPr lIns="81912" tIns="81912" rIns="81912" bIns="81912" anchor="ctr">
            <a:spAutoFit/>
          </a:bodyPr>
          <a:lstStyle>
            <a:lvl1pPr defTabSz="4494213">
              <a:defRPr sz="3000" b="1">
                <a:solidFill>
                  <a:schemeClr val="tx1"/>
                </a:solidFill>
                <a:latin typeface="Arial" panose="020B0604020202020204" pitchFamily="34" charset="0"/>
              </a:defRPr>
            </a:lvl1pPr>
            <a:lvl2pPr marL="742950" indent="-285750" defTabSz="4494213">
              <a:defRPr sz="3000" b="1">
                <a:solidFill>
                  <a:schemeClr val="tx1"/>
                </a:solidFill>
                <a:latin typeface="Arial" panose="020B0604020202020204" pitchFamily="34" charset="0"/>
              </a:defRPr>
            </a:lvl2pPr>
            <a:lvl3pPr marL="1143000" indent="-228600" defTabSz="4494213">
              <a:defRPr sz="3000" b="1">
                <a:solidFill>
                  <a:schemeClr val="tx1"/>
                </a:solidFill>
                <a:latin typeface="Arial" panose="020B0604020202020204" pitchFamily="34" charset="0"/>
              </a:defRPr>
            </a:lvl3pPr>
            <a:lvl4pPr marL="1600200" indent="-228600" defTabSz="4494213">
              <a:defRPr sz="3000" b="1">
                <a:solidFill>
                  <a:schemeClr val="tx1"/>
                </a:solidFill>
                <a:latin typeface="Arial" panose="020B0604020202020204" pitchFamily="34" charset="0"/>
              </a:defRPr>
            </a:lvl4pPr>
            <a:lvl5pPr marL="2057400" indent="-228600" defTabSz="4494213">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ctr" eaLnBrk="1" hangingPunct="1"/>
            <a:r>
              <a:rPr lang="en-US" altLang="en-US" sz="5200" cap="small" dirty="0">
                <a:solidFill>
                  <a:schemeClr val="bg1"/>
                </a:solidFill>
                <a:latin typeface="Times New Roman" panose="02020603050405020304" pitchFamily="18" charset="0"/>
                <a:cs typeface="Times New Roman" panose="02020603050405020304" pitchFamily="18" charset="0"/>
              </a:rPr>
              <a:t>Abstract</a:t>
            </a:r>
          </a:p>
        </p:txBody>
      </p:sp>
      <p:sp>
        <p:nvSpPr>
          <p:cNvPr id="4104" name="AutoShape 70"/>
          <p:cNvSpPr>
            <a:spLocks noChangeArrowheads="1"/>
          </p:cNvSpPr>
          <p:nvPr/>
        </p:nvSpPr>
        <p:spPr bwMode="auto">
          <a:xfrm>
            <a:off x="685800" y="32351663"/>
            <a:ext cx="15638463" cy="1068387"/>
          </a:xfrm>
          <a:prstGeom prst="roundRect">
            <a:avLst>
              <a:gd name="adj" fmla="val 16667"/>
            </a:avLst>
          </a:prstGeom>
          <a:solidFill>
            <a:srgbClr val="FF6600"/>
          </a:solidFill>
          <a:ln w="76200">
            <a:solidFill>
              <a:srgbClr val="002060"/>
            </a:solidFill>
            <a:round/>
            <a:headEnd/>
            <a:tailEnd/>
          </a:ln>
        </p:spPr>
        <p:txBody>
          <a:bodyPr wrap="square" lIns="81912" tIns="81912" rIns="81912" bIns="81912" anchor="ctr">
            <a:spAutoFit/>
          </a:bodyPr>
          <a:lstStyle>
            <a:lvl1pPr defTabSz="4494213">
              <a:defRPr sz="3000" b="1">
                <a:solidFill>
                  <a:schemeClr val="tx1"/>
                </a:solidFill>
                <a:latin typeface="Arial" panose="020B0604020202020204" pitchFamily="34" charset="0"/>
              </a:defRPr>
            </a:lvl1pPr>
            <a:lvl2pPr marL="742950" indent="-285750" defTabSz="4494213">
              <a:defRPr sz="3000" b="1">
                <a:solidFill>
                  <a:schemeClr val="tx1"/>
                </a:solidFill>
                <a:latin typeface="Arial" panose="020B0604020202020204" pitchFamily="34" charset="0"/>
              </a:defRPr>
            </a:lvl2pPr>
            <a:lvl3pPr marL="1143000" indent="-228600" defTabSz="4494213">
              <a:defRPr sz="3000" b="1">
                <a:solidFill>
                  <a:schemeClr val="tx1"/>
                </a:solidFill>
                <a:latin typeface="Arial" panose="020B0604020202020204" pitchFamily="34" charset="0"/>
              </a:defRPr>
            </a:lvl3pPr>
            <a:lvl4pPr marL="1600200" indent="-228600" defTabSz="4494213">
              <a:defRPr sz="3000" b="1">
                <a:solidFill>
                  <a:schemeClr val="tx1"/>
                </a:solidFill>
                <a:latin typeface="Arial" panose="020B0604020202020204" pitchFamily="34" charset="0"/>
              </a:defRPr>
            </a:lvl4pPr>
            <a:lvl5pPr marL="2057400" indent="-228600" defTabSz="4494213">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ctr" eaLnBrk="1" hangingPunct="1"/>
            <a:r>
              <a:rPr lang="en-US" altLang="en-US" sz="5200" cap="small" dirty="0">
                <a:solidFill>
                  <a:schemeClr val="bg1"/>
                </a:solidFill>
                <a:latin typeface="Times New Roman" panose="02020603050405020304" pitchFamily="18" charset="0"/>
                <a:cs typeface="Times New Roman" panose="02020603050405020304" pitchFamily="18" charset="0"/>
              </a:rPr>
              <a:t>Underlying Principle</a:t>
            </a:r>
          </a:p>
        </p:txBody>
      </p:sp>
      <p:sp>
        <p:nvSpPr>
          <p:cNvPr id="4105" name="AutoShape 73"/>
          <p:cNvSpPr>
            <a:spLocks noChangeArrowheads="1"/>
          </p:cNvSpPr>
          <p:nvPr/>
        </p:nvSpPr>
        <p:spPr bwMode="auto">
          <a:xfrm>
            <a:off x="17020722" y="31173292"/>
            <a:ext cx="15402378" cy="1068371"/>
          </a:xfrm>
          <a:prstGeom prst="roundRect">
            <a:avLst>
              <a:gd name="adj" fmla="val 16667"/>
            </a:avLst>
          </a:prstGeom>
          <a:solidFill>
            <a:srgbClr val="FF6600"/>
          </a:solidFill>
          <a:ln w="76200">
            <a:solidFill>
              <a:srgbClr val="002060"/>
            </a:solidFill>
            <a:round/>
            <a:headEnd/>
            <a:tailEnd/>
          </a:ln>
        </p:spPr>
        <p:txBody>
          <a:bodyPr wrap="square" lIns="81912" tIns="81912" rIns="81912" bIns="81912" anchor="ctr">
            <a:spAutoFit/>
          </a:bodyPr>
          <a:lstStyle>
            <a:lvl1pPr defTabSz="4494213">
              <a:defRPr sz="3000" b="1">
                <a:solidFill>
                  <a:schemeClr val="tx1"/>
                </a:solidFill>
                <a:latin typeface="Arial" panose="020B0604020202020204" pitchFamily="34" charset="0"/>
              </a:defRPr>
            </a:lvl1pPr>
            <a:lvl2pPr marL="742950" indent="-285750" defTabSz="4494213">
              <a:defRPr sz="3000" b="1">
                <a:solidFill>
                  <a:schemeClr val="tx1"/>
                </a:solidFill>
                <a:latin typeface="Arial" panose="020B0604020202020204" pitchFamily="34" charset="0"/>
              </a:defRPr>
            </a:lvl2pPr>
            <a:lvl3pPr marL="1143000" indent="-228600" defTabSz="4494213">
              <a:defRPr sz="3000" b="1">
                <a:solidFill>
                  <a:schemeClr val="tx1"/>
                </a:solidFill>
                <a:latin typeface="Arial" panose="020B0604020202020204" pitchFamily="34" charset="0"/>
              </a:defRPr>
            </a:lvl3pPr>
            <a:lvl4pPr marL="1600200" indent="-228600" defTabSz="4494213">
              <a:defRPr sz="3000" b="1">
                <a:solidFill>
                  <a:schemeClr val="tx1"/>
                </a:solidFill>
                <a:latin typeface="Arial" panose="020B0604020202020204" pitchFamily="34" charset="0"/>
              </a:defRPr>
            </a:lvl4pPr>
            <a:lvl5pPr marL="2057400" indent="-228600" defTabSz="4494213">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ctr" eaLnBrk="1" hangingPunct="1"/>
            <a:r>
              <a:rPr lang="en-US" altLang="en-US" sz="5200" cap="small" dirty="0">
                <a:solidFill>
                  <a:schemeClr val="bg1"/>
                </a:solidFill>
                <a:latin typeface="Times New Roman" panose="02020603050405020304" pitchFamily="18" charset="0"/>
                <a:cs typeface="Times New Roman" panose="02020603050405020304" pitchFamily="18" charset="0"/>
              </a:rPr>
              <a:t>Conclusion</a:t>
            </a:r>
          </a:p>
        </p:txBody>
      </p:sp>
      <p:sp>
        <p:nvSpPr>
          <p:cNvPr id="4106" name="Text Box 123"/>
          <p:cNvSpPr txBox="1">
            <a:spLocks noChangeArrowheads="1"/>
          </p:cNvSpPr>
          <p:nvPr/>
        </p:nvSpPr>
        <p:spPr bwMode="auto">
          <a:xfrm>
            <a:off x="358775" y="6515100"/>
            <a:ext cx="15965488" cy="627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0" tIns="365760" rIns="548640" bIns="365760">
            <a:spAutoFit/>
          </a:bodyPr>
          <a:lstStyle>
            <a:lvl1pPr defTabSz="2508250">
              <a:defRPr sz="3000" b="1">
                <a:solidFill>
                  <a:schemeClr val="tx1"/>
                </a:solidFill>
                <a:latin typeface="Arial" panose="020B0604020202020204" pitchFamily="34" charset="0"/>
              </a:defRPr>
            </a:lvl1pPr>
            <a:lvl2pPr marL="742950" indent="-285750" defTabSz="2508250">
              <a:defRPr sz="3000" b="1">
                <a:solidFill>
                  <a:schemeClr val="tx1"/>
                </a:solidFill>
                <a:latin typeface="Arial" panose="020B0604020202020204" pitchFamily="34" charset="0"/>
              </a:defRPr>
            </a:lvl2pPr>
            <a:lvl3pPr marL="1143000" indent="-228600" defTabSz="2508250">
              <a:defRPr sz="3000" b="1">
                <a:solidFill>
                  <a:schemeClr val="tx1"/>
                </a:solidFill>
                <a:latin typeface="Arial" panose="020B0604020202020204" pitchFamily="34" charset="0"/>
              </a:defRPr>
            </a:lvl3pPr>
            <a:lvl4pPr marL="1600200" indent="-228600" defTabSz="2508250">
              <a:defRPr sz="3000" b="1">
                <a:solidFill>
                  <a:schemeClr val="tx1"/>
                </a:solidFill>
                <a:latin typeface="Arial" panose="020B0604020202020204" pitchFamily="34" charset="0"/>
              </a:defRPr>
            </a:lvl4pPr>
            <a:lvl5pPr marL="2057400" indent="-228600" defTabSz="2508250">
              <a:defRPr sz="3000" b="1">
                <a:solidFill>
                  <a:schemeClr val="tx1"/>
                </a:solidFill>
                <a:latin typeface="Arial" panose="020B0604020202020204" pitchFamily="34" charset="0"/>
              </a:defRPr>
            </a:lvl5pPr>
            <a:lvl6pPr marL="2514600" indent="-228600" defTabSz="2508250"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2508250"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2508250"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2508250" eaLnBrk="0" fontAlgn="base" hangingPunct="0">
              <a:spcBef>
                <a:spcPct val="0"/>
              </a:spcBef>
              <a:spcAft>
                <a:spcPct val="0"/>
              </a:spcAft>
              <a:defRPr sz="3000" b="1">
                <a:solidFill>
                  <a:schemeClr val="tx1"/>
                </a:solidFill>
                <a:latin typeface="Arial" panose="020B0604020202020204" pitchFamily="34" charset="0"/>
              </a:defRPr>
            </a:lvl9pPr>
          </a:lstStyle>
          <a:p>
            <a:r>
              <a:rPr lang="en-IN" sz="3600" dirty="0"/>
              <a:t>In critical care, the monitoring is essential to the daily care of ICU patients, as the optimization of patient’s hemodynamic, ventilation, temperature, nutrition, and metabolism is the key to improve patients' survival. With the help of our device </a:t>
            </a:r>
            <a:r>
              <a:rPr lang="en-US" sz="3600" dirty="0"/>
              <a:t>current problem in Industry can be solved, that are:</a:t>
            </a:r>
          </a:p>
          <a:p>
            <a:endParaRPr lang="en-IN" sz="3600" dirty="0"/>
          </a:p>
          <a:p>
            <a:pPr marL="742950" lvl="0" indent="-742950">
              <a:buFont typeface="+mj-lt"/>
              <a:buAutoNum type="arabicPeriod"/>
            </a:pPr>
            <a:r>
              <a:rPr lang="en-IN" sz="3600" dirty="0"/>
              <a:t>Detection of life-threatening situations.</a:t>
            </a:r>
          </a:p>
          <a:p>
            <a:pPr marL="742950" lvl="0" indent="-742950">
              <a:buFont typeface="+mj-lt"/>
              <a:buAutoNum type="arabicPeriod"/>
            </a:pPr>
            <a:r>
              <a:rPr lang="en-IN" sz="3600" dirty="0"/>
              <a:t>Detection of imminent danger.</a:t>
            </a:r>
          </a:p>
          <a:p>
            <a:pPr marL="742950" lvl="0" indent="-742950">
              <a:buFont typeface="+mj-lt"/>
              <a:buAutoNum type="arabicPeriod"/>
            </a:pPr>
            <a:r>
              <a:rPr lang="en-IN" sz="3600" dirty="0"/>
              <a:t>Detection of life-threatening device malfunction.</a:t>
            </a:r>
          </a:p>
          <a:p>
            <a:pPr marL="742950" indent="-742950">
              <a:buFont typeface="+mj-lt"/>
              <a:buAutoNum type="arabicPeriod"/>
            </a:pPr>
            <a:r>
              <a:rPr lang="en-US" sz="3600" dirty="0"/>
              <a:t>Detection of imminent device malfunction.</a:t>
            </a:r>
            <a:endParaRPr lang="en-US" altLang="en-US" sz="3600" b="0" dirty="0">
              <a:latin typeface="Times New Roman" panose="02020603050405020304" pitchFamily="18" charset="0"/>
              <a:cs typeface="Times New Roman" panose="02020603050405020304" pitchFamily="18" charset="0"/>
            </a:endParaRPr>
          </a:p>
        </p:txBody>
      </p:sp>
      <p:sp>
        <p:nvSpPr>
          <p:cNvPr id="4107" name="Rectangle 152"/>
          <p:cNvSpPr>
            <a:spLocks noChangeArrowheads="1"/>
          </p:cNvSpPr>
          <p:nvPr/>
        </p:nvSpPr>
        <p:spPr bwMode="auto">
          <a:xfrm>
            <a:off x="25517475" y="43291125"/>
            <a:ext cx="7400925" cy="600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pPr eaLnBrk="1" hangingPunct="1"/>
            <a:endParaRPr lang="en-US" altLang="en-US"/>
          </a:p>
        </p:txBody>
      </p:sp>
      <p:sp>
        <p:nvSpPr>
          <p:cNvPr id="4108" name="Rectangle 290"/>
          <p:cNvSpPr>
            <a:spLocks noChangeArrowheads="1"/>
          </p:cNvSpPr>
          <p:nvPr/>
        </p:nvSpPr>
        <p:spPr bwMode="auto">
          <a:xfrm>
            <a:off x="17157700" y="7146925"/>
            <a:ext cx="832802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571500" indent="-571500">
              <a:defRPr sz="3000" b="1">
                <a:solidFill>
                  <a:schemeClr val="tx1"/>
                </a:solidFill>
                <a:latin typeface="Arial" panose="020B0604020202020204" pitchFamily="34" charset="0"/>
              </a:defRPr>
            </a:lvl1pPr>
            <a:lvl2pPr marL="1028700" indent="-571500">
              <a:defRPr sz="3000" b="1">
                <a:solidFill>
                  <a:schemeClr val="tx1"/>
                </a:solidFill>
                <a:latin typeface="Arial" panose="020B0604020202020204" pitchFamily="34" charset="0"/>
              </a:defRPr>
            </a:lvl2pPr>
            <a:lvl3pPr marL="1485900" indent="-571500">
              <a:defRPr sz="3000" b="1">
                <a:solidFill>
                  <a:schemeClr val="tx1"/>
                </a:solidFill>
                <a:latin typeface="Arial" panose="020B0604020202020204" pitchFamily="34" charset="0"/>
              </a:defRPr>
            </a:lvl3pPr>
            <a:lvl4pPr marL="1943100" indent="-571500">
              <a:defRPr sz="3000" b="1">
                <a:solidFill>
                  <a:schemeClr val="tx1"/>
                </a:solidFill>
                <a:latin typeface="Arial" panose="020B0604020202020204" pitchFamily="34" charset="0"/>
              </a:defRPr>
            </a:lvl4pPr>
            <a:lvl5pPr marL="2400300" indent="-571500">
              <a:defRPr sz="3000" b="1">
                <a:solidFill>
                  <a:schemeClr val="tx1"/>
                </a:solidFill>
                <a:latin typeface="Arial" panose="020B0604020202020204" pitchFamily="34" charset="0"/>
              </a:defRPr>
            </a:lvl5pPr>
            <a:lvl6pPr marL="2857500" indent="-571500" eaLnBrk="0" fontAlgn="base" hangingPunct="0">
              <a:spcBef>
                <a:spcPct val="0"/>
              </a:spcBef>
              <a:spcAft>
                <a:spcPct val="0"/>
              </a:spcAft>
              <a:defRPr sz="3000" b="1">
                <a:solidFill>
                  <a:schemeClr val="tx1"/>
                </a:solidFill>
                <a:latin typeface="Arial" panose="020B0604020202020204" pitchFamily="34" charset="0"/>
              </a:defRPr>
            </a:lvl6pPr>
            <a:lvl7pPr marL="3314700" indent="-571500" eaLnBrk="0" fontAlgn="base" hangingPunct="0">
              <a:spcBef>
                <a:spcPct val="0"/>
              </a:spcBef>
              <a:spcAft>
                <a:spcPct val="0"/>
              </a:spcAft>
              <a:defRPr sz="3000" b="1">
                <a:solidFill>
                  <a:schemeClr val="tx1"/>
                </a:solidFill>
                <a:latin typeface="Arial" panose="020B0604020202020204" pitchFamily="34" charset="0"/>
              </a:defRPr>
            </a:lvl7pPr>
            <a:lvl8pPr marL="3771900" indent="-571500" eaLnBrk="0" fontAlgn="base" hangingPunct="0">
              <a:spcBef>
                <a:spcPct val="0"/>
              </a:spcBef>
              <a:spcAft>
                <a:spcPct val="0"/>
              </a:spcAft>
              <a:defRPr sz="3000" b="1">
                <a:solidFill>
                  <a:schemeClr val="tx1"/>
                </a:solidFill>
                <a:latin typeface="Arial" panose="020B0604020202020204" pitchFamily="34" charset="0"/>
              </a:defRPr>
            </a:lvl8pPr>
            <a:lvl9pPr marL="4229100" indent="-571500" eaLnBrk="0" fontAlgn="base" hangingPunct="0">
              <a:spcBef>
                <a:spcPct val="0"/>
              </a:spcBef>
              <a:spcAft>
                <a:spcPct val="0"/>
              </a:spcAft>
              <a:defRPr sz="3000" b="1">
                <a:solidFill>
                  <a:schemeClr val="tx1"/>
                </a:solidFill>
                <a:latin typeface="Arial" panose="020B0604020202020204" pitchFamily="34" charset="0"/>
              </a:defRPr>
            </a:lvl9pPr>
          </a:lstStyle>
          <a:p>
            <a:pPr lvl="1" algn="just" eaLnBrk="1" hangingPunct="1"/>
            <a:r>
              <a:rPr lang="en-US" altLang="en-US" sz="3600" dirty="0">
                <a:latin typeface="Times New Roman" pitchFamily="18" charset="0"/>
                <a:cs typeface="Times New Roman" pitchFamily="18" charset="0"/>
              </a:rPr>
              <a:t>Prerequisites:</a:t>
            </a:r>
          </a:p>
          <a:p>
            <a:pPr lvl="1">
              <a:buFont typeface="Arial" pitchFamily="34" charset="0"/>
              <a:buChar char="•"/>
            </a:pPr>
            <a:r>
              <a:rPr lang="en-US" sz="3600" dirty="0">
                <a:latin typeface="Times New Roman" pitchFamily="18" charset="0"/>
                <a:cs typeface="Times New Roman" pitchFamily="18" charset="0"/>
              </a:rPr>
              <a:t> An 8051 Microcontroller </a:t>
            </a:r>
            <a:endParaRPr lang="en-IN" sz="3600" dirty="0">
              <a:latin typeface="Times New Roman" pitchFamily="18" charset="0"/>
              <a:cs typeface="Times New Roman" pitchFamily="18" charset="0"/>
            </a:endParaRPr>
          </a:p>
          <a:p>
            <a:pPr lvl="1">
              <a:buFont typeface="Arial" pitchFamily="34" charset="0"/>
              <a:buChar char="•"/>
            </a:pPr>
            <a:r>
              <a:rPr lang="en-US" sz="3600" dirty="0">
                <a:latin typeface="Times New Roman" pitchFamily="18" charset="0"/>
                <a:cs typeface="Times New Roman" pitchFamily="18" charset="0"/>
              </a:rPr>
              <a:t> A power supply unit </a:t>
            </a:r>
            <a:endParaRPr lang="en-IN" sz="3600" dirty="0">
              <a:latin typeface="Times New Roman" pitchFamily="18" charset="0"/>
              <a:cs typeface="Times New Roman" pitchFamily="18" charset="0"/>
            </a:endParaRPr>
          </a:p>
          <a:p>
            <a:pPr lvl="1">
              <a:buFont typeface="Arial" pitchFamily="34" charset="0"/>
              <a:buChar char="•"/>
            </a:pPr>
            <a:r>
              <a:rPr lang="en-US" sz="3600" dirty="0">
                <a:latin typeface="Times New Roman" pitchFamily="18" charset="0"/>
                <a:cs typeface="Times New Roman" pitchFamily="18" charset="0"/>
              </a:rPr>
              <a:t> A RF transmitter </a:t>
            </a:r>
            <a:endParaRPr lang="en-IN" sz="3600" dirty="0">
              <a:latin typeface="Times New Roman" pitchFamily="18" charset="0"/>
              <a:cs typeface="Times New Roman" pitchFamily="18" charset="0"/>
            </a:endParaRPr>
          </a:p>
          <a:p>
            <a:pPr lvl="1">
              <a:buFont typeface="Arial" pitchFamily="34" charset="0"/>
              <a:buChar char="•"/>
            </a:pPr>
            <a:r>
              <a:rPr lang="en-US" sz="3600" dirty="0">
                <a:latin typeface="Times New Roman" pitchFamily="18" charset="0"/>
                <a:cs typeface="Times New Roman" pitchFamily="18" charset="0"/>
              </a:rPr>
              <a:t> A receiver module</a:t>
            </a:r>
            <a:endParaRPr lang="en-IN" sz="3600" dirty="0">
              <a:latin typeface="Times New Roman" pitchFamily="18" charset="0"/>
              <a:cs typeface="Times New Roman" pitchFamily="18" charset="0"/>
            </a:endParaRPr>
          </a:p>
          <a:p>
            <a:pPr lvl="1">
              <a:buFont typeface="Arial" pitchFamily="34" charset="0"/>
              <a:buChar char="•"/>
            </a:pPr>
            <a:r>
              <a:rPr lang="en-US" sz="3600" dirty="0">
                <a:latin typeface="Times New Roman" pitchFamily="18" charset="0"/>
                <a:cs typeface="Times New Roman" pitchFamily="18" charset="0"/>
              </a:rPr>
              <a:t> A LCD display</a:t>
            </a:r>
            <a:endParaRPr lang="en-US" altLang="en-US" sz="3600" b="0" dirty="0">
              <a:latin typeface="Times New Roman" pitchFamily="18" charset="0"/>
              <a:cs typeface="Times New Roman" pitchFamily="18" charset="0"/>
            </a:endParaRPr>
          </a:p>
        </p:txBody>
      </p:sp>
      <p:sp>
        <p:nvSpPr>
          <p:cNvPr id="4109" name="Rectangle 350"/>
          <p:cNvSpPr>
            <a:spLocks noChangeArrowheads="1"/>
          </p:cNvSpPr>
          <p:nvPr/>
        </p:nvSpPr>
        <p:spPr bwMode="auto">
          <a:xfrm>
            <a:off x="0" y="0"/>
            <a:ext cx="329184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pPr eaLnBrk="1" hangingPunct="1"/>
            <a:endParaRPr lang="en-US" altLang="en-US"/>
          </a:p>
        </p:txBody>
      </p:sp>
      <p:sp>
        <p:nvSpPr>
          <p:cNvPr id="4110" name="Rectangle 352"/>
          <p:cNvSpPr>
            <a:spLocks noChangeArrowheads="1"/>
          </p:cNvSpPr>
          <p:nvPr/>
        </p:nvSpPr>
        <p:spPr bwMode="auto">
          <a:xfrm>
            <a:off x="0" y="0"/>
            <a:ext cx="329184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pPr eaLnBrk="1" hangingPunct="1"/>
            <a:endParaRPr lang="en-US" altLang="en-US"/>
          </a:p>
        </p:txBody>
      </p:sp>
      <p:sp>
        <p:nvSpPr>
          <p:cNvPr id="4111" name="AutoShape 57"/>
          <p:cNvSpPr>
            <a:spLocks noChangeArrowheads="1"/>
          </p:cNvSpPr>
          <p:nvPr/>
        </p:nvSpPr>
        <p:spPr bwMode="auto">
          <a:xfrm>
            <a:off x="571500" y="13186909"/>
            <a:ext cx="15011400" cy="1068387"/>
          </a:xfrm>
          <a:prstGeom prst="roundRect">
            <a:avLst>
              <a:gd name="adj" fmla="val 16667"/>
            </a:avLst>
          </a:prstGeom>
          <a:solidFill>
            <a:srgbClr val="FF6600"/>
          </a:solidFill>
          <a:ln w="76200">
            <a:solidFill>
              <a:srgbClr val="002060"/>
            </a:solidFill>
            <a:round/>
            <a:headEnd/>
            <a:tailEnd/>
          </a:ln>
        </p:spPr>
        <p:txBody>
          <a:bodyPr wrap="square" lIns="81912" tIns="81912" rIns="81912" bIns="81912" anchor="ctr">
            <a:spAutoFit/>
          </a:bodyPr>
          <a:lstStyle>
            <a:lvl1pPr defTabSz="4494213">
              <a:defRPr sz="3000" b="1">
                <a:solidFill>
                  <a:schemeClr val="tx1"/>
                </a:solidFill>
                <a:latin typeface="Arial" panose="020B0604020202020204" pitchFamily="34" charset="0"/>
              </a:defRPr>
            </a:lvl1pPr>
            <a:lvl2pPr marL="742950" indent="-285750" defTabSz="4494213">
              <a:defRPr sz="3000" b="1">
                <a:solidFill>
                  <a:schemeClr val="tx1"/>
                </a:solidFill>
                <a:latin typeface="Arial" panose="020B0604020202020204" pitchFamily="34" charset="0"/>
              </a:defRPr>
            </a:lvl2pPr>
            <a:lvl3pPr marL="1143000" indent="-228600" defTabSz="4494213">
              <a:defRPr sz="3000" b="1">
                <a:solidFill>
                  <a:schemeClr val="tx1"/>
                </a:solidFill>
                <a:latin typeface="Arial" panose="020B0604020202020204" pitchFamily="34" charset="0"/>
              </a:defRPr>
            </a:lvl3pPr>
            <a:lvl4pPr marL="1600200" indent="-228600" defTabSz="4494213">
              <a:defRPr sz="3000" b="1">
                <a:solidFill>
                  <a:schemeClr val="tx1"/>
                </a:solidFill>
                <a:latin typeface="Arial" panose="020B0604020202020204" pitchFamily="34" charset="0"/>
              </a:defRPr>
            </a:lvl4pPr>
            <a:lvl5pPr marL="2057400" indent="-228600" defTabSz="4494213">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ctr" eaLnBrk="1" hangingPunct="1"/>
            <a:r>
              <a:rPr lang="en-US" altLang="en-US" sz="5200" cap="small" dirty="0">
                <a:solidFill>
                  <a:schemeClr val="bg1"/>
                </a:solidFill>
                <a:latin typeface="Times New Roman" panose="02020603050405020304" pitchFamily="18" charset="0"/>
                <a:cs typeface="Times New Roman" panose="02020603050405020304" pitchFamily="18" charset="0"/>
              </a:rPr>
              <a:t>Introduction</a:t>
            </a:r>
          </a:p>
        </p:txBody>
      </p:sp>
      <p:sp>
        <p:nvSpPr>
          <p:cNvPr id="4112" name="AutoShape 35"/>
          <p:cNvSpPr>
            <a:spLocks noChangeArrowheads="1"/>
          </p:cNvSpPr>
          <p:nvPr/>
        </p:nvSpPr>
        <p:spPr bwMode="auto">
          <a:xfrm>
            <a:off x="16841788" y="5680075"/>
            <a:ext cx="15578137" cy="1068388"/>
          </a:xfrm>
          <a:prstGeom prst="roundRect">
            <a:avLst>
              <a:gd name="adj" fmla="val 16667"/>
            </a:avLst>
          </a:prstGeom>
          <a:solidFill>
            <a:srgbClr val="FF6600"/>
          </a:solidFill>
          <a:ln w="76200" algn="ctr">
            <a:solidFill>
              <a:srgbClr val="002060"/>
            </a:solidFill>
            <a:round/>
            <a:headEnd/>
            <a:tailEnd/>
          </a:ln>
        </p:spPr>
        <p:txBody>
          <a:bodyPr lIns="81912" tIns="81912" rIns="81912" bIns="81912" anchor="ctr">
            <a:spAutoFit/>
          </a:bodyPr>
          <a:lstStyle>
            <a:lvl1pPr defTabSz="4494213">
              <a:defRPr sz="3000" b="1">
                <a:solidFill>
                  <a:schemeClr val="tx1"/>
                </a:solidFill>
                <a:latin typeface="Arial" panose="020B0604020202020204" pitchFamily="34" charset="0"/>
              </a:defRPr>
            </a:lvl1pPr>
            <a:lvl2pPr marL="742950" indent="-285750" defTabSz="4494213">
              <a:defRPr sz="3000" b="1">
                <a:solidFill>
                  <a:schemeClr val="tx1"/>
                </a:solidFill>
                <a:latin typeface="Arial" panose="020B0604020202020204" pitchFamily="34" charset="0"/>
              </a:defRPr>
            </a:lvl2pPr>
            <a:lvl3pPr marL="1143000" indent="-228600" defTabSz="4494213">
              <a:defRPr sz="3000" b="1">
                <a:solidFill>
                  <a:schemeClr val="tx1"/>
                </a:solidFill>
                <a:latin typeface="Arial" panose="020B0604020202020204" pitchFamily="34" charset="0"/>
              </a:defRPr>
            </a:lvl3pPr>
            <a:lvl4pPr marL="1600200" indent="-228600" defTabSz="4494213">
              <a:defRPr sz="3000" b="1">
                <a:solidFill>
                  <a:schemeClr val="tx1"/>
                </a:solidFill>
                <a:latin typeface="Arial" panose="020B0604020202020204" pitchFamily="34" charset="0"/>
              </a:defRPr>
            </a:lvl4pPr>
            <a:lvl5pPr marL="2057400" indent="-228600" defTabSz="4494213">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ctr" eaLnBrk="1" hangingPunct="1"/>
            <a:r>
              <a:rPr lang="en-US" altLang="en-US" sz="5200" cap="small" dirty="0">
                <a:solidFill>
                  <a:schemeClr val="bg1"/>
                </a:solidFill>
                <a:latin typeface="Times New Roman" panose="02020603050405020304" pitchFamily="18" charset="0"/>
                <a:cs typeface="Times New Roman" panose="02020603050405020304" pitchFamily="18" charset="0"/>
              </a:rPr>
              <a:t>Construction/Algorithm</a:t>
            </a:r>
          </a:p>
        </p:txBody>
      </p:sp>
      <p:sp>
        <p:nvSpPr>
          <p:cNvPr id="4113" name="AutoShape 70"/>
          <p:cNvSpPr>
            <a:spLocks noChangeArrowheads="1"/>
          </p:cNvSpPr>
          <p:nvPr/>
        </p:nvSpPr>
        <p:spPr bwMode="auto">
          <a:xfrm>
            <a:off x="17039318" y="20315238"/>
            <a:ext cx="15383781" cy="1068387"/>
          </a:xfrm>
          <a:prstGeom prst="roundRect">
            <a:avLst>
              <a:gd name="adj" fmla="val 16667"/>
            </a:avLst>
          </a:prstGeom>
          <a:solidFill>
            <a:srgbClr val="FF6600"/>
          </a:solidFill>
          <a:ln w="76200">
            <a:solidFill>
              <a:srgbClr val="002060"/>
            </a:solidFill>
            <a:round/>
            <a:headEnd/>
            <a:tailEnd/>
          </a:ln>
        </p:spPr>
        <p:txBody>
          <a:bodyPr wrap="square" lIns="81912" tIns="81912" rIns="81912" bIns="81912" anchor="ctr">
            <a:spAutoFit/>
          </a:bodyPr>
          <a:lstStyle>
            <a:lvl1pPr defTabSz="4494213">
              <a:defRPr sz="3000" b="1">
                <a:solidFill>
                  <a:schemeClr val="tx1"/>
                </a:solidFill>
                <a:latin typeface="Arial" panose="020B0604020202020204" pitchFamily="34" charset="0"/>
              </a:defRPr>
            </a:lvl1pPr>
            <a:lvl2pPr marL="742950" indent="-285750" defTabSz="4494213">
              <a:defRPr sz="3000" b="1">
                <a:solidFill>
                  <a:schemeClr val="tx1"/>
                </a:solidFill>
                <a:latin typeface="Arial" panose="020B0604020202020204" pitchFamily="34" charset="0"/>
              </a:defRPr>
            </a:lvl2pPr>
            <a:lvl3pPr marL="1143000" indent="-228600" defTabSz="4494213">
              <a:defRPr sz="3000" b="1">
                <a:solidFill>
                  <a:schemeClr val="tx1"/>
                </a:solidFill>
                <a:latin typeface="Arial" panose="020B0604020202020204" pitchFamily="34" charset="0"/>
              </a:defRPr>
            </a:lvl3pPr>
            <a:lvl4pPr marL="1600200" indent="-228600" defTabSz="4494213">
              <a:defRPr sz="3000" b="1">
                <a:solidFill>
                  <a:schemeClr val="tx1"/>
                </a:solidFill>
                <a:latin typeface="Arial" panose="020B0604020202020204" pitchFamily="34" charset="0"/>
              </a:defRPr>
            </a:lvl4pPr>
            <a:lvl5pPr marL="2057400" indent="-228600" defTabSz="4494213">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ctr" eaLnBrk="1" hangingPunct="1"/>
            <a:r>
              <a:rPr lang="en-US" altLang="en-US" sz="5200" cap="small" dirty="0">
                <a:solidFill>
                  <a:schemeClr val="bg1"/>
                </a:solidFill>
                <a:latin typeface="Times New Roman" panose="02020603050405020304" pitchFamily="18" charset="0"/>
                <a:cs typeface="Times New Roman" panose="02020603050405020304" pitchFamily="18" charset="0"/>
              </a:rPr>
              <a:t>Results/Application</a:t>
            </a:r>
          </a:p>
        </p:txBody>
      </p:sp>
      <p:sp>
        <p:nvSpPr>
          <p:cNvPr id="4117" name="TextBox 4"/>
          <p:cNvSpPr txBox="1">
            <a:spLocks noChangeArrowheads="1"/>
          </p:cNvSpPr>
          <p:nvPr/>
        </p:nvSpPr>
        <p:spPr bwMode="auto">
          <a:xfrm>
            <a:off x="952500" y="33848675"/>
            <a:ext cx="155670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pPr lvl="1" algn="just"/>
            <a:r>
              <a:rPr lang="en-IN" sz="3600" dirty="0">
                <a:latin typeface="Times New Roman" pitchFamily="18" charset="0"/>
                <a:cs typeface="Times New Roman" pitchFamily="18" charset="0"/>
              </a:rPr>
              <a:t>  The CNS-6201 Central Patient Monitoring System is a full-featured system that provides comprehensive patient monitoring and review. Simple-to-use and scalable, the CNS-6201 monitors up to 32 patients using two displays and is ideal for telemetry, critical care, OR, emergency room, and other monitoring environments.</a:t>
            </a:r>
            <a:endParaRPr lang="en-IN" altLang="en-US" sz="3600" dirty="0">
              <a:latin typeface="Times New Roman" pitchFamily="18" charset="0"/>
              <a:cs typeface="Times New Roman" pitchFamily="18" charset="0"/>
            </a:endParaRPr>
          </a:p>
        </p:txBody>
      </p:sp>
      <p:sp>
        <p:nvSpPr>
          <p:cNvPr id="4118" name="TextBox 5"/>
          <p:cNvSpPr txBox="1">
            <a:spLocks noChangeArrowheads="1"/>
          </p:cNvSpPr>
          <p:nvPr/>
        </p:nvSpPr>
        <p:spPr bwMode="auto">
          <a:xfrm>
            <a:off x="17140917" y="22021347"/>
            <a:ext cx="143224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pPr lvl="1">
              <a:buFont typeface="Arial" panose="020B0604020202020204" pitchFamily="34" charset="0"/>
              <a:buChar char="•"/>
            </a:pPr>
            <a:r>
              <a:rPr lang="en-US" sz="3600" dirty="0">
                <a:latin typeface="Times New Roman" pitchFamily="18" charset="0"/>
                <a:cs typeface="Times New Roman" pitchFamily="18" charset="0"/>
              </a:rPr>
              <a:t>Casualties of life will be less</a:t>
            </a:r>
          </a:p>
          <a:p>
            <a:pPr lvl="1">
              <a:buFont typeface="Arial" panose="020B0604020202020204" pitchFamily="34" charset="0"/>
              <a:buChar char="•"/>
            </a:pPr>
            <a:r>
              <a:rPr lang="en-US" sz="3600" dirty="0">
                <a:latin typeface="Times New Roman" pitchFamily="18" charset="0"/>
                <a:cs typeface="Times New Roman" pitchFamily="18" charset="0"/>
              </a:rPr>
              <a:t>Less number of challenges and issues will be faced in Intensive Care Unit (ICU).</a:t>
            </a:r>
          </a:p>
          <a:p>
            <a:pPr lvl="1">
              <a:buFont typeface="Arial" panose="020B0604020202020204" pitchFamily="34" charset="0"/>
              <a:buChar char="•"/>
            </a:pPr>
            <a:r>
              <a:rPr lang="en-US" altLang="en-US" sz="3600" dirty="0">
                <a:latin typeface="Times New Roman" pitchFamily="18" charset="0"/>
                <a:cs typeface="Times New Roman" pitchFamily="18" charset="0"/>
              </a:rPr>
              <a:t>It can play major role in Hospitals.</a:t>
            </a:r>
          </a:p>
          <a:p>
            <a:pPr lvl="1">
              <a:buFont typeface="Arial" panose="020B0604020202020204" pitchFamily="34" charset="0"/>
              <a:buChar char="•"/>
            </a:pPr>
            <a:endParaRPr lang="en-US" altLang="en-US" sz="3600" dirty="0">
              <a:latin typeface="Times New Roman" pitchFamily="18" charset="0"/>
              <a:cs typeface="Times New Roman" pitchFamily="18" charset="0"/>
            </a:endParaRPr>
          </a:p>
        </p:txBody>
      </p:sp>
      <p:sp>
        <p:nvSpPr>
          <p:cNvPr id="4119" name="TextBox 1"/>
          <p:cNvSpPr txBox="1">
            <a:spLocks noChangeArrowheads="1"/>
          </p:cNvSpPr>
          <p:nvPr/>
        </p:nvSpPr>
        <p:spPr bwMode="auto">
          <a:xfrm>
            <a:off x="495300" y="14690272"/>
            <a:ext cx="15136813" cy="806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r>
              <a:rPr lang="en-US" sz="3600" dirty="0">
                <a:latin typeface="Times New Roman" pitchFamily="18" charset="0"/>
                <a:cs typeface="Times New Roman" pitchFamily="18" charset="0"/>
              </a:rPr>
              <a:t>     An intensive care unit (ICU) is a specialized section of the hospital that provides comprehensive &amp; continuous care for people who are critically ill and who can benefit from treatment. In ICU there are devices that measure the live status of patient health and a nurse is present 24*7 but there are chances that the nurse is out for a minute and the patients health gets down, the device we are working on helps in this situation as it takes the inputs from the devices already present in ICU and as soon as the health of patient is degraded it will ring an alarm at the observation chamber as well as sends a message to the doctor, nurse and family members of the patient on their mobile phones respectively. Even the device continues to send the live status of health to doctor and family till they make to the hospital.</a:t>
            </a:r>
          </a:p>
          <a:p>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	</a:t>
            </a:r>
            <a:r>
              <a:rPr lang="en-US" sz="5000" dirty="0">
                <a:latin typeface="Times New Roman" pitchFamily="18" charset="0"/>
                <a:cs typeface="Times New Roman" pitchFamily="18" charset="0"/>
              </a:rPr>
              <a:t>Flowchart:</a:t>
            </a:r>
            <a:endParaRPr lang="en-IN" sz="5000" dirty="0">
              <a:latin typeface="Times New Roman" pitchFamily="18" charset="0"/>
              <a:cs typeface="Times New Roman" pitchFamily="18" charset="0"/>
            </a:endParaRPr>
          </a:p>
        </p:txBody>
      </p:sp>
      <p:sp>
        <p:nvSpPr>
          <p:cNvPr id="4125" name="Rectangle 2"/>
          <p:cNvSpPr>
            <a:spLocks noChangeArrowheads="1"/>
          </p:cNvSpPr>
          <p:nvPr/>
        </p:nvSpPr>
        <p:spPr bwMode="auto">
          <a:xfrm>
            <a:off x="8228013" y="37053838"/>
            <a:ext cx="805815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pPr lvl="1" algn="just"/>
            <a:r>
              <a:rPr lang="en-IN" sz="3600" dirty="0">
                <a:latin typeface="Times New Roman" pitchFamily="18" charset="0"/>
                <a:cs typeface="Times New Roman" pitchFamily="18" charset="0"/>
              </a:rPr>
              <a:t>  This device does what we call it CRITICAL CARE RESPONSE, as name suggests it takes all the reading from the machines already in ICU and as soon as the measurements of those machine is critical it will trigger our device and then our device starts sending SMS to the cell phones of doctors, nurse and family members of the patient.</a:t>
            </a:r>
            <a:endParaRPr lang="en-US" altLang="en-US" sz="3600" dirty="0">
              <a:latin typeface="Times New Roman" pitchFamily="18" charset="0"/>
              <a:cs typeface="Times New Roman" pitchFamily="18" charset="0"/>
            </a:endParaRPr>
          </a:p>
        </p:txBody>
      </p:sp>
      <p:sp>
        <p:nvSpPr>
          <p:cNvPr id="4128" name="AutoShape 73"/>
          <p:cNvSpPr>
            <a:spLocks noChangeArrowheads="1"/>
          </p:cNvSpPr>
          <p:nvPr/>
        </p:nvSpPr>
        <p:spPr bwMode="auto">
          <a:xfrm>
            <a:off x="17068800" y="37818560"/>
            <a:ext cx="15354300" cy="1068387"/>
          </a:xfrm>
          <a:prstGeom prst="roundRect">
            <a:avLst>
              <a:gd name="adj" fmla="val 16667"/>
            </a:avLst>
          </a:prstGeom>
          <a:solidFill>
            <a:srgbClr val="FF6600"/>
          </a:solidFill>
          <a:ln w="76200">
            <a:solidFill>
              <a:srgbClr val="002060"/>
            </a:solidFill>
            <a:round/>
            <a:headEnd/>
            <a:tailEnd/>
          </a:ln>
        </p:spPr>
        <p:txBody>
          <a:bodyPr wrap="square" lIns="81912" tIns="81912" rIns="81912" bIns="81912" anchor="ctr">
            <a:spAutoFit/>
          </a:bodyPr>
          <a:lstStyle>
            <a:lvl1pPr defTabSz="4494213">
              <a:defRPr sz="3000" b="1">
                <a:solidFill>
                  <a:schemeClr val="tx1"/>
                </a:solidFill>
                <a:latin typeface="Arial" panose="020B0604020202020204" pitchFamily="34" charset="0"/>
              </a:defRPr>
            </a:lvl1pPr>
            <a:lvl2pPr marL="742950" indent="-285750" defTabSz="4494213">
              <a:defRPr sz="3000" b="1">
                <a:solidFill>
                  <a:schemeClr val="tx1"/>
                </a:solidFill>
                <a:latin typeface="Arial" panose="020B0604020202020204" pitchFamily="34" charset="0"/>
              </a:defRPr>
            </a:lvl2pPr>
            <a:lvl3pPr marL="1143000" indent="-228600" defTabSz="4494213">
              <a:defRPr sz="3000" b="1">
                <a:solidFill>
                  <a:schemeClr val="tx1"/>
                </a:solidFill>
                <a:latin typeface="Arial" panose="020B0604020202020204" pitchFamily="34" charset="0"/>
              </a:defRPr>
            </a:lvl3pPr>
            <a:lvl4pPr marL="1600200" indent="-228600" defTabSz="4494213">
              <a:defRPr sz="3000" b="1">
                <a:solidFill>
                  <a:schemeClr val="tx1"/>
                </a:solidFill>
                <a:latin typeface="Arial" panose="020B0604020202020204" pitchFamily="34" charset="0"/>
              </a:defRPr>
            </a:lvl4pPr>
            <a:lvl5pPr marL="2057400" indent="-228600" defTabSz="4494213">
              <a:defRPr sz="3000" b="1">
                <a:solidFill>
                  <a:schemeClr val="tx1"/>
                </a:solidFill>
                <a:latin typeface="Arial" panose="020B0604020202020204" pitchFamily="34" charset="0"/>
              </a:defRPr>
            </a:lvl5pPr>
            <a:lvl6pPr marL="2514600" indent="-228600" defTabSz="4494213" eaLnBrk="0" fontAlgn="base" hangingPunct="0">
              <a:spcBef>
                <a:spcPct val="0"/>
              </a:spcBef>
              <a:spcAft>
                <a:spcPct val="0"/>
              </a:spcAft>
              <a:defRPr sz="3000" b="1">
                <a:solidFill>
                  <a:schemeClr val="tx1"/>
                </a:solidFill>
                <a:latin typeface="Arial" panose="020B0604020202020204" pitchFamily="34" charset="0"/>
              </a:defRPr>
            </a:lvl6pPr>
            <a:lvl7pPr marL="2971800" indent="-228600" defTabSz="4494213" eaLnBrk="0" fontAlgn="base" hangingPunct="0">
              <a:spcBef>
                <a:spcPct val="0"/>
              </a:spcBef>
              <a:spcAft>
                <a:spcPct val="0"/>
              </a:spcAft>
              <a:defRPr sz="3000" b="1">
                <a:solidFill>
                  <a:schemeClr val="tx1"/>
                </a:solidFill>
                <a:latin typeface="Arial" panose="020B0604020202020204" pitchFamily="34" charset="0"/>
              </a:defRPr>
            </a:lvl7pPr>
            <a:lvl8pPr marL="3429000" indent="-228600" defTabSz="4494213" eaLnBrk="0" fontAlgn="base" hangingPunct="0">
              <a:spcBef>
                <a:spcPct val="0"/>
              </a:spcBef>
              <a:spcAft>
                <a:spcPct val="0"/>
              </a:spcAft>
              <a:defRPr sz="3000" b="1">
                <a:solidFill>
                  <a:schemeClr val="tx1"/>
                </a:solidFill>
                <a:latin typeface="Arial" panose="020B0604020202020204" pitchFamily="34" charset="0"/>
              </a:defRPr>
            </a:lvl8pPr>
            <a:lvl9pPr marL="3886200" indent="-228600" defTabSz="4494213" eaLnBrk="0" fontAlgn="base" hangingPunct="0">
              <a:spcBef>
                <a:spcPct val="0"/>
              </a:spcBef>
              <a:spcAft>
                <a:spcPct val="0"/>
              </a:spcAft>
              <a:defRPr sz="3000" b="1">
                <a:solidFill>
                  <a:schemeClr val="tx1"/>
                </a:solidFill>
                <a:latin typeface="Arial" panose="020B0604020202020204" pitchFamily="34" charset="0"/>
              </a:defRPr>
            </a:lvl9pPr>
          </a:lstStyle>
          <a:p>
            <a:pPr algn="ctr" eaLnBrk="1" hangingPunct="1"/>
            <a:r>
              <a:rPr lang="en-US" altLang="en-US" sz="5200" cap="small" dirty="0">
                <a:solidFill>
                  <a:schemeClr val="bg1"/>
                </a:solidFill>
                <a:latin typeface="Times New Roman" panose="02020603050405020304" pitchFamily="18" charset="0"/>
                <a:cs typeface="Times New Roman" panose="02020603050405020304" pitchFamily="18" charset="0"/>
              </a:rPr>
              <a:t>References</a:t>
            </a:r>
          </a:p>
        </p:txBody>
      </p:sp>
      <p:sp>
        <p:nvSpPr>
          <p:cNvPr id="4129" name="TextBox 1"/>
          <p:cNvSpPr txBox="1">
            <a:spLocks noChangeArrowheads="1"/>
          </p:cNvSpPr>
          <p:nvPr/>
        </p:nvSpPr>
        <p:spPr bwMode="auto">
          <a:xfrm>
            <a:off x="17431203" y="39563675"/>
            <a:ext cx="15487197" cy="197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defRPr>
            </a:lvl9pPr>
          </a:lstStyle>
          <a:p>
            <a:pPr algn="just" eaLnBrk="1" hangingPunct="1">
              <a:lnSpc>
                <a:spcPct val="115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http:// </a:t>
            </a:r>
            <a:r>
              <a:rPr lang="en-US" altLang="en-US" sz="2800" dirty="0">
                <a:latin typeface="Times New Roman" panose="02020603050405020304" pitchFamily="18" charset="0"/>
                <a:cs typeface="Times New Roman" panose="02020603050405020304" pitchFamily="18" charset="0"/>
                <a:hlinkClick r:id="rId4"/>
              </a:rPr>
              <a:t>www.hindawi.com</a:t>
            </a:r>
            <a:endParaRPr lang="en-US" altLang="en-US" sz="2800" dirty="0">
              <a:latin typeface="Times New Roman" panose="02020603050405020304" pitchFamily="18" charset="0"/>
              <a:cs typeface="Times New Roman" panose="02020603050405020304" pitchFamily="18" charset="0"/>
            </a:endParaRPr>
          </a:p>
          <a:p>
            <a:pPr algn="just" eaLnBrk="1" hangingPunct="1">
              <a:lnSpc>
                <a:spcPct val="115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http://blog.iiconsortium.org</a:t>
            </a:r>
          </a:p>
          <a:p>
            <a:endParaRPr lang="en-IN" sz="2800" b="0" dirty="0"/>
          </a:p>
          <a:p>
            <a:pPr algn="just" eaLnBrk="1" hangingPunct="1">
              <a:lnSpc>
                <a:spcPct val="115000"/>
              </a:lnSpc>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p:txBody>
      </p:sp>
      <p:sp>
        <p:nvSpPr>
          <p:cNvPr id="3" name="Rectangle 2"/>
          <p:cNvSpPr/>
          <p:nvPr/>
        </p:nvSpPr>
        <p:spPr bwMode="auto">
          <a:xfrm>
            <a:off x="25777073" y="0"/>
            <a:ext cx="7141327" cy="2530475"/>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4494213" rtl="0" eaLnBrk="1" fontAlgn="base" latinLnBrk="0" hangingPunct="1">
              <a:lnSpc>
                <a:spcPct val="100000"/>
              </a:lnSpc>
              <a:spcBef>
                <a:spcPct val="0"/>
              </a:spcBef>
              <a:spcAft>
                <a:spcPct val="0"/>
              </a:spcAft>
              <a:buClrTx/>
              <a:buSzTx/>
              <a:buFontTx/>
              <a:buNone/>
              <a:tabLst/>
            </a:pPr>
            <a:endParaRPr kumimoji="0" lang="en-IN" sz="3000" b="1" i="0" u="none" strike="noStrike" cap="none" normalizeH="0" baseline="0">
              <a:ln>
                <a:noFill/>
              </a:ln>
              <a:solidFill>
                <a:schemeClr val="tx1"/>
              </a:solidFill>
              <a:effectLst/>
              <a:latin typeface="Arial" charset="0"/>
            </a:endParaRPr>
          </a:p>
        </p:txBody>
      </p:sp>
      <p:sp>
        <p:nvSpPr>
          <p:cNvPr id="5" name="Rectangle 4"/>
          <p:cNvSpPr/>
          <p:nvPr/>
        </p:nvSpPr>
        <p:spPr bwMode="auto">
          <a:xfrm>
            <a:off x="26661979" y="630238"/>
            <a:ext cx="5151521" cy="1811582"/>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4494213" rtl="0" eaLnBrk="1" fontAlgn="base" latinLnBrk="0" hangingPunct="1">
              <a:lnSpc>
                <a:spcPct val="100000"/>
              </a:lnSpc>
              <a:spcBef>
                <a:spcPct val="0"/>
              </a:spcBef>
              <a:spcAft>
                <a:spcPct val="0"/>
              </a:spcAft>
              <a:buClrTx/>
              <a:buSzTx/>
              <a:buFontTx/>
              <a:buNone/>
              <a:tabLst/>
            </a:pPr>
            <a:endParaRPr kumimoji="0" lang="en-IN" sz="3000" b="1" i="0" u="none" strike="noStrike" cap="none" normalizeH="0" baseline="0">
              <a:ln>
                <a:noFill/>
              </a:ln>
              <a:solidFill>
                <a:schemeClr val="tx1"/>
              </a:solidFill>
              <a:effectLst/>
              <a:latin typeface="Arial" charset="0"/>
            </a:endParaRPr>
          </a:p>
        </p:txBody>
      </p:sp>
      <p:sp>
        <p:nvSpPr>
          <p:cNvPr id="6" name="Rectangle 5"/>
          <p:cNvSpPr/>
          <p:nvPr/>
        </p:nvSpPr>
        <p:spPr bwMode="auto">
          <a:xfrm>
            <a:off x="34121558" y="4164013"/>
            <a:ext cx="6400800" cy="5126037"/>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4494213" rtl="0" eaLnBrk="1" fontAlgn="base" latinLnBrk="0" hangingPunct="1">
              <a:lnSpc>
                <a:spcPct val="100000"/>
              </a:lnSpc>
              <a:spcBef>
                <a:spcPct val="0"/>
              </a:spcBef>
              <a:spcAft>
                <a:spcPct val="0"/>
              </a:spcAft>
              <a:buClrTx/>
              <a:buSzTx/>
              <a:buFontTx/>
              <a:buNone/>
              <a:tabLst/>
            </a:pPr>
            <a:endParaRPr kumimoji="0" lang="en-IN" sz="3000" b="1" i="0" u="none" strike="noStrike" cap="none" normalizeH="0" baseline="0">
              <a:ln>
                <a:noFill/>
              </a:ln>
              <a:solidFill>
                <a:schemeClr val="tx1"/>
              </a:solidFill>
              <a:effectLst/>
              <a:latin typeface="Arial" charset="0"/>
            </a:endParaRPr>
          </a:p>
        </p:txBody>
      </p:sp>
      <p:sp>
        <p:nvSpPr>
          <p:cNvPr id="7" name="Rectangle 6"/>
          <p:cNvSpPr/>
          <p:nvPr/>
        </p:nvSpPr>
        <p:spPr bwMode="auto">
          <a:xfrm>
            <a:off x="31383288" y="7748337"/>
            <a:ext cx="5337091" cy="4300788"/>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4494213" rtl="0" eaLnBrk="1" fontAlgn="base" latinLnBrk="0" hangingPunct="1">
              <a:lnSpc>
                <a:spcPct val="100000"/>
              </a:lnSpc>
              <a:spcBef>
                <a:spcPct val="0"/>
              </a:spcBef>
              <a:spcAft>
                <a:spcPct val="0"/>
              </a:spcAft>
              <a:buClrTx/>
              <a:buSzTx/>
              <a:buFontTx/>
              <a:buNone/>
              <a:tabLst/>
            </a:pPr>
            <a:endParaRPr kumimoji="0" lang="en-IN" sz="3000" b="1" i="0" u="none" strike="noStrike" cap="none" normalizeH="0" baseline="0">
              <a:ln>
                <a:noFill/>
              </a:ln>
              <a:solidFill>
                <a:schemeClr val="tx1"/>
              </a:solidFill>
              <a:effectLst/>
              <a:latin typeface="Arial" charset="0"/>
            </a:endParaRPr>
          </a:p>
        </p:txBody>
      </p:sp>
      <p:pic>
        <p:nvPicPr>
          <p:cNvPr id="4137" name="Picture 41"/>
          <p:cNvPicPr>
            <a:picLocks noChangeAspect="1" noChangeArrowheads="1"/>
          </p:cNvPicPr>
          <p:nvPr/>
        </p:nvPicPr>
        <p:blipFill>
          <a:blip r:embed="rId5"/>
          <a:srcRect/>
          <a:stretch>
            <a:fillRect/>
          </a:stretch>
        </p:blipFill>
        <p:spPr bwMode="auto">
          <a:xfrm>
            <a:off x="1778000" y="825500"/>
            <a:ext cx="5400000" cy="2975243"/>
          </a:xfrm>
          <a:prstGeom prst="rect">
            <a:avLst/>
          </a:prstGeom>
          <a:noFill/>
          <a:ln w="9525">
            <a:noFill/>
            <a:miter lim="800000"/>
            <a:headEnd/>
            <a:tailEnd/>
          </a:ln>
        </p:spPr>
      </p:pic>
      <p:pic>
        <p:nvPicPr>
          <p:cNvPr id="41" name="Picture 40"/>
          <p:cNvPicPr/>
          <p:nvPr/>
        </p:nvPicPr>
        <p:blipFill>
          <a:blip r:embed="rId6"/>
          <a:stretch/>
        </p:blipFill>
        <p:spPr>
          <a:xfrm>
            <a:off x="928913" y="23164799"/>
            <a:ext cx="13933715" cy="8360229"/>
          </a:xfrm>
          <a:prstGeom prst="rect">
            <a:avLst/>
          </a:prstGeom>
          <a:ln>
            <a:noFill/>
          </a:ln>
        </p:spPr>
      </p:pic>
      <p:pic>
        <p:nvPicPr>
          <p:cNvPr id="4138" name="Picture 42" descr="C:\Users\Karan Sharma\Desktop\1.jpg"/>
          <p:cNvPicPr>
            <a:picLocks noChangeAspect="1" noChangeArrowheads="1"/>
          </p:cNvPicPr>
          <p:nvPr/>
        </p:nvPicPr>
        <p:blipFill>
          <a:blip r:embed="rId7"/>
          <a:srcRect/>
          <a:stretch>
            <a:fillRect/>
          </a:stretch>
        </p:blipFill>
        <p:spPr bwMode="auto">
          <a:xfrm>
            <a:off x="1562100" y="37039097"/>
            <a:ext cx="6451599" cy="5159374"/>
          </a:xfrm>
          <a:prstGeom prst="rect">
            <a:avLst/>
          </a:prstGeom>
          <a:noFill/>
        </p:spPr>
      </p:pic>
      <p:pic>
        <p:nvPicPr>
          <p:cNvPr id="4139" name="Picture 43" descr="C:\Users\Karan Sharma\Desktop\maxresdefault (1).jpg"/>
          <p:cNvPicPr>
            <a:picLocks noChangeAspect="1" noChangeArrowheads="1"/>
          </p:cNvPicPr>
          <p:nvPr/>
        </p:nvPicPr>
        <p:blipFill>
          <a:blip r:embed="rId8"/>
          <a:srcRect/>
          <a:stretch>
            <a:fillRect/>
          </a:stretch>
        </p:blipFill>
        <p:spPr bwMode="auto">
          <a:xfrm>
            <a:off x="17867086" y="24819429"/>
            <a:ext cx="9927771" cy="5384800"/>
          </a:xfrm>
          <a:prstGeom prst="rect">
            <a:avLst/>
          </a:prstGeom>
          <a:noFill/>
        </p:spPr>
      </p:pic>
      <p:pic>
        <p:nvPicPr>
          <p:cNvPr id="4140" name="Picture 44" descr="C:\Users\Karan Sharma\Desktop\biomed_based_clip_image002.jpg"/>
          <p:cNvPicPr>
            <a:picLocks noChangeAspect="1" noChangeArrowheads="1"/>
          </p:cNvPicPr>
          <p:nvPr/>
        </p:nvPicPr>
        <p:blipFill>
          <a:blip r:embed="rId9"/>
          <a:srcRect/>
          <a:stretch>
            <a:fillRect/>
          </a:stretch>
        </p:blipFill>
        <p:spPr bwMode="auto">
          <a:xfrm>
            <a:off x="17547771" y="11234057"/>
            <a:ext cx="11988800" cy="7953829"/>
          </a:xfrm>
          <a:prstGeom prst="rect">
            <a:avLst/>
          </a:prstGeom>
          <a:noFill/>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4494213" rtl="0" eaLnBrk="1" fontAlgn="base" latinLnBrk="0" hangingPunct="1">
          <a:lnSpc>
            <a:spcPct val="10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4494213" rtl="0" eaLnBrk="1" fontAlgn="base" latinLnBrk="0" hangingPunct="1">
          <a:lnSpc>
            <a:spcPct val="10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3127</TotalTime>
  <Words>464</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Georgetown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Nihar Ranjan Roy</dc:creator>
  <cp:keywords>SPEED2017;Nihar Ranjan Roy;GD Goenka University</cp:keywords>
  <cp:lastModifiedBy>Shivom Aggarwal</cp:lastModifiedBy>
  <cp:revision>299</cp:revision>
  <dcterms:created xsi:type="dcterms:W3CDTF">2005-02-02T16:58:07Z</dcterms:created>
  <dcterms:modified xsi:type="dcterms:W3CDTF">2018-03-21T03:28:02Z</dcterms:modified>
</cp:coreProperties>
</file>