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5"/>
  </p:notesMasterIdLst>
  <p:sldIdLst>
    <p:sldId id="279" r:id="rId2"/>
    <p:sldId id="280" r:id="rId3"/>
    <p:sldId id="28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D71"/>
    <a:srgbClr val="901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280" autoAdjust="0"/>
  </p:normalViewPr>
  <p:slideViewPr>
    <p:cSldViewPr snapToGrid="0">
      <p:cViewPr varScale="1">
        <p:scale>
          <a:sx n="64" d="100"/>
          <a:sy n="64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6BACB-00B7-41CC-A263-624A8A187C4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10185-7470-4C19-BD85-6B27FC3E3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1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7F7-F57E-442F-9E18-60B71E3A872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A386C53-E60D-4643-8702-8DBFA39BE75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1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7F7-F57E-442F-9E18-60B71E3A872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C53-E60D-4643-8702-8DBFA39BE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9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7F7-F57E-442F-9E18-60B71E3A872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C53-E60D-4643-8702-8DBFA39BE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1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7F7-F57E-442F-9E18-60B71E3A872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C53-E60D-4643-8702-8DBFA39BE7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70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7F7-F57E-442F-9E18-60B71E3A872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C53-E60D-4643-8702-8DBFA39BE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7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7F7-F57E-442F-9E18-60B71E3A872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C53-E60D-4643-8702-8DBFA39BE75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60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7F7-F57E-442F-9E18-60B71E3A872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C53-E60D-4643-8702-8DBFA39BE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7F7-F57E-442F-9E18-60B71E3A872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C53-E60D-4643-8702-8DBFA39BE75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97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7F7-F57E-442F-9E18-60B71E3A872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C53-E60D-4643-8702-8DBFA39BE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9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7F7-F57E-442F-9E18-60B71E3A872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C53-E60D-4643-8702-8DBFA39BE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6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7F7-F57E-442F-9E18-60B71E3A872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C53-E60D-4643-8702-8DBFA39BE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5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77217F7-F57E-442F-9E18-60B71E3A872B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86C53-E60D-4643-8702-8DBFA39BE750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4850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472198"/>
              </p:ext>
            </p:extLst>
          </p:nvPr>
        </p:nvGraphicFramePr>
        <p:xfrm>
          <a:off x="223005" y="307298"/>
          <a:ext cx="11544272" cy="57264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3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3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70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8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664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BCD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>
                    <a:solidFill>
                      <a:srgbClr val="8BCD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>
                    <a:solidFill>
                      <a:srgbClr val="8BCD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  <a:r>
                        <a:rPr lang="en-US" baseline="0" dirty="0"/>
                        <a:t> Regression</a:t>
                      </a:r>
                      <a:endParaRPr lang="en-US" dirty="0"/>
                    </a:p>
                  </a:txBody>
                  <a:tcPr>
                    <a:solidFill>
                      <a:srgbClr val="8BCD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</a:t>
                      </a:r>
                    </a:p>
                  </a:txBody>
                  <a:tcPr>
                    <a:solidFill>
                      <a:srgbClr val="8BCD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 means Clustering</a:t>
                      </a:r>
                    </a:p>
                  </a:txBody>
                  <a:tcPr>
                    <a:solidFill>
                      <a:srgbClr val="8BCD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  <a:r>
                        <a:rPr lang="en-US" baseline="0" dirty="0"/>
                        <a:t> Forest</a:t>
                      </a:r>
                      <a:endParaRPr lang="en-US" dirty="0"/>
                    </a:p>
                  </a:txBody>
                  <a:tcPr>
                    <a:solidFill>
                      <a:srgbClr val="8BCD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</a:t>
                      </a:r>
                      <a:r>
                        <a:rPr lang="en-US" baseline="0" dirty="0"/>
                        <a:t> Trees</a:t>
                      </a:r>
                      <a:endParaRPr lang="en-US" dirty="0"/>
                    </a:p>
                  </a:txBody>
                  <a:tcPr>
                    <a:solidFill>
                      <a:srgbClr val="8BCD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3514">
                <a:tc>
                  <a:txBody>
                    <a:bodyPr/>
                    <a:lstStyle/>
                    <a:p>
                      <a:r>
                        <a:rPr lang="en-US" dirty="0"/>
                        <a:t>Type of Algorithm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 Learning Algorithm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Supervised Learning Algorithm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Supervised Learning Algorithm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Supervised Learning Algorithm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Unsupervised Learning Algorithm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Supervised Learning Algorithm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 Learning Algorithm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6453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binary result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continuous numeric values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Regression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 and Regression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Clustering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  <a:r>
                        <a:rPr lang="en-US" baseline="0" dirty="0"/>
                        <a:t> and regression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  <a:r>
                        <a:rPr lang="en-US" baseline="0" dirty="0"/>
                        <a:t> and regression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7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74394"/>
              </p:ext>
            </p:extLst>
          </p:nvPr>
        </p:nvGraphicFramePr>
        <p:xfrm>
          <a:off x="256540" y="1"/>
          <a:ext cx="11720600" cy="6984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6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3242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Naïve Bayes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Logistic Regression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Linear</a:t>
                      </a:r>
                      <a:r>
                        <a:rPr lang="en-US" sz="1800" baseline="0" dirty="0"/>
                        <a:t> Regression</a:t>
                      </a:r>
                      <a:endParaRPr lang="en-US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Support Vector Machine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 means Clustering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Random</a:t>
                      </a:r>
                      <a:r>
                        <a:rPr lang="en-US" sz="1800" baseline="0" dirty="0"/>
                        <a:t> Forest</a:t>
                      </a:r>
                      <a:endParaRPr lang="en-US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Decision</a:t>
                      </a:r>
                      <a:r>
                        <a:rPr lang="en-US" sz="1800" baseline="0" dirty="0"/>
                        <a:t> Trees</a:t>
                      </a:r>
                      <a:endParaRPr lang="en-US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8378">
                <a:tc>
                  <a:txBody>
                    <a:bodyPr/>
                    <a:lstStyle/>
                    <a:p>
                      <a:r>
                        <a:rPr lang="en-US" sz="1800" dirty="0"/>
                        <a:t>Accuracy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Complexity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Features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Size</a:t>
                      </a:r>
                      <a:r>
                        <a:rPr lang="en-US" sz="1800" baseline="0" dirty="0"/>
                        <a:t> of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Medium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handle more features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Works well with small 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 High</a:t>
                      </a: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 in accuracy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increase in no of features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ds for better accuracy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Works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well if no of features is less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Works well with large 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Low if hyperplane not chosen properly</a:t>
                      </a:r>
                    </a:p>
                    <a:p>
                      <a:endParaRPr lang="en-US" sz="1800" baseline="0" dirty="0"/>
                    </a:p>
                    <a:p>
                      <a:endParaRPr lang="en-US" sz="1800" baseline="0" dirty="0"/>
                    </a:p>
                    <a:p>
                      <a:r>
                        <a:rPr lang="en-US" sz="1800" baseline="0" dirty="0"/>
                        <a:t>High</a:t>
                      </a:r>
                    </a:p>
                    <a:p>
                      <a:endParaRPr lang="en-US" sz="1800" baseline="0" dirty="0"/>
                    </a:p>
                    <a:p>
                      <a:endParaRPr lang="en-US" sz="180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handle large no of features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aseline="0" dirty="0"/>
                    </a:p>
                    <a:p>
                      <a:endParaRPr lang="en-US" sz="1800" baseline="0" dirty="0"/>
                    </a:p>
                    <a:p>
                      <a:r>
                        <a:rPr lang="en-US" sz="1800" baseline="0" dirty="0"/>
                        <a:t>Medium ds for better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because of choosing random centroids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r>
                        <a:rPr lang="en-US" sz="1800" dirty="0"/>
                        <a:t>Low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Should</a:t>
                      </a:r>
                      <a:r>
                        <a:rPr lang="en-US" sz="1800" baseline="0" dirty="0"/>
                        <a:t> not be scaled. Works well with less features</a:t>
                      </a:r>
                    </a:p>
                    <a:p>
                      <a:endParaRPr lang="en-US" sz="1800" baseline="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Works well with small 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Most accurate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High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Works</a:t>
                      </a:r>
                      <a:r>
                        <a:rPr lang="en-US" sz="1800" baseline="0" dirty="0"/>
                        <a:t> well with less no of features</a:t>
                      </a:r>
                    </a:p>
                    <a:p>
                      <a:endParaRPr lang="en-US" sz="1800" baseline="0" dirty="0"/>
                    </a:p>
                    <a:p>
                      <a:endParaRPr lang="en-US" sz="1800" baseline="0" dirty="0"/>
                    </a:p>
                    <a:p>
                      <a:endParaRPr lang="en-US" sz="1800" baseline="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Training</a:t>
                      </a:r>
                      <a:r>
                        <a:rPr lang="en-US" sz="1800" baseline="0" dirty="0"/>
                        <a:t> time </a:t>
                      </a:r>
                      <a:r>
                        <a:rPr lang="en-US" sz="1800" baseline="0" dirty="0" err="1"/>
                        <a:t>inc.</a:t>
                      </a:r>
                      <a:r>
                        <a:rPr lang="en-US" sz="1800" baseline="0" dirty="0"/>
                        <a:t> with </a:t>
                      </a:r>
                      <a:r>
                        <a:rPr lang="en-US" sz="1800" baseline="0" dirty="0" err="1"/>
                        <a:t>inc.</a:t>
                      </a:r>
                      <a:r>
                        <a:rPr lang="en-US" sz="1800" baseline="0" dirty="0"/>
                        <a:t> in ds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Very High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High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Works</a:t>
                      </a:r>
                      <a:r>
                        <a:rPr lang="en-US" sz="1800" baseline="0" dirty="0"/>
                        <a:t> well with less no of features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Training</a:t>
                      </a:r>
                      <a:r>
                        <a:rPr lang="en-US" sz="1800" baseline="0" dirty="0"/>
                        <a:t> time </a:t>
                      </a:r>
                      <a:r>
                        <a:rPr lang="en-US" sz="1800" baseline="0" dirty="0" err="1"/>
                        <a:t>inc.</a:t>
                      </a:r>
                      <a:r>
                        <a:rPr lang="en-US" sz="1800" baseline="0" dirty="0"/>
                        <a:t> with </a:t>
                      </a:r>
                      <a:r>
                        <a:rPr lang="en-US" sz="1800" baseline="0" dirty="0" err="1"/>
                        <a:t>inc.</a:t>
                      </a:r>
                      <a:r>
                        <a:rPr lang="en-US" sz="1800" baseline="0" dirty="0"/>
                        <a:t> in ds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1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798606"/>
              </p:ext>
            </p:extLst>
          </p:nvPr>
        </p:nvGraphicFramePr>
        <p:xfrm>
          <a:off x="226559" y="228599"/>
          <a:ext cx="11539680" cy="5985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2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2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2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24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68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  <a:r>
                        <a:rPr lang="en-US" baseline="0" dirty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 means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  <a:r>
                        <a:rPr lang="en-US" baseline="0" dirty="0"/>
                        <a:t>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</a:t>
                      </a:r>
                      <a:r>
                        <a:rPr lang="en-US" baseline="0" dirty="0"/>
                        <a:t> Trees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791">
                <a:tc>
                  <a:txBody>
                    <a:bodyPr/>
                    <a:lstStyle/>
                    <a:p>
                      <a:r>
                        <a:rPr lang="en-US" sz="1600" dirty="0"/>
                        <a:t>Training Time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Real</a:t>
                      </a:r>
                      <a:r>
                        <a:rPr lang="en-US" sz="1600" baseline="0" dirty="0"/>
                        <a:t> time </a:t>
                      </a:r>
                      <a:r>
                        <a:rPr lang="en-US" sz="1600" dirty="0"/>
                        <a:t>Implementation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Moderate</a:t>
                      </a: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dirty="0"/>
                        <a:t>Spam</a:t>
                      </a:r>
                      <a:r>
                        <a:rPr lang="en-US" sz="1600" baseline="0" dirty="0"/>
                        <a:t> or ham?</a:t>
                      </a:r>
                    </a:p>
                    <a:p>
                      <a:endParaRPr lang="en-US" sz="1600" baseline="0" dirty="0"/>
                    </a:p>
                    <a:p>
                      <a:r>
                        <a:rPr lang="en-US" sz="1600" baseline="0" dirty="0"/>
                        <a:t>Text recognition : </a:t>
                      </a:r>
                      <a:r>
                        <a:rPr lang="en-US" sz="1600" baseline="0" dirty="0" err="1"/>
                        <a:t>PosItive</a:t>
                      </a:r>
                      <a:r>
                        <a:rPr lang="en-US" sz="1600" baseline="0" dirty="0"/>
                        <a:t> or negative</a:t>
                      </a:r>
                      <a:endParaRPr lang="en-US" sz="1600" dirty="0"/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Financial forecasting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Crime Data Mining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crop yields on rainfall</a:t>
                      </a:r>
                      <a:r>
                        <a:rPr lang="en-US" sz="16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 (only with</a:t>
                      </a:r>
                      <a:r>
                        <a:rPr lang="en-US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limited support vectors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Classification of images</a:t>
                      </a: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Handwriting recognition</a:t>
                      </a:r>
                      <a:endParaRPr lang="en-US" sz="1600" b="0" dirty="0"/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Moderate</a:t>
                      </a: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Clustering</a:t>
                      </a:r>
                      <a:r>
                        <a:rPr lang="en-US" sz="1600" baseline="0" dirty="0"/>
                        <a:t> the accident types</a:t>
                      </a:r>
                      <a:endParaRPr lang="en-US" sz="1600" dirty="0"/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Slow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Stock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Fast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Android game : </a:t>
                      </a:r>
                      <a:r>
                        <a:rPr lang="en-US" sz="1600" dirty="0" err="1"/>
                        <a:t>Akinator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524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272</TotalTime>
  <Words>272</Words>
  <Application>Microsoft Office PowerPoint</Application>
  <PresentationFormat>Widescreen</PresentationFormat>
  <Paragraphs>226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Gautham Kundapura (UST, IND)</cp:lastModifiedBy>
  <cp:revision>54</cp:revision>
  <dcterms:created xsi:type="dcterms:W3CDTF">2018-04-23T03:34:25Z</dcterms:created>
  <dcterms:modified xsi:type="dcterms:W3CDTF">2018-04-24T05:09:28Z</dcterms:modified>
</cp:coreProperties>
</file>