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5"/>
  </p:notesMasterIdLst>
  <p:sldIdLst>
    <p:sldId id="279" r:id="rId2"/>
    <p:sldId id="280" r:id="rId3"/>
    <p:sldId id="28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D71"/>
    <a:srgbClr val="901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6BACB-00B7-41CC-A263-624A8A187C4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10185-7470-4C19-BD85-6B27FC3E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0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850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72198"/>
              </p:ext>
            </p:extLst>
          </p:nvPr>
        </p:nvGraphicFramePr>
        <p:xfrm>
          <a:off x="223005" y="307298"/>
          <a:ext cx="11544272" cy="57264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3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8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means Clustering</a:t>
                      </a:r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Forest</a:t>
                      </a:r>
                      <a:endParaRPr lang="en-US" dirty="0"/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Trees</a:t>
                      </a:r>
                      <a:endParaRPr lang="en-US" dirty="0"/>
                    </a:p>
                  </a:txBody>
                  <a:tcPr>
                    <a:solidFill>
                      <a:srgbClr val="8BCD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514">
                <a:tc>
                  <a:txBody>
                    <a:bodyPr/>
                    <a:lstStyle/>
                    <a:p>
                      <a:r>
                        <a:rPr lang="en-US" dirty="0"/>
                        <a:t>Type of Algorithm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Algorithm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Algorithm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453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binary result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continuous numeric values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and Regression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r>
                        <a:rPr lang="en-US" baseline="0" dirty="0"/>
                        <a:t> and regression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r>
                        <a:rPr lang="en-US" baseline="0" dirty="0"/>
                        <a:t> and regression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74394"/>
              </p:ext>
            </p:extLst>
          </p:nvPr>
        </p:nvGraphicFramePr>
        <p:xfrm>
          <a:off x="256540" y="1"/>
          <a:ext cx="11720600" cy="698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24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Naïve Bayes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Linear</a:t>
                      </a:r>
                      <a:r>
                        <a:rPr lang="en-US" sz="1800" baseline="0" dirty="0"/>
                        <a:t> Regression</a:t>
                      </a:r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 Vector Machine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 means Clustering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Random</a:t>
                      </a:r>
                      <a:r>
                        <a:rPr lang="en-US" sz="1800" baseline="0" dirty="0"/>
                        <a:t> Forest</a:t>
                      </a:r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Decision</a:t>
                      </a:r>
                      <a:r>
                        <a:rPr lang="en-US" sz="1800" baseline="0" dirty="0"/>
                        <a:t> Trees</a:t>
                      </a:r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378">
                <a:tc>
                  <a:txBody>
                    <a:bodyPr/>
                    <a:lstStyle/>
                    <a:p>
                      <a:r>
                        <a:rPr lang="en-US" sz="1800" dirty="0"/>
                        <a:t>Accuracy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Complexity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Features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Size</a:t>
                      </a:r>
                      <a:r>
                        <a:rPr lang="en-US" sz="1800" baseline="0" dirty="0"/>
                        <a:t>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Medium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handle more features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Works well with small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High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in accuracy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increase in no of features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ds for better accuracy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well if no of features is less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Works well with large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Low if hyperplane not chosen properly</a:t>
                      </a:r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r>
                        <a:rPr lang="en-US" sz="1800" baseline="0" dirty="0"/>
                        <a:t>High</a:t>
                      </a:r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handle large no of features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r>
                        <a:rPr lang="en-US" sz="1800" baseline="0" dirty="0"/>
                        <a:t>Medium ds for better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because of choosing random centroids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r>
                        <a:rPr lang="en-US" sz="1800" dirty="0"/>
                        <a:t>Low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Should</a:t>
                      </a:r>
                      <a:r>
                        <a:rPr lang="en-US" sz="1800" baseline="0" dirty="0"/>
                        <a:t> not be scaled. Works well with less features</a:t>
                      </a:r>
                    </a:p>
                    <a:p>
                      <a:endParaRPr lang="en-US" sz="1800" baseline="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Works well with small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Most accurate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High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Works</a:t>
                      </a:r>
                      <a:r>
                        <a:rPr lang="en-US" sz="1800" baseline="0" dirty="0"/>
                        <a:t> well with less no of features</a:t>
                      </a:r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Training</a:t>
                      </a:r>
                      <a:r>
                        <a:rPr lang="en-US" sz="1800" baseline="0" dirty="0"/>
                        <a:t> time </a:t>
                      </a:r>
                      <a:r>
                        <a:rPr lang="en-US" sz="1800" baseline="0" dirty="0" err="1"/>
                        <a:t>inc.</a:t>
                      </a:r>
                      <a:r>
                        <a:rPr lang="en-US" sz="1800" baseline="0" dirty="0"/>
                        <a:t> with </a:t>
                      </a:r>
                      <a:r>
                        <a:rPr lang="en-US" sz="1800" baseline="0" dirty="0" err="1"/>
                        <a:t>inc.</a:t>
                      </a:r>
                      <a:r>
                        <a:rPr lang="en-US" sz="1800" baseline="0" dirty="0"/>
                        <a:t> in 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Very High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High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Works</a:t>
                      </a:r>
                      <a:r>
                        <a:rPr lang="en-US" sz="1800" baseline="0" dirty="0"/>
                        <a:t> well with less no of features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Training</a:t>
                      </a:r>
                      <a:r>
                        <a:rPr lang="en-US" sz="1800" baseline="0" dirty="0"/>
                        <a:t> time </a:t>
                      </a:r>
                      <a:r>
                        <a:rPr lang="en-US" sz="1800" baseline="0" dirty="0" err="1"/>
                        <a:t>inc.</a:t>
                      </a:r>
                      <a:r>
                        <a:rPr lang="en-US" sz="1800" baseline="0" dirty="0"/>
                        <a:t> with </a:t>
                      </a:r>
                      <a:r>
                        <a:rPr lang="en-US" sz="1800" baseline="0" dirty="0" err="1"/>
                        <a:t>inc.</a:t>
                      </a:r>
                      <a:r>
                        <a:rPr lang="en-US" sz="1800" baseline="0" dirty="0"/>
                        <a:t> in ds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1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5267"/>
              </p:ext>
            </p:extLst>
          </p:nvPr>
        </p:nvGraphicFramePr>
        <p:xfrm>
          <a:off x="226559" y="228599"/>
          <a:ext cx="11539680" cy="598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68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means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Trees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791">
                <a:tc>
                  <a:txBody>
                    <a:bodyPr/>
                    <a:lstStyle/>
                    <a:p>
                      <a:r>
                        <a:rPr lang="en-US" sz="1600" dirty="0"/>
                        <a:t>Training Time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Real</a:t>
                      </a:r>
                      <a:r>
                        <a:rPr lang="en-US" sz="1600" baseline="0" dirty="0"/>
                        <a:t> time </a:t>
                      </a:r>
                      <a:r>
                        <a:rPr lang="en-US" sz="1600" dirty="0"/>
                        <a:t>Implementation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/>
                        <a:t>Spam</a:t>
                      </a:r>
                      <a:r>
                        <a:rPr lang="en-US" sz="1600" baseline="0" dirty="0"/>
                        <a:t> or ham?</a:t>
                      </a:r>
                    </a:p>
                    <a:p>
                      <a:endParaRPr lang="en-US" sz="1600" baseline="0" dirty="0"/>
                    </a:p>
                    <a:p>
                      <a:r>
                        <a:rPr lang="en-US" sz="1600" baseline="0" dirty="0"/>
                        <a:t>Text recognition : </a:t>
                      </a:r>
                      <a:r>
                        <a:rPr lang="en-US" sz="1600" baseline="0" dirty="0" err="1"/>
                        <a:t>PosItive</a:t>
                      </a:r>
                      <a:r>
                        <a:rPr lang="en-US" sz="1600" baseline="0" dirty="0"/>
                        <a:t> or negative</a:t>
                      </a:r>
                      <a:endParaRPr lang="en-US" sz="1600" dirty="0"/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forecasting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Crime Data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 yields on rainfall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(only with</a:t>
                      </a:r>
                      <a:r>
                        <a:rPr lang="en-US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limited support vectors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 of images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Handwriting recognition</a:t>
                      </a:r>
                      <a:endParaRPr lang="en-US" sz="1600" b="0" dirty="0"/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Clustering</a:t>
                      </a:r>
                      <a:r>
                        <a:rPr lang="en-US" sz="1600" baseline="0" dirty="0"/>
                        <a:t> the accident types</a:t>
                      </a:r>
                      <a:endParaRPr lang="en-US" sz="1600" dirty="0"/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Slow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Stock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slow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Android game : </a:t>
                      </a:r>
                      <a:r>
                        <a:rPr lang="en-US" sz="1600" dirty="0" err="1"/>
                        <a:t>Akinator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524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272</TotalTime>
  <Words>272</Words>
  <Application>Microsoft Office PowerPoint</Application>
  <PresentationFormat>Widescreen</PresentationFormat>
  <Paragraphs>226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Gautham Kundapura (UST, IND)</cp:lastModifiedBy>
  <cp:revision>55</cp:revision>
  <dcterms:created xsi:type="dcterms:W3CDTF">2018-04-23T03:34:25Z</dcterms:created>
  <dcterms:modified xsi:type="dcterms:W3CDTF">2018-04-24T05:48:08Z</dcterms:modified>
</cp:coreProperties>
</file>