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33" autoAdjust="0"/>
  </p:normalViewPr>
  <p:slideViewPr>
    <p:cSldViewPr snapToGrid="0">
      <p:cViewPr>
        <p:scale>
          <a:sx n="80" d="100"/>
          <a:sy n="80" d="100"/>
        </p:scale>
        <p:origin x="78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FC50-3F44-4EB9-A02B-1D310DC72014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7FDB3-A405-4B45-9822-390193E4C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646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FC50-3F44-4EB9-A02B-1D310DC72014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7FDB3-A405-4B45-9822-390193E4C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28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FC50-3F44-4EB9-A02B-1D310DC72014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7FDB3-A405-4B45-9822-390193E4C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594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FC50-3F44-4EB9-A02B-1D310DC72014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7FDB3-A405-4B45-9822-390193E4C270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7921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FC50-3F44-4EB9-A02B-1D310DC72014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7FDB3-A405-4B45-9822-390193E4C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780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FC50-3F44-4EB9-A02B-1D310DC72014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7FDB3-A405-4B45-9822-390193E4C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725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FC50-3F44-4EB9-A02B-1D310DC72014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7FDB3-A405-4B45-9822-390193E4C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7320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FC50-3F44-4EB9-A02B-1D310DC72014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7FDB3-A405-4B45-9822-390193E4C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0543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FC50-3F44-4EB9-A02B-1D310DC72014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7FDB3-A405-4B45-9822-390193E4C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717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FC50-3F44-4EB9-A02B-1D310DC72014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7FDB3-A405-4B45-9822-390193E4C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027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FC50-3F44-4EB9-A02B-1D310DC72014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7FDB3-A405-4B45-9822-390193E4C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5192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FC50-3F44-4EB9-A02B-1D310DC72014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7FDB3-A405-4B45-9822-390193E4C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95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FC50-3F44-4EB9-A02B-1D310DC72014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7FDB3-A405-4B45-9822-390193E4C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92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FC50-3F44-4EB9-A02B-1D310DC72014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7FDB3-A405-4B45-9822-390193E4C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493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FC50-3F44-4EB9-A02B-1D310DC72014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7FDB3-A405-4B45-9822-390193E4C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2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FC50-3F44-4EB9-A02B-1D310DC72014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7FDB3-A405-4B45-9822-390193E4C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451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7FC50-3F44-4EB9-A02B-1D310DC72014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7FDB3-A405-4B45-9822-390193E4C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388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7FC50-3F44-4EB9-A02B-1D310DC72014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7FDB3-A405-4B45-9822-390193E4C2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18130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895F2-5178-EA37-A726-B9ED895ABF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950" y="388374"/>
            <a:ext cx="11806099" cy="904414"/>
          </a:xfrm>
        </p:spPr>
        <p:txBody>
          <a:bodyPr/>
          <a:lstStyle/>
          <a:p>
            <a:r>
              <a:rPr lang="en-US" dirty="0"/>
              <a:t>Logistic management system</a:t>
            </a:r>
            <a:endParaRPr lang="en-IN" dirty="0"/>
          </a:p>
        </p:txBody>
      </p:sp>
      <p:pic>
        <p:nvPicPr>
          <p:cNvPr id="1026" name="Picture 2" descr="How to Develop Logistics Software for Successful Transportation Management  – AmconSoft">
            <a:extLst>
              <a:ext uri="{FF2B5EF4-FFF2-40B4-BE49-F238E27FC236}">
                <a16:creationId xmlns:a16="http://schemas.microsoft.com/office/drawing/2014/main" id="{C8297F31-4B3C-9823-CCC5-0078FF4C5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4" y="1555952"/>
            <a:ext cx="8258176" cy="4646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68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E9ABF-5616-363D-B4D7-1B8F2CF6A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2522" y="233450"/>
            <a:ext cx="5086955" cy="628650"/>
          </a:xfrm>
        </p:spPr>
        <p:txBody>
          <a:bodyPr/>
          <a:lstStyle/>
          <a:p>
            <a:r>
              <a:rPr lang="en-US" dirty="0"/>
              <a:t>Driver data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BB0A79-BD9C-65D3-1AE4-32098C0CB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44" y="1094878"/>
            <a:ext cx="11387312" cy="538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418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40341-262D-10EE-0508-23707999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1047" y="228600"/>
            <a:ext cx="5829905" cy="695325"/>
          </a:xfrm>
        </p:spPr>
        <p:txBody>
          <a:bodyPr/>
          <a:lstStyle/>
          <a:p>
            <a:r>
              <a:rPr lang="en-US" dirty="0"/>
              <a:t>Assignment data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3716CE-5A72-40C5-C756-53554EBCD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64" y="1038225"/>
            <a:ext cx="11131872" cy="529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405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6A6B4-ADF7-7466-E04C-31C99740D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765839"/>
            <a:ext cx="10353761" cy="1326321"/>
          </a:xfrm>
        </p:spPr>
        <p:txBody>
          <a:bodyPr>
            <a:noAutofit/>
          </a:bodyPr>
          <a:lstStyle/>
          <a:p>
            <a:r>
              <a:rPr lang="en-US" sz="9600" dirty="0"/>
              <a:t>Thank you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41677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B48BF9-5079-7CE7-1B80-4BF37037D5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76E6CAC-F366-EC2A-5594-946A15EE85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5680" y="701522"/>
            <a:ext cx="10440637" cy="1697549"/>
          </a:xfrm>
        </p:spPr>
        <p:txBody>
          <a:bodyPr/>
          <a:lstStyle/>
          <a:p>
            <a:r>
              <a:rPr lang="en-US" dirty="0"/>
              <a:t>A Logistic Management System (LMS) is a digital solution designed to streamline, automate, and optimize the flow of goods, services, and information across the supply chain.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4AA286-9422-8D96-500D-85981D90A6CF}"/>
              </a:ext>
            </a:extLst>
          </p:cNvPr>
          <p:cNvSpPr txBox="1"/>
          <p:nvPr/>
        </p:nvSpPr>
        <p:spPr>
          <a:xfrm>
            <a:off x="1641986" y="2762353"/>
            <a:ext cx="8908026" cy="2119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b="1" dirty="0"/>
              <a:t>Inventory Management</a:t>
            </a:r>
            <a:r>
              <a:rPr lang="en-US" dirty="0"/>
              <a:t> – Real-time tracking of stock levels and locations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Order Processing</a:t>
            </a:r>
            <a:r>
              <a:rPr lang="en-US" dirty="0"/>
              <a:t> – Automated handling from order placement to delivery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Fleet Management</a:t>
            </a:r>
            <a:r>
              <a:rPr lang="en-US" dirty="0"/>
              <a:t> – Monitoring and scheduling of transportation vehicles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Warehouse Management</a:t>
            </a:r>
            <a:r>
              <a:rPr lang="en-US" dirty="0"/>
              <a:t> – Efficient storage, picking, and packing processes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Data Analytics</a:t>
            </a:r>
            <a:r>
              <a:rPr lang="en-US" dirty="0"/>
              <a:t> – Insights for better decision-making and forecasting</a:t>
            </a:r>
          </a:p>
        </p:txBody>
      </p:sp>
    </p:spTree>
    <p:extLst>
      <p:ext uri="{BB962C8B-B14F-4D97-AF65-F5344CB8AC3E}">
        <p14:creationId xmlns:p14="http://schemas.microsoft.com/office/powerpoint/2010/main" val="3153270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B34DD-9D88-478D-0871-8A520E5A0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4304" y="350605"/>
            <a:ext cx="8043392" cy="570271"/>
          </a:xfrm>
        </p:spPr>
        <p:txBody>
          <a:bodyPr/>
          <a:lstStyle/>
          <a:p>
            <a:r>
              <a:rPr lang="en-US" dirty="0"/>
              <a:t>Eagle Logistic Dashboard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24E69A-5AF0-CD54-4930-BD7BE5805A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701"/>
          <a:stretch>
            <a:fillRect/>
          </a:stretch>
        </p:blipFill>
        <p:spPr>
          <a:xfrm>
            <a:off x="1378760" y="1314168"/>
            <a:ext cx="9434479" cy="456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05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081BF-1ABF-9B9A-CB79-1DD31F2F2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8670" y="200025"/>
            <a:ext cx="9144605" cy="885825"/>
          </a:xfrm>
        </p:spPr>
        <p:txBody>
          <a:bodyPr/>
          <a:lstStyle/>
          <a:p>
            <a:r>
              <a:rPr lang="en-US" dirty="0"/>
              <a:t>Shipment data visualization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9BB153-1EF7-48DB-D266-25B6BB6D7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34" y="1085850"/>
            <a:ext cx="11453332" cy="548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55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F4F4B-4189-4B65-D72F-E72F1388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939" y="235976"/>
            <a:ext cx="5462122" cy="825910"/>
          </a:xfrm>
        </p:spPr>
        <p:txBody>
          <a:bodyPr/>
          <a:lstStyle/>
          <a:p>
            <a:r>
              <a:rPr lang="en-US" dirty="0"/>
              <a:t>Customer data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A36D8C-DDEA-5953-284B-7ACAE7F1E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60" y="1061886"/>
            <a:ext cx="10961280" cy="524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835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CFFAA-07F2-F2AD-738F-835603B24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8317" y="353961"/>
            <a:ext cx="6755366" cy="806245"/>
          </a:xfrm>
        </p:spPr>
        <p:txBody>
          <a:bodyPr/>
          <a:lstStyle/>
          <a:p>
            <a:r>
              <a:rPr lang="en-US" dirty="0"/>
              <a:t>Shipment data (order)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7EA7B7-D816-85DB-B155-A579D6232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601" y="1368227"/>
            <a:ext cx="10910797" cy="503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42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4433-25CC-C866-F64F-F17A94B6A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0665" y="363794"/>
            <a:ext cx="7030670" cy="589935"/>
          </a:xfrm>
        </p:spPr>
        <p:txBody>
          <a:bodyPr/>
          <a:lstStyle/>
          <a:p>
            <a:r>
              <a:rPr lang="en-US" dirty="0"/>
              <a:t>Package data (product)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93377B-5D74-7ED5-F9AE-05C309D75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216" y="1255998"/>
            <a:ext cx="10517567" cy="498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055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A53D7-067E-DE1D-BB6E-7DC6D3572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3839" y="206478"/>
            <a:ext cx="5644321" cy="727587"/>
          </a:xfrm>
        </p:spPr>
        <p:txBody>
          <a:bodyPr/>
          <a:lstStyle/>
          <a:p>
            <a:r>
              <a:rPr lang="en-US" dirty="0"/>
              <a:t>Warehouse data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86F9CB-FAEB-1CB0-FA81-C18FA72A7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45" y="1135152"/>
            <a:ext cx="11084710" cy="522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468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9DC8B-CDD5-7B8C-BAA8-7B44A8A6A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4896" y="238125"/>
            <a:ext cx="5182205" cy="714375"/>
          </a:xfrm>
        </p:spPr>
        <p:txBody>
          <a:bodyPr/>
          <a:lstStyle/>
          <a:p>
            <a:r>
              <a:rPr lang="en-US" dirty="0"/>
              <a:t>Vehicle data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A1A8D2-B2BB-94A9-725A-33ABB00FE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29" y="1149817"/>
            <a:ext cx="11024341" cy="524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90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20</TotalTime>
  <Words>113</Words>
  <Application>Microsoft Office PowerPoint</Application>
  <PresentationFormat>Widescreen</PresentationFormat>
  <Paragraphs>17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Bookman Old Style</vt:lpstr>
      <vt:lpstr>Rockwell</vt:lpstr>
      <vt:lpstr>Damask</vt:lpstr>
      <vt:lpstr>Logistic management system</vt:lpstr>
      <vt:lpstr>PowerPoint Presentation</vt:lpstr>
      <vt:lpstr>Eagle Logistic Dashboard</vt:lpstr>
      <vt:lpstr>Shipment data visualization </vt:lpstr>
      <vt:lpstr>Customer data</vt:lpstr>
      <vt:lpstr>Shipment data (order)</vt:lpstr>
      <vt:lpstr>Package data (product)</vt:lpstr>
      <vt:lpstr>Warehouse data</vt:lpstr>
      <vt:lpstr>Vehicle data</vt:lpstr>
      <vt:lpstr>Driver data</vt:lpstr>
      <vt:lpstr>Assignment data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Karan Songara</dc:creator>
  <cp:lastModifiedBy>Karan Songara</cp:lastModifiedBy>
  <cp:revision>24</cp:revision>
  <dcterms:created xsi:type="dcterms:W3CDTF">2025-09-07T14:21:48Z</dcterms:created>
  <dcterms:modified xsi:type="dcterms:W3CDTF">2025-09-07T14:42:02Z</dcterms:modified>
</cp:coreProperties>
</file>