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hatsuplife.in/delhi/blog/zip-pin-postal-code-pincodes-del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Foursquare Battle of Delhi, India</a:t>
            </a:r>
            <a:br>
              <a:rPr lang="en-US" b="1" dirty="0"/>
            </a:br>
            <a:r>
              <a:rPr lang="en-US" b="1" dirty="0"/>
              <a:t>2020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239529"/>
            <a:ext cx="8534400" cy="150706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999211"/>
            <a:ext cx="8534400" cy="3615267"/>
          </a:xfrm>
        </p:spPr>
        <p:txBody>
          <a:bodyPr/>
          <a:lstStyle/>
          <a:p>
            <a:r>
              <a:rPr lang="en-US" dirty="0"/>
              <a:t>Leverage Foursquare locations data to explore venues in Delhi, India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Find insights of most popular venues in sub-parts of Delhi</a:t>
            </a:r>
            <a:r>
              <a:rPr lang="en-US" dirty="0"/>
              <a:t>.</a:t>
            </a:r>
          </a:p>
          <a:p>
            <a:r>
              <a:rPr lang="en-US" dirty="0"/>
              <a:t>Delhi's </a:t>
            </a:r>
            <a:r>
              <a:rPr lang="en-US" dirty="0"/>
              <a:t>2020 population is now estimated at 30,290,936</a:t>
            </a:r>
            <a:r>
              <a:rPr lang="en-US" dirty="0"/>
              <a:t>. </a:t>
            </a:r>
            <a:r>
              <a:rPr lang="en-US" dirty="0"/>
              <a:t>It covers a large area, totaling around 1,484 square kilometers. The city has a population density of 20,412 people per square km which is one of the highest in the world</a:t>
            </a:r>
            <a:r>
              <a:rPr lang="en-US" dirty="0"/>
              <a:t>.</a:t>
            </a:r>
          </a:p>
          <a:p>
            <a:r>
              <a:rPr lang="en-US" dirty="0"/>
              <a:t>Using tools learnt in coursera’s </a:t>
            </a:r>
            <a:r>
              <a:rPr lang="en-US" dirty="0">
                <a:hlinkClick r:id="rId2"/>
              </a:rPr>
              <a:t>IBM Data Science Professional Certificate</a:t>
            </a:r>
            <a:r>
              <a:rPr lang="en-US" dirty="0"/>
              <a:t> will help explore the same.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4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5078"/>
            <a:ext cx="8534400" cy="150706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29789"/>
            <a:ext cx="8534400" cy="1936867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informative blogpost mentions all the “</a:t>
            </a:r>
            <a:r>
              <a:rPr lang="en-US" dirty="0" smtClean="0"/>
              <a:t>Postal Codes</a:t>
            </a:r>
            <a:r>
              <a:rPr lang="en-US" dirty="0"/>
              <a:t>” along with “Districts” of </a:t>
            </a:r>
            <a:r>
              <a:rPr lang="en-US" dirty="0" smtClean="0"/>
              <a:t>Delhi </a:t>
            </a:r>
            <a:r>
              <a:rPr lang="en-US" i="1" u="sng" dirty="0" smtClean="0">
                <a:hlinkClick r:id="rId2"/>
              </a:rPr>
              <a:t>https</a:t>
            </a:r>
            <a:r>
              <a:rPr lang="en-US" i="1" u="sng" dirty="0">
                <a:hlinkClick r:id="rId2"/>
              </a:rPr>
              <a:t>://</a:t>
            </a:r>
            <a:r>
              <a:rPr lang="en-US" i="1" dirty="0" smtClean="0">
                <a:hlinkClick r:id="rId2"/>
              </a:rPr>
              <a:t>www.whatsuplife.in/delhi/blog/zip-pin-postal-code-pincodes-delhi</a:t>
            </a:r>
            <a:r>
              <a:rPr lang="en-US" i="1" dirty="0" smtClean="0"/>
              <a:t>. </a:t>
            </a:r>
            <a:r>
              <a:rPr lang="en-US" dirty="0" smtClean="0"/>
              <a:t>This </a:t>
            </a:r>
            <a:r>
              <a:rPr lang="en-US" dirty="0"/>
              <a:t>blogpost webpage was scrapped </a:t>
            </a:r>
            <a:r>
              <a:rPr lang="en-US" dirty="0" smtClean="0"/>
              <a:t>to extract required data.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r="40532"/>
          <a:stretch/>
        </p:blipFill>
        <p:spPr>
          <a:xfrm>
            <a:off x="317788" y="3086485"/>
            <a:ext cx="3115368" cy="23902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4"/>
          <a:srcRect r="5054"/>
          <a:stretch/>
        </p:blipFill>
        <p:spPr>
          <a:xfrm>
            <a:off x="6283296" y="3400549"/>
            <a:ext cx="3716915" cy="176212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456968" y="4116899"/>
            <a:ext cx="2826328" cy="54654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BeautifulSoup</a:t>
            </a:r>
            <a:r>
              <a:rPr lang="en-US" dirty="0" smtClean="0"/>
              <a:t>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5078"/>
            <a:ext cx="8534400" cy="150706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32185"/>
            <a:ext cx="8534400" cy="1446415"/>
          </a:xfrm>
        </p:spPr>
        <p:txBody>
          <a:bodyPr>
            <a:normAutofit/>
          </a:bodyPr>
          <a:lstStyle/>
          <a:p>
            <a:r>
              <a:rPr lang="en-US" dirty="0" smtClean="0"/>
              <a:t>Data has postal </a:t>
            </a:r>
            <a:r>
              <a:rPr lang="en-US" dirty="0"/>
              <a:t>codes </a:t>
            </a:r>
            <a:r>
              <a:rPr lang="en-US" dirty="0" smtClean="0"/>
              <a:t>with </a:t>
            </a:r>
            <a:r>
              <a:rPr lang="en-US" dirty="0"/>
              <a:t>multiple neighborhoods, which are contributing to multiple </a:t>
            </a:r>
            <a:r>
              <a:rPr lang="en-US" dirty="0" smtClean="0"/>
              <a:t>rows. Merge these and also get the corresponding latitudes and longitudes</a:t>
            </a:r>
            <a:endParaRPr lang="en-US" dirty="0"/>
          </a:p>
          <a:p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5400000">
            <a:off x="4938624" y="4363240"/>
            <a:ext cx="727537" cy="54654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r="5054"/>
          <a:stretch/>
        </p:blipFill>
        <p:spPr>
          <a:xfrm>
            <a:off x="1128277" y="2443940"/>
            <a:ext cx="3716915" cy="17621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39085" y="5000279"/>
            <a:ext cx="6257925" cy="169545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702"/>
          <a:stretch/>
        </p:blipFill>
        <p:spPr>
          <a:xfrm>
            <a:off x="5717597" y="2663016"/>
            <a:ext cx="3177021" cy="1323975"/>
          </a:xfrm>
          <a:prstGeom prst="rect">
            <a:avLst/>
          </a:prstGeom>
        </p:spPr>
      </p:pic>
      <p:sp>
        <p:nvSpPr>
          <p:cNvPr id="3" name="Left-Right Arrow 2"/>
          <p:cNvSpPr/>
          <p:nvPr/>
        </p:nvSpPr>
        <p:spPr>
          <a:xfrm>
            <a:off x="4845192" y="3325002"/>
            <a:ext cx="872405" cy="382474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3401" y="4312828"/>
            <a:ext cx="2661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Python data frames, nominatim for </a:t>
            </a:r>
            <a:r>
              <a:rPr lang="en-US" sz="1100" dirty="0" err="1" smtClean="0"/>
              <a:t>lat</a:t>
            </a:r>
            <a:r>
              <a:rPr lang="en-US" sz="1100" dirty="0" smtClean="0"/>
              <a:t>, </a:t>
            </a:r>
            <a:r>
              <a:rPr lang="en-US" sz="1100" dirty="0" err="1" smtClean="0"/>
              <a:t>lon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17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5078"/>
            <a:ext cx="8534400" cy="150706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81571"/>
            <a:ext cx="8534400" cy="1446415"/>
          </a:xfrm>
        </p:spPr>
        <p:txBody>
          <a:bodyPr>
            <a:normAutofit/>
          </a:bodyPr>
          <a:lstStyle/>
          <a:p>
            <a:r>
              <a:rPr lang="en-US" dirty="0"/>
              <a:t>Neighborhoods and Postal Codes on Delhi Map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41524" y="1917208"/>
            <a:ext cx="58197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5078"/>
            <a:ext cx="8534400" cy="1507067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81571"/>
            <a:ext cx="8534400" cy="3257673"/>
          </a:xfrm>
        </p:spPr>
        <p:txBody>
          <a:bodyPr>
            <a:normAutofit/>
          </a:bodyPr>
          <a:lstStyle/>
          <a:p>
            <a:r>
              <a:rPr lang="en-US" dirty="0"/>
              <a:t>Used foursquare venues explore API - https://api.foursquare.com/v2/venues/explore to fetch the top 100 venues corresponding to each postal code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Number of venues fetched for 84 Postal Codes were 409 which on an average is less than five venues per postal </a:t>
            </a:r>
            <a:r>
              <a:rPr lang="en-US" dirty="0" smtClean="0"/>
              <a:t>code</a:t>
            </a:r>
          </a:p>
          <a:p>
            <a:r>
              <a:rPr lang="en-US" dirty="0"/>
              <a:t>There are 99 unique categories for 84 postal codes from the foursquare data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6184" y="4138266"/>
            <a:ext cx="8430491" cy="22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-16499"/>
            <a:ext cx="8534400" cy="1280949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5960"/>
            <a:ext cx="11197244" cy="17556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one-hot encoding, top three venues were calculated.</a:t>
            </a:r>
          </a:p>
          <a:p>
            <a:r>
              <a:rPr lang="en-US" dirty="0"/>
              <a:t>As you can see </a:t>
            </a:r>
            <a:r>
              <a:rPr lang="en-US" dirty="0" smtClean="0"/>
              <a:t>below- </a:t>
            </a:r>
            <a:r>
              <a:rPr lang="en-US" dirty="0"/>
              <a:t>Central Delhi, North Delhi and North West Delhi top three venues have the same frequency, therefore the results are </a:t>
            </a:r>
            <a:r>
              <a:rPr lang="en-US" dirty="0" smtClean="0"/>
              <a:t>ambiguous.</a:t>
            </a:r>
          </a:p>
          <a:p>
            <a:r>
              <a:rPr lang="en-US" dirty="0" smtClean="0"/>
              <a:t>This </a:t>
            </a:r>
            <a:r>
              <a:rPr lang="en-US" dirty="0"/>
              <a:t>proves the Foursquare API does not have enough "good" data for Delhi to perform analysis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49653"/>
            <a:ext cx="2409825" cy="43719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461" y="2986741"/>
            <a:ext cx="2419350" cy="33051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r="3168"/>
          <a:stretch/>
        </p:blipFill>
        <p:spPr>
          <a:xfrm>
            <a:off x="5981700" y="3592654"/>
            <a:ext cx="6013565" cy="20859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657811" y="4509534"/>
            <a:ext cx="1323889" cy="37120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-16499"/>
            <a:ext cx="8534400" cy="1280949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5960"/>
            <a:ext cx="11197244" cy="1246913"/>
          </a:xfrm>
        </p:spPr>
        <p:txBody>
          <a:bodyPr>
            <a:normAutofit/>
          </a:bodyPr>
          <a:lstStyle/>
          <a:p>
            <a:r>
              <a:rPr lang="en-US" dirty="0" smtClean="0"/>
              <a:t>K-Means clustering with K=5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4" y="1912361"/>
            <a:ext cx="7563214" cy="4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-16499"/>
            <a:ext cx="8534400" cy="12809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5960"/>
            <a:ext cx="9218612" cy="2751516"/>
          </a:xfrm>
        </p:spPr>
        <p:txBody>
          <a:bodyPr>
            <a:normAutofit/>
          </a:bodyPr>
          <a:lstStyle/>
          <a:p>
            <a:r>
              <a:rPr lang="en-US" dirty="0"/>
              <a:t>Using foursquare API data, I tried to explore different postal codes of Delhi, but the data was very limited, therefore I switched to districts and analyzed the venues available. During analysis of top venues in district, I found out the data is ambiguous also which can be seen </a:t>
            </a:r>
            <a:r>
              <a:rPr lang="en-US" dirty="0" smtClean="0"/>
              <a:t>from </a:t>
            </a:r>
            <a:r>
              <a:rPr lang="en-US" dirty="0"/>
              <a:t>Central Delhi, North Delhi and North West Delhi top three venues have the same frequency, therefore the results are ambiguous.</a:t>
            </a:r>
          </a:p>
          <a:p>
            <a:endParaRPr lang="en-US" b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4212" y="3398986"/>
            <a:ext cx="8534400" cy="12809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learnt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0" y="3984565"/>
            <a:ext cx="9218612" cy="225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is a very good reference and start point for me to further pursue exploration of Delhi, India from other data sources like google places </a:t>
            </a:r>
            <a:r>
              <a:rPr lang="en-US" dirty="0" smtClean="0"/>
              <a:t>API, </a:t>
            </a:r>
            <a:r>
              <a:rPr lang="en-US" dirty="0"/>
              <a:t>and may be some local places providers.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411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Foursquare Battle of Delhi, India 2020 </vt:lpstr>
      <vt:lpstr>Introduction</vt:lpstr>
      <vt:lpstr>Data</vt:lpstr>
      <vt:lpstr>Data</vt:lpstr>
      <vt:lpstr>Data</vt:lpstr>
      <vt:lpstr>Exploration</vt:lpstr>
      <vt:lpstr>Exploration</vt:lpstr>
      <vt:lpstr>Exploration</vt:lpstr>
      <vt:lpstr>Conclusion</vt:lpstr>
    </vt:vector>
  </TitlesOfParts>
  <Company>HAEA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Foursquare Battle of Delhi, India 2020</dc:title>
  <dc:creator>Taneja, Karan [HMA]</dc:creator>
  <cp:lastModifiedBy>Taneja, Karan [HMA]</cp:lastModifiedBy>
  <cp:revision>7</cp:revision>
  <dcterms:created xsi:type="dcterms:W3CDTF">2020-05-27T18:25:00Z</dcterms:created>
  <dcterms:modified xsi:type="dcterms:W3CDTF">2020-05-27T19:37:37Z</dcterms:modified>
</cp:coreProperties>
</file>