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1722" r:id="rId6"/>
    <p:sldId id="280" r:id="rId7"/>
    <p:sldId id="276" r:id="rId8"/>
    <p:sldId id="283" r:id="rId9"/>
    <p:sldId id="277" r:id="rId10"/>
    <p:sldId id="278" r:id="rId11"/>
    <p:sldId id="279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656" y="19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237686896815313E-2"/>
          <c:y val="0.10651789714883354"/>
          <c:w val="0.92843887392703572"/>
          <c:h val="0.852475621335129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as students have found that the regularity with which we access Canvas is a lot more than that of the SSC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believe, having course data within canvas in a visualized manner provides students with the ability to make the right decisions when picking courses.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hirajhariramani7@gmail.com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hyperlink" Target="mailto:Suguna.menon95@gmail.com" TargetMode="External"/><Relationship Id="rId4" Type="http://schemas.openxmlformats.org/officeDocument/2006/relationships/hyperlink" Target="mailto:hs12rk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Learning Analytics Proposal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Team Bits and Bytes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F02B6-B6FC-4700-9445-E7A7CD4C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c8bc16f1-9f1b-430a-85ce-f8fb6f5c71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B19B51-3998-49EF-BC0A-A5B99F26CD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7453" y="1962568"/>
            <a:ext cx="11024856" cy="3335897"/>
            <a:chOff x="807453" y="1962568"/>
            <a:chExt cx="11024856" cy="3335897"/>
          </a:xfrm>
        </p:grpSpPr>
        <p:grpSp>
          <p:nvGrpSpPr>
            <p:cNvPr id="6" name="íṣ1ïḓê">
              <a:extLst>
                <a:ext uri="{FF2B5EF4-FFF2-40B4-BE49-F238E27FC236}">
                  <a16:creationId xmlns:a16="http://schemas.microsoft.com/office/drawing/2014/main" id="{6A7F4DA2-B3B8-453F-AD7F-8385DA8370F5}"/>
                </a:ext>
              </a:extLst>
            </p:cNvPr>
            <p:cNvGrpSpPr/>
            <p:nvPr/>
          </p:nvGrpSpPr>
          <p:grpSpPr>
            <a:xfrm>
              <a:off x="4428052" y="1962568"/>
              <a:ext cx="3335896" cy="3335897"/>
              <a:chOff x="2478354" y="1962568"/>
              <a:chExt cx="3335896" cy="3335897"/>
            </a:xfrm>
          </p:grpSpPr>
          <p:sp>
            <p:nvSpPr>
              <p:cNvPr id="18" name="ïSḻíḑe">
                <a:extLst>
                  <a:ext uri="{FF2B5EF4-FFF2-40B4-BE49-F238E27FC236}">
                    <a16:creationId xmlns:a16="http://schemas.microsoft.com/office/drawing/2014/main" id="{A70B4BEB-0D35-4A50-AE98-B5FBC3B2825A}"/>
                  </a:ext>
                </a:extLst>
              </p:cNvPr>
              <p:cNvSpPr/>
              <p:nvPr/>
            </p:nvSpPr>
            <p:spPr>
              <a:xfrm>
                <a:off x="2478354" y="1962568"/>
                <a:ext cx="3335896" cy="3335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6D4D8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šḷîḋê">
                <a:extLst>
                  <a:ext uri="{FF2B5EF4-FFF2-40B4-BE49-F238E27FC236}">
                    <a16:creationId xmlns:a16="http://schemas.microsoft.com/office/drawing/2014/main" id="{7153CF80-7CD6-4223-BF4E-75071FF421B9}"/>
                  </a:ext>
                </a:extLst>
              </p:cNvPr>
              <p:cNvSpPr/>
              <p:nvPr/>
            </p:nvSpPr>
            <p:spPr>
              <a:xfrm>
                <a:off x="2676982" y="2161197"/>
                <a:ext cx="2938660" cy="2938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206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0" name="iśḷiḓè">
                <a:extLst>
                  <a:ext uri="{FF2B5EF4-FFF2-40B4-BE49-F238E27FC236}">
                    <a16:creationId xmlns:a16="http://schemas.microsoft.com/office/drawing/2014/main" id="{0E1D7C8B-5703-4718-AD2C-3EC14B4F55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47626" y="2419694"/>
                <a:ext cx="2795748" cy="2368216"/>
                <a:chOff x="2884" y="1335"/>
                <a:chExt cx="1916" cy="162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1" name="íśľïḍé">
                  <a:extLst>
                    <a:ext uri="{FF2B5EF4-FFF2-40B4-BE49-F238E27FC236}">
                      <a16:creationId xmlns:a16="http://schemas.microsoft.com/office/drawing/2014/main" id="{B3C52549-9A3E-43E6-ACED-D7D6F9BB209B}"/>
                    </a:ext>
                  </a:extLst>
                </p:cNvPr>
                <p:cNvSpPr/>
                <p:nvPr/>
              </p:nvSpPr>
              <p:spPr bwMode="auto">
                <a:xfrm>
                  <a:off x="3818" y="1613"/>
                  <a:ext cx="982" cy="1345"/>
                </a:xfrm>
                <a:custGeom>
                  <a:avLst/>
                  <a:gdLst>
                    <a:gd name="T0" fmla="*/ 194 w 472"/>
                    <a:gd name="T1" fmla="*/ 274 h 647"/>
                    <a:gd name="T2" fmla="*/ 236 w 472"/>
                    <a:gd name="T3" fmla="*/ 252 h 647"/>
                    <a:gd name="T4" fmla="*/ 203 w 472"/>
                    <a:gd name="T5" fmla="*/ 228 h 647"/>
                    <a:gd name="T6" fmla="*/ 181 w 472"/>
                    <a:gd name="T7" fmla="*/ 238 h 647"/>
                    <a:gd name="T8" fmla="*/ 150 w 472"/>
                    <a:gd name="T9" fmla="*/ 192 h 647"/>
                    <a:gd name="T10" fmla="*/ 146 w 472"/>
                    <a:gd name="T11" fmla="*/ 211 h 647"/>
                    <a:gd name="T12" fmla="*/ 102 w 472"/>
                    <a:gd name="T13" fmla="*/ 197 h 647"/>
                    <a:gd name="T14" fmla="*/ 72 w 472"/>
                    <a:gd name="T15" fmla="*/ 225 h 647"/>
                    <a:gd name="T16" fmla="*/ 37 w 472"/>
                    <a:gd name="T17" fmla="*/ 204 h 647"/>
                    <a:gd name="T18" fmla="*/ 68 w 472"/>
                    <a:gd name="T19" fmla="*/ 173 h 647"/>
                    <a:gd name="T20" fmla="*/ 105 w 472"/>
                    <a:gd name="T21" fmla="*/ 134 h 647"/>
                    <a:gd name="T22" fmla="*/ 164 w 472"/>
                    <a:gd name="T23" fmla="*/ 125 h 647"/>
                    <a:gd name="T24" fmla="*/ 192 w 472"/>
                    <a:gd name="T25" fmla="*/ 89 h 647"/>
                    <a:gd name="T26" fmla="*/ 195 w 472"/>
                    <a:gd name="T27" fmla="*/ 84 h 647"/>
                    <a:gd name="T28" fmla="*/ 189 w 472"/>
                    <a:gd name="T29" fmla="*/ 42 h 647"/>
                    <a:gd name="T30" fmla="*/ 161 w 472"/>
                    <a:gd name="T31" fmla="*/ 81 h 647"/>
                    <a:gd name="T32" fmla="*/ 139 w 472"/>
                    <a:gd name="T33" fmla="*/ 104 h 647"/>
                    <a:gd name="T34" fmla="*/ 115 w 472"/>
                    <a:gd name="T35" fmla="*/ 63 h 647"/>
                    <a:gd name="T36" fmla="*/ 182 w 472"/>
                    <a:gd name="T37" fmla="*/ 6 h 647"/>
                    <a:gd name="T38" fmla="*/ 267 w 472"/>
                    <a:gd name="T39" fmla="*/ 25 h 647"/>
                    <a:gd name="T40" fmla="*/ 289 w 472"/>
                    <a:gd name="T41" fmla="*/ 20 h 647"/>
                    <a:gd name="T42" fmla="*/ 338 w 472"/>
                    <a:gd name="T43" fmla="*/ 19 h 647"/>
                    <a:gd name="T44" fmla="*/ 409 w 472"/>
                    <a:gd name="T45" fmla="*/ 37 h 647"/>
                    <a:gd name="T46" fmla="*/ 449 w 472"/>
                    <a:gd name="T47" fmla="*/ 364 h 647"/>
                    <a:gd name="T48" fmla="*/ 427 w 472"/>
                    <a:gd name="T49" fmla="*/ 394 h 647"/>
                    <a:gd name="T50" fmla="*/ 400 w 472"/>
                    <a:gd name="T51" fmla="*/ 335 h 647"/>
                    <a:gd name="T52" fmla="*/ 348 w 472"/>
                    <a:gd name="T53" fmla="*/ 323 h 647"/>
                    <a:gd name="T54" fmla="*/ 316 w 472"/>
                    <a:gd name="T55" fmla="*/ 374 h 647"/>
                    <a:gd name="T56" fmla="*/ 260 w 472"/>
                    <a:gd name="T57" fmla="*/ 329 h 647"/>
                    <a:gd name="T58" fmla="*/ 255 w 472"/>
                    <a:gd name="T59" fmla="*/ 359 h 647"/>
                    <a:gd name="T60" fmla="*/ 302 w 472"/>
                    <a:gd name="T61" fmla="*/ 389 h 647"/>
                    <a:gd name="T62" fmla="*/ 259 w 472"/>
                    <a:gd name="T63" fmla="*/ 492 h 647"/>
                    <a:gd name="T64" fmla="*/ 232 w 472"/>
                    <a:gd name="T65" fmla="*/ 583 h 647"/>
                    <a:gd name="T66" fmla="*/ 153 w 472"/>
                    <a:gd name="T67" fmla="*/ 641 h 647"/>
                    <a:gd name="T68" fmla="*/ 136 w 472"/>
                    <a:gd name="T69" fmla="*/ 532 h 647"/>
                    <a:gd name="T70" fmla="*/ 85 w 472"/>
                    <a:gd name="T71" fmla="*/ 417 h 647"/>
                    <a:gd name="T72" fmla="*/ 8 w 472"/>
                    <a:gd name="T73" fmla="*/ 383 h 647"/>
                    <a:gd name="T74" fmla="*/ 20 w 472"/>
                    <a:gd name="T75" fmla="*/ 298 h 647"/>
                    <a:gd name="T76" fmla="*/ 53 w 472"/>
                    <a:gd name="T77" fmla="*/ 245 h 647"/>
                    <a:gd name="T78" fmla="*/ 125 w 472"/>
                    <a:gd name="T79" fmla="*/ 243 h 647"/>
                    <a:gd name="T80" fmla="*/ 297 w 472"/>
                    <a:gd name="T81" fmla="*/ 190 h 647"/>
                    <a:gd name="T82" fmla="*/ 305 w 472"/>
                    <a:gd name="T83" fmla="*/ 232 h 647"/>
                    <a:gd name="T84" fmla="*/ 332 w 472"/>
                    <a:gd name="T85" fmla="*/ 234 h 647"/>
                    <a:gd name="T86" fmla="*/ 311 w 472"/>
                    <a:gd name="T87" fmla="*/ 182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2" h="647">
                      <a:moveTo>
                        <a:pt x="166" y="279"/>
                      </a:moveTo>
                      <a:cubicBezTo>
                        <a:pt x="167" y="266"/>
                        <a:pt x="173" y="267"/>
                        <a:pt x="180" y="271"/>
                      </a:cubicBezTo>
                      <a:cubicBezTo>
                        <a:pt x="184" y="273"/>
                        <a:pt x="189" y="273"/>
                        <a:pt x="194" y="274"/>
                      </a:cubicBezTo>
                      <a:cubicBezTo>
                        <a:pt x="202" y="276"/>
                        <a:pt x="210" y="276"/>
                        <a:pt x="217" y="278"/>
                      </a:cubicBezTo>
                      <a:cubicBezTo>
                        <a:pt x="226" y="280"/>
                        <a:pt x="233" y="276"/>
                        <a:pt x="236" y="271"/>
                      </a:cubicBezTo>
                      <a:cubicBezTo>
                        <a:pt x="239" y="266"/>
                        <a:pt x="238" y="257"/>
                        <a:pt x="236" y="252"/>
                      </a:cubicBezTo>
                      <a:cubicBezTo>
                        <a:pt x="234" y="248"/>
                        <a:pt x="227" y="247"/>
                        <a:pt x="222" y="245"/>
                      </a:cubicBezTo>
                      <a:cubicBezTo>
                        <a:pt x="222" y="245"/>
                        <a:pt x="221" y="245"/>
                        <a:pt x="220" y="245"/>
                      </a:cubicBezTo>
                      <a:cubicBezTo>
                        <a:pt x="203" y="245"/>
                        <a:pt x="203" y="246"/>
                        <a:pt x="203" y="228"/>
                      </a:cubicBezTo>
                      <a:cubicBezTo>
                        <a:pt x="203" y="219"/>
                        <a:pt x="197" y="214"/>
                        <a:pt x="189" y="217"/>
                      </a:cubicBezTo>
                      <a:cubicBezTo>
                        <a:pt x="186" y="219"/>
                        <a:pt x="183" y="224"/>
                        <a:pt x="182" y="228"/>
                      </a:cubicBezTo>
                      <a:cubicBezTo>
                        <a:pt x="181" y="230"/>
                        <a:pt x="181" y="234"/>
                        <a:pt x="181" y="238"/>
                      </a:cubicBezTo>
                      <a:cubicBezTo>
                        <a:pt x="171" y="233"/>
                        <a:pt x="165" y="228"/>
                        <a:pt x="165" y="217"/>
                      </a:cubicBezTo>
                      <a:cubicBezTo>
                        <a:pt x="165" y="212"/>
                        <a:pt x="161" y="208"/>
                        <a:pt x="159" y="204"/>
                      </a:cubicBezTo>
                      <a:cubicBezTo>
                        <a:pt x="156" y="200"/>
                        <a:pt x="153" y="196"/>
                        <a:pt x="150" y="192"/>
                      </a:cubicBezTo>
                      <a:cubicBezTo>
                        <a:pt x="147" y="190"/>
                        <a:pt x="144" y="189"/>
                        <a:pt x="141" y="187"/>
                      </a:cubicBezTo>
                      <a:cubicBezTo>
                        <a:pt x="139" y="191"/>
                        <a:pt x="136" y="196"/>
                        <a:pt x="137" y="200"/>
                      </a:cubicBezTo>
                      <a:cubicBezTo>
                        <a:pt x="138" y="204"/>
                        <a:pt x="143" y="208"/>
                        <a:pt x="146" y="211"/>
                      </a:cubicBezTo>
                      <a:cubicBezTo>
                        <a:pt x="147" y="212"/>
                        <a:pt x="148" y="214"/>
                        <a:pt x="147" y="217"/>
                      </a:cubicBezTo>
                      <a:cubicBezTo>
                        <a:pt x="144" y="214"/>
                        <a:pt x="139" y="211"/>
                        <a:pt x="136" y="207"/>
                      </a:cubicBezTo>
                      <a:cubicBezTo>
                        <a:pt x="127" y="195"/>
                        <a:pt x="116" y="192"/>
                        <a:pt x="102" y="197"/>
                      </a:cubicBezTo>
                      <a:cubicBezTo>
                        <a:pt x="98" y="198"/>
                        <a:pt x="95" y="202"/>
                        <a:pt x="92" y="204"/>
                      </a:cubicBezTo>
                      <a:cubicBezTo>
                        <a:pt x="87" y="208"/>
                        <a:pt x="83" y="212"/>
                        <a:pt x="78" y="214"/>
                      </a:cubicBezTo>
                      <a:cubicBezTo>
                        <a:pt x="72" y="216"/>
                        <a:pt x="72" y="220"/>
                        <a:pt x="72" y="225"/>
                      </a:cubicBezTo>
                      <a:cubicBezTo>
                        <a:pt x="70" y="238"/>
                        <a:pt x="64" y="242"/>
                        <a:pt x="52" y="236"/>
                      </a:cubicBezTo>
                      <a:cubicBezTo>
                        <a:pt x="47" y="233"/>
                        <a:pt x="39" y="231"/>
                        <a:pt x="38" y="228"/>
                      </a:cubicBezTo>
                      <a:cubicBezTo>
                        <a:pt x="35" y="221"/>
                        <a:pt x="36" y="212"/>
                        <a:pt x="37" y="204"/>
                      </a:cubicBezTo>
                      <a:cubicBezTo>
                        <a:pt x="37" y="201"/>
                        <a:pt x="42" y="198"/>
                        <a:pt x="46" y="196"/>
                      </a:cubicBezTo>
                      <a:cubicBezTo>
                        <a:pt x="49" y="195"/>
                        <a:pt x="52" y="195"/>
                        <a:pt x="55" y="195"/>
                      </a:cubicBezTo>
                      <a:cubicBezTo>
                        <a:pt x="74" y="191"/>
                        <a:pt x="74" y="190"/>
                        <a:pt x="68" y="173"/>
                      </a:cubicBezTo>
                      <a:cubicBezTo>
                        <a:pt x="67" y="170"/>
                        <a:pt x="68" y="165"/>
                        <a:pt x="71" y="163"/>
                      </a:cubicBezTo>
                      <a:cubicBezTo>
                        <a:pt x="80" y="153"/>
                        <a:pt x="89" y="145"/>
                        <a:pt x="99" y="136"/>
                      </a:cubicBezTo>
                      <a:cubicBezTo>
                        <a:pt x="101" y="135"/>
                        <a:pt x="103" y="134"/>
                        <a:pt x="105" y="134"/>
                      </a:cubicBezTo>
                      <a:cubicBezTo>
                        <a:pt x="116" y="134"/>
                        <a:pt x="119" y="129"/>
                        <a:pt x="120" y="119"/>
                      </a:cubicBezTo>
                      <a:cubicBezTo>
                        <a:pt x="120" y="116"/>
                        <a:pt x="121" y="112"/>
                        <a:pt x="122" y="108"/>
                      </a:cubicBezTo>
                      <a:cubicBezTo>
                        <a:pt x="130" y="130"/>
                        <a:pt x="149" y="121"/>
                        <a:pt x="164" y="125"/>
                      </a:cubicBezTo>
                      <a:cubicBezTo>
                        <a:pt x="166" y="125"/>
                        <a:pt x="171" y="120"/>
                        <a:pt x="173" y="117"/>
                      </a:cubicBezTo>
                      <a:cubicBezTo>
                        <a:pt x="175" y="112"/>
                        <a:pt x="175" y="107"/>
                        <a:pt x="176" y="102"/>
                      </a:cubicBezTo>
                      <a:cubicBezTo>
                        <a:pt x="190" y="105"/>
                        <a:pt x="190" y="105"/>
                        <a:pt x="192" y="89"/>
                      </a:cubicBezTo>
                      <a:cubicBezTo>
                        <a:pt x="195" y="89"/>
                        <a:pt x="198" y="88"/>
                        <a:pt x="202" y="87"/>
                      </a:cubicBezTo>
                      <a:cubicBezTo>
                        <a:pt x="202" y="87"/>
                        <a:pt x="202" y="86"/>
                        <a:pt x="202" y="85"/>
                      </a:cubicBezTo>
                      <a:cubicBezTo>
                        <a:pt x="199" y="85"/>
                        <a:pt x="197" y="85"/>
                        <a:pt x="195" y="84"/>
                      </a:cubicBezTo>
                      <a:cubicBezTo>
                        <a:pt x="190" y="82"/>
                        <a:pt x="183" y="81"/>
                        <a:pt x="181" y="77"/>
                      </a:cubicBezTo>
                      <a:cubicBezTo>
                        <a:pt x="178" y="71"/>
                        <a:pt x="178" y="63"/>
                        <a:pt x="184" y="56"/>
                      </a:cubicBezTo>
                      <a:cubicBezTo>
                        <a:pt x="187" y="53"/>
                        <a:pt x="190" y="46"/>
                        <a:pt x="189" y="42"/>
                      </a:cubicBezTo>
                      <a:cubicBezTo>
                        <a:pt x="187" y="35"/>
                        <a:pt x="182" y="35"/>
                        <a:pt x="177" y="42"/>
                      </a:cubicBezTo>
                      <a:cubicBezTo>
                        <a:pt x="172" y="50"/>
                        <a:pt x="166" y="59"/>
                        <a:pt x="161" y="68"/>
                      </a:cubicBezTo>
                      <a:cubicBezTo>
                        <a:pt x="159" y="71"/>
                        <a:pt x="160" y="77"/>
                        <a:pt x="161" y="81"/>
                      </a:cubicBezTo>
                      <a:cubicBezTo>
                        <a:pt x="163" y="87"/>
                        <a:pt x="163" y="91"/>
                        <a:pt x="157" y="95"/>
                      </a:cubicBezTo>
                      <a:cubicBezTo>
                        <a:pt x="152" y="99"/>
                        <a:pt x="148" y="104"/>
                        <a:pt x="142" y="110"/>
                      </a:cubicBezTo>
                      <a:cubicBezTo>
                        <a:pt x="141" y="108"/>
                        <a:pt x="140" y="106"/>
                        <a:pt x="139" y="104"/>
                      </a:cubicBezTo>
                      <a:cubicBezTo>
                        <a:pt x="136" y="94"/>
                        <a:pt x="130" y="91"/>
                        <a:pt x="120" y="91"/>
                      </a:cubicBezTo>
                      <a:cubicBezTo>
                        <a:pt x="110" y="91"/>
                        <a:pt x="110" y="82"/>
                        <a:pt x="109" y="75"/>
                      </a:cubicBezTo>
                      <a:cubicBezTo>
                        <a:pt x="108" y="72"/>
                        <a:pt x="112" y="66"/>
                        <a:pt x="115" y="63"/>
                      </a:cubicBezTo>
                      <a:cubicBezTo>
                        <a:pt x="127" y="53"/>
                        <a:pt x="140" y="44"/>
                        <a:pt x="152" y="34"/>
                      </a:cubicBezTo>
                      <a:cubicBezTo>
                        <a:pt x="153" y="33"/>
                        <a:pt x="153" y="32"/>
                        <a:pt x="154" y="31"/>
                      </a:cubicBezTo>
                      <a:cubicBezTo>
                        <a:pt x="156" y="14"/>
                        <a:pt x="170" y="10"/>
                        <a:pt x="182" y="6"/>
                      </a:cubicBezTo>
                      <a:cubicBezTo>
                        <a:pt x="193" y="2"/>
                        <a:pt x="206" y="0"/>
                        <a:pt x="217" y="3"/>
                      </a:cubicBezTo>
                      <a:cubicBezTo>
                        <a:pt x="230" y="7"/>
                        <a:pt x="243" y="12"/>
                        <a:pt x="256" y="14"/>
                      </a:cubicBezTo>
                      <a:cubicBezTo>
                        <a:pt x="260" y="15"/>
                        <a:pt x="264" y="22"/>
                        <a:pt x="267" y="25"/>
                      </a:cubicBezTo>
                      <a:cubicBezTo>
                        <a:pt x="271" y="29"/>
                        <a:pt x="275" y="33"/>
                        <a:pt x="279" y="36"/>
                      </a:cubicBezTo>
                      <a:cubicBezTo>
                        <a:pt x="282" y="32"/>
                        <a:pt x="285" y="27"/>
                        <a:pt x="288" y="23"/>
                      </a:cubicBezTo>
                      <a:cubicBezTo>
                        <a:pt x="288" y="22"/>
                        <a:pt x="289" y="21"/>
                        <a:pt x="289" y="20"/>
                      </a:cubicBezTo>
                      <a:cubicBezTo>
                        <a:pt x="290" y="20"/>
                        <a:pt x="291" y="20"/>
                        <a:pt x="291" y="20"/>
                      </a:cubicBezTo>
                      <a:cubicBezTo>
                        <a:pt x="299" y="34"/>
                        <a:pt x="299" y="34"/>
                        <a:pt x="311" y="24"/>
                      </a:cubicBezTo>
                      <a:cubicBezTo>
                        <a:pt x="319" y="18"/>
                        <a:pt x="327" y="14"/>
                        <a:pt x="338" y="19"/>
                      </a:cubicBezTo>
                      <a:cubicBezTo>
                        <a:pt x="342" y="21"/>
                        <a:pt x="350" y="19"/>
                        <a:pt x="354" y="16"/>
                      </a:cubicBezTo>
                      <a:cubicBezTo>
                        <a:pt x="367" y="8"/>
                        <a:pt x="378" y="7"/>
                        <a:pt x="390" y="16"/>
                      </a:cubicBezTo>
                      <a:cubicBezTo>
                        <a:pt x="397" y="22"/>
                        <a:pt x="404" y="29"/>
                        <a:pt x="409" y="37"/>
                      </a:cubicBezTo>
                      <a:cubicBezTo>
                        <a:pt x="454" y="115"/>
                        <a:pt x="472" y="200"/>
                        <a:pt x="467" y="290"/>
                      </a:cubicBezTo>
                      <a:cubicBezTo>
                        <a:pt x="466" y="308"/>
                        <a:pt x="463" y="325"/>
                        <a:pt x="460" y="342"/>
                      </a:cubicBezTo>
                      <a:cubicBezTo>
                        <a:pt x="458" y="349"/>
                        <a:pt x="454" y="357"/>
                        <a:pt x="449" y="364"/>
                      </a:cubicBezTo>
                      <a:cubicBezTo>
                        <a:pt x="442" y="374"/>
                        <a:pt x="440" y="384"/>
                        <a:pt x="442" y="396"/>
                      </a:cubicBezTo>
                      <a:cubicBezTo>
                        <a:pt x="443" y="401"/>
                        <a:pt x="443" y="405"/>
                        <a:pt x="444" y="411"/>
                      </a:cubicBezTo>
                      <a:cubicBezTo>
                        <a:pt x="433" y="408"/>
                        <a:pt x="429" y="403"/>
                        <a:pt x="427" y="394"/>
                      </a:cubicBezTo>
                      <a:cubicBezTo>
                        <a:pt x="424" y="384"/>
                        <a:pt x="419" y="375"/>
                        <a:pt x="415" y="365"/>
                      </a:cubicBezTo>
                      <a:cubicBezTo>
                        <a:pt x="414" y="362"/>
                        <a:pt x="412" y="358"/>
                        <a:pt x="412" y="354"/>
                      </a:cubicBezTo>
                      <a:cubicBezTo>
                        <a:pt x="411" y="345"/>
                        <a:pt x="410" y="338"/>
                        <a:pt x="400" y="335"/>
                      </a:cubicBezTo>
                      <a:cubicBezTo>
                        <a:pt x="396" y="334"/>
                        <a:pt x="393" y="327"/>
                        <a:pt x="391" y="323"/>
                      </a:cubicBezTo>
                      <a:cubicBezTo>
                        <a:pt x="385" y="309"/>
                        <a:pt x="369" y="301"/>
                        <a:pt x="356" y="308"/>
                      </a:cubicBezTo>
                      <a:cubicBezTo>
                        <a:pt x="352" y="310"/>
                        <a:pt x="349" y="318"/>
                        <a:pt x="348" y="323"/>
                      </a:cubicBezTo>
                      <a:cubicBezTo>
                        <a:pt x="347" y="332"/>
                        <a:pt x="348" y="340"/>
                        <a:pt x="338" y="345"/>
                      </a:cubicBezTo>
                      <a:cubicBezTo>
                        <a:pt x="336" y="346"/>
                        <a:pt x="336" y="353"/>
                        <a:pt x="334" y="354"/>
                      </a:cubicBezTo>
                      <a:cubicBezTo>
                        <a:pt x="324" y="357"/>
                        <a:pt x="323" y="370"/>
                        <a:pt x="316" y="374"/>
                      </a:cubicBezTo>
                      <a:cubicBezTo>
                        <a:pt x="305" y="379"/>
                        <a:pt x="294" y="383"/>
                        <a:pt x="282" y="376"/>
                      </a:cubicBezTo>
                      <a:cubicBezTo>
                        <a:pt x="280" y="374"/>
                        <a:pt x="278" y="371"/>
                        <a:pt x="277" y="369"/>
                      </a:cubicBezTo>
                      <a:cubicBezTo>
                        <a:pt x="271" y="356"/>
                        <a:pt x="266" y="342"/>
                        <a:pt x="260" y="329"/>
                      </a:cubicBezTo>
                      <a:cubicBezTo>
                        <a:pt x="256" y="320"/>
                        <a:pt x="251" y="313"/>
                        <a:pt x="246" y="305"/>
                      </a:cubicBezTo>
                      <a:cubicBezTo>
                        <a:pt x="243" y="302"/>
                        <a:pt x="240" y="299"/>
                        <a:pt x="236" y="296"/>
                      </a:cubicBezTo>
                      <a:cubicBezTo>
                        <a:pt x="243" y="317"/>
                        <a:pt x="241" y="340"/>
                        <a:pt x="255" y="359"/>
                      </a:cubicBezTo>
                      <a:cubicBezTo>
                        <a:pt x="262" y="367"/>
                        <a:pt x="266" y="377"/>
                        <a:pt x="277" y="380"/>
                      </a:cubicBezTo>
                      <a:cubicBezTo>
                        <a:pt x="278" y="380"/>
                        <a:pt x="279" y="381"/>
                        <a:pt x="280" y="382"/>
                      </a:cubicBezTo>
                      <a:cubicBezTo>
                        <a:pt x="284" y="394"/>
                        <a:pt x="292" y="392"/>
                        <a:pt x="302" y="389"/>
                      </a:cubicBezTo>
                      <a:cubicBezTo>
                        <a:pt x="309" y="387"/>
                        <a:pt x="314" y="392"/>
                        <a:pt x="311" y="398"/>
                      </a:cubicBezTo>
                      <a:cubicBezTo>
                        <a:pt x="301" y="417"/>
                        <a:pt x="291" y="434"/>
                        <a:pt x="281" y="452"/>
                      </a:cubicBezTo>
                      <a:cubicBezTo>
                        <a:pt x="274" y="466"/>
                        <a:pt x="266" y="478"/>
                        <a:pt x="259" y="492"/>
                      </a:cubicBezTo>
                      <a:cubicBezTo>
                        <a:pt x="257" y="495"/>
                        <a:pt x="259" y="501"/>
                        <a:pt x="260" y="506"/>
                      </a:cubicBezTo>
                      <a:cubicBezTo>
                        <a:pt x="263" y="522"/>
                        <a:pt x="266" y="539"/>
                        <a:pt x="251" y="551"/>
                      </a:cubicBezTo>
                      <a:cubicBezTo>
                        <a:pt x="241" y="560"/>
                        <a:pt x="237" y="571"/>
                        <a:pt x="232" y="583"/>
                      </a:cubicBezTo>
                      <a:cubicBezTo>
                        <a:pt x="223" y="603"/>
                        <a:pt x="214" y="623"/>
                        <a:pt x="196" y="638"/>
                      </a:cubicBezTo>
                      <a:cubicBezTo>
                        <a:pt x="185" y="647"/>
                        <a:pt x="172" y="645"/>
                        <a:pt x="160" y="646"/>
                      </a:cubicBezTo>
                      <a:cubicBezTo>
                        <a:pt x="158" y="646"/>
                        <a:pt x="155" y="643"/>
                        <a:pt x="153" y="641"/>
                      </a:cubicBezTo>
                      <a:cubicBezTo>
                        <a:pt x="152" y="639"/>
                        <a:pt x="151" y="636"/>
                        <a:pt x="151" y="634"/>
                      </a:cubicBezTo>
                      <a:cubicBezTo>
                        <a:pt x="145" y="604"/>
                        <a:pt x="140" y="575"/>
                        <a:pt x="135" y="545"/>
                      </a:cubicBezTo>
                      <a:cubicBezTo>
                        <a:pt x="134" y="541"/>
                        <a:pt x="134" y="535"/>
                        <a:pt x="136" y="532"/>
                      </a:cubicBezTo>
                      <a:cubicBezTo>
                        <a:pt x="149" y="512"/>
                        <a:pt x="141" y="492"/>
                        <a:pt x="134" y="473"/>
                      </a:cubicBezTo>
                      <a:cubicBezTo>
                        <a:pt x="130" y="462"/>
                        <a:pt x="126" y="452"/>
                        <a:pt x="124" y="441"/>
                      </a:cubicBezTo>
                      <a:cubicBezTo>
                        <a:pt x="120" y="422"/>
                        <a:pt x="102" y="414"/>
                        <a:pt x="85" y="417"/>
                      </a:cubicBezTo>
                      <a:cubicBezTo>
                        <a:pt x="75" y="420"/>
                        <a:pt x="64" y="422"/>
                        <a:pt x="54" y="423"/>
                      </a:cubicBezTo>
                      <a:cubicBezTo>
                        <a:pt x="42" y="425"/>
                        <a:pt x="34" y="418"/>
                        <a:pt x="28" y="409"/>
                      </a:cubicBezTo>
                      <a:cubicBezTo>
                        <a:pt x="21" y="401"/>
                        <a:pt x="14" y="392"/>
                        <a:pt x="8" y="383"/>
                      </a:cubicBezTo>
                      <a:cubicBezTo>
                        <a:pt x="5" y="378"/>
                        <a:pt x="2" y="372"/>
                        <a:pt x="1" y="366"/>
                      </a:cubicBezTo>
                      <a:cubicBezTo>
                        <a:pt x="0" y="355"/>
                        <a:pt x="1" y="345"/>
                        <a:pt x="1" y="334"/>
                      </a:cubicBezTo>
                      <a:cubicBezTo>
                        <a:pt x="1" y="319"/>
                        <a:pt x="7" y="307"/>
                        <a:pt x="20" y="298"/>
                      </a:cubicBezTo>
                      <a:cubicBezTo>
                        <a:pt x="28" y="292"/>
                        <a:pt x="34" y="285"/>
                        <a:pt x="33" y="273"/>
                      </a:cubicBezTo>
                      <a:cubicBezTo>
                        <a:pt x="33" y="270"/>
                        <a:pt x="35" y="266"/>
                        <a:pt x="37" y="263"/>
                      </a:cubicBezTo>
                      <a:cubicBezTo>
                        <a:pt x="42" y="257"/>
                        <a:pt x="47" y="252"/>
                        <a:pt x="53" y="245"/>
                      </a:cubicBezTo>
                      <a:cubicBezTo>
                        <a:pt x="60" y="253"/>
                        <a:pt x="68" y="247"/>
                        <a:pt x="74" y="243"/>
                      </a:cubicBezTo>
                      <a:cubicBezTo>
                        <a:pt x="87" y="234"/>
                        <a:pt x="102" y="233"/>
                        <a:pt x="117" y="236"/>
                      </a:cubicBezTo>
                      <a:cubicBezTo>
                        <a:pt x="120" y="236"/>
                        <a:pt x="125" y="241"/>
                        <a:pt x="125" y="243"/>
                      </a:cubicBezTo>
                      <a:cubicBezTo>
                        <a:pt x="123" y="258"/>
                        <a:pt x="129" y="266"/>
                        <a:pt x="144" y="268"/>
                      </a:cubicBezTo>
                      <a:cubicBezTo>
                        <a:pt x="151" y="270"/>
                        <a:pt x="157" y="275"/>
                        <a:pt x="166" y="279"/>
                      </a:cubicBezTo>
                      <a:close/>
                      <a:moveTo>
                        <a:pt x="297" y="190"/>
                      </a:moveTo>
                      <a:cubicBezTo>
                        <a:pt x="294" y="188"/>
                        <a:pt x="291" y="186"/>
                        <a:pt x="287" y="184"/>
                      </a:cubicBezTo>
                      <a:cubicBezTo>
                        <a:pt x="289" y="190"/>
                        <a:pt x="289" y="193"/>
                        <a:pt x="291" y="196"/>
                      </a:cubicBezTo>
                      <a:cubicBezTo>
                        <a:pt x="297" y="208"/>
                        <a:pt x="304" y="218"/>
                        <a:pt x="305" y="232"/>
                      </a:cubicBezTo>
                      <a:cubicBezTo>
                        <a:pt x="306" y="239"/>
                        <a:pt x="313" y="242"/>
                        <a:pt x="320" y="241"/>
                      </a:cubicBezTo>
                      <a:cubicBezTo>
                        <a:pt x="328" y="241"/>
                        <a:pt x="335" y="240"/>
                        <a:pt x="345" y="239"/>
                      </a:cubicBezTo>
                      <a:cubicBezTo>
                        <a:pt x="340" y="237"/>
                        <a:pt x="337" y="235"/>
                        <a:pt x="332" y="234"/>
                      </a:cubicBezTo>
                      <a:cubicBezTo>
                        <a:pt x="326" y="232"/>
                        <a:pt x="321" y="230"/>
                        <a:pt x="320" y="222"/>
                      </a:cubicBezTo>
                      <a:cubicBezTo>
                        <a:pt x="318" y="212"/>
                        <a:pt x="316" y="202"/>
                        <a:pt x="314" y="191"/>
                      </a:cubicBezTo>
                      <a:cubicBezTo>
                        <a:pt x="314" y="188"/>
                        <a:pt x="312" y="185"/>
                        <a:pt x="311" y="182"/>
                      </a:cubicBezTo>
                      <a:cubicBezTo>
                        <a:pt x="308" y="183"/>
                        <a:pt x="305" y="184"/>
                        <a:pt x="301" y="185"/>
                      </a:cubicBezTo>
                      <a:cubicBezTo>
                        <a:pt x="300" y="186"/>
                        <a:pt x="299" y="188"/>
                        <a:pt x="297" y="19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iślíḓé">
                  <a:extLst>
                    <a:ext uri="{FF2B5EF4-FFF2-40B4-BE49-F238E27FC236}">
                      <a16:creationId xmlns:a16="http://schemas.microsoft.com/office/drawing/2014/main" id="{CB28794E-68D6-4F77-9129-7C254311F06B}"/>
                    </a:ext>
                  </a:extLst>
                </p:cNvPr>
                <p:cNvSpPr/>
                <p:nvPr/>
              </p:nvSpPr>
              <p:spPr bwMode="auto">
                <a:xfrm>
                  <a:off x="3054" y="2426"/>
                  <a:ext cx="467" cy="526"/>
                </a:xfrm>
                <a:custGeom>
                  <a:avLst/>
                  <a:gdLst>
                    <a:gd name="T0" fmla="*/ 9 w 224"/>
                    <a:gd name="T1" fmla="*/ 18 h 253"/>
                    <a:gd name="T2" fmla="*/ 40 w 224"/>
                    <a:gd name="T3" fmla="*/ 2 h 253"/>
                    <a:gd name="T4" fmla="*/ 63 w 224"/>
                    <a:gd name="T5" fmla="*/ 3 h 253"/>
                    <a:gd name="T6" fmla="*/ 88 w 224"/>
                    <a:gd name="T7" fmla="*/ 10 h 253"/>
                    <a:gd name="T8" fmla="*/ 109 w 224"/>
                    <a:gd name="T9" fmla="*/ 25 h 253"/>
                    <a:gd name="T10" fmla="*/ 120 w 224"/>
                    <a:gd name="T11" fmla="*/ 34 h 253"/>
                    <a:gd name="T12" fmla="*/ 146 w 224"/>
                    <a:gd name="T13" fmla="*/ 69 h 253"/>
                    <a:gd name="T14" fmla="*/ 147 w 224"/>
                    <a:gd name="T15" fmla="*/ 74 h 253"/>
                    <a:gd name="T16" fmla="*/ 150 w 224"/>
                    <a:gd name="T17" fmla="*/ 77 h 253"/>
                    <a:gd name="T18" fmla="*/ 174 w 224"/>
                    <a:gd name="T19" fmla="*/ 77 h 253"/>
                    <a:gd name="T20" fmla="*/ 202 w 224"/>
                    <a:gd name="T21" fmla="*/ 95 h 253"/>
                    <a:gd name="T22" fmla="*/ 209 w 224"/>
                    <a:gd name="T23" fmla="*/ 97 h 253"/>
                    <a:gd name="T24" fmla="*/ 220 w 224"/>
                    <a:gd name="T25" fmla="*/ 101 h 253"/>
                    <a:gd name="T26" fmla="*/ 217 w 224"/>
                    <a:gd name="T27" fmla="*/ 118 h 253"/>
                    <a:gd name="T28" fmla="*/ 206 w 224"/>
                    <a:gd name="T29" fmla="*/ 131 h 253"/>
                    <a:gd name="T30" fmla="*/ 184 w 224"/>
                    <a:gd name="T31" fmla="*/ 183 h 253"/>
                    <a:gd name="T32" fmla="*/ 174 w 224"/>
                    <a:gd name="T33" fmla="*/ 192 h 253"/>
                    <a:gd name="T34" fmla="*/ 142 w 224"/>
                    <a:gd name="T35" fmla="*/ 231 h 253"/>
                    <a:gd name="T36" fmla="*/ 140 w 224"/>
                    <a:gd name="T37" fmla="*/ 239 h 253"/>
                    <a:gd name="T38" fmla="*/ 120 w 224"/>
                    <a:gd name="T39" fmla="*/ 245 h 253"/>
                    <a:gd name="T40" fmla="*/ 54 w 224"/>
                    <a:gd name="T41" fmla="*/ 190 h 253"/>
                    <a:gd name="T42" fmla="*/ 47 w 224"/>
                    <a:gd name="T43" fmla="*/ 181 h 253"/>
                    <a:gd name="T44" fmla="*/ 15 w 224"/>
                    <a:gd name="T45" fmla="*/ 110 h 253"/>
                    <a:gd name="T46" fmla="*/ 13 w 224"/>
                    <a:gd name="T47" fmla="*/ 107 h 253"/>
                    <a:gd name="T48" fmla="*/ 5 w 224"/>
                    <a:gd name="T49" fmla="*/ 77 h 253"/>
                    <a:gd name="T50" fmla="*/ 8 w 224"/>
                    <a:gd name="T51" fmla="*/ 71 h 253"/>
                    <a:gd name="T52" fmla="*/ 9 w 224"/>
                    <a:gd name="T53" fmla="*/ 18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4" h="253">
                      <a:moveTo>
                        <a:pt x="9" y="18"/>
                      </a:moveTo>
                      <a:cubicBezTo>
                        <a:pt x="19" y="13"/>
                        <a:pt x="29" y="6"/>
                        <a:pt x="40" y="2"/>
                      </a:cubicBezTo>
                      <a:cubicBezTo>
                        <a:pt x="47" y="0"/>
                        <a:pt x="55" y="2"/>
                        <a:pt x="63" y="3"/>
                      </a:cubicBezTo>
                      <a:cubicBezTo>
                        <a:pt x="71" y="5"/>
                        <a:pt x="80" y="8"/>
                        <a:pt x="88" y="10"/>
                      </a:cubicBezTo>
                      <a:cubicBezTo>
                        <a:pt x="98" y="12"/>
                        <a:pt x="105" y="16"/>
                        <a:pt x="109" y="25"/>
                      </a:cubicBezTo>
                      <a:cubicBezTo>
                        <a:pt x="111" y="28"/>
                        <a:pt x="116" y="32"/>
                        <a:pt x="120" y="34"/>
                      </a:cubicBezTo>
                      <a:cubicBezTo>
                        <a:pt x="138" y="39"/>
                        <a:pt x="149" y="48"/>
                        <a:pt x="146" y="69"/>
                      </a:cubicBezTo>
                      <a:cubicBezTo>
                        <a:pt x="146" y="71"/>
                        <a:pt x="147" y="72"/>
                        <a:pt x="147" y="74"/>
                      </a:cubicBezTo>
                      <a:cubicBezTo>
                        <a:pt x="148" y="75"/>
                        <a:pt x="148" y="76"/>
                        <a:pt x="150" y="77"/>
                      </a:cubicBezTo>
                      <a:cubicBezTo>
                        <a:pt x="158" y="67"/>
                        <a:pt x="166" y="71"/>
                        <a:pt x="174" y="77"/>
                      </a:cubicBezTo>
                      <a:cubicBezTo>
                        <a:pt x="184" y="83"/>
                        <a:pt x="196" y="84"/>
                        <a:pt x="202" y="95"/>
                      </a:cubicBezTo>
                      <a:cubicBezTo>
                        <a:pt x="203" y="96"/>
                        <a:pt x="207" y="96"/>
                        <a:pt x="209" y="97"/>
                      </a:cubicBezTo>
                      <a:cubicBezTo>
                        <a:pt x="213" y="98"/>
                        <a:pt x="219" y="99"/>
                        <a:pt x="220" y="101"/>
                      </a:cubicBezTo>
                      <a:cubicBezTo>
                        <a:pt x="223" y="107"/>
                        <a:pt x="224" y="113"/>
                        <a:pt x="217" y="118"/>
                      </a:cubicBezTo>
                      <a:cubicBezTo>
                        <a:pt x="213" y="121"/>
                        <a:pt x="209" y="126"/>
                        <a:pt x="206" y="131"/>
                      </a:cubicBezTo>
                      <a:cubicBezTo>
                        <a:pt x="198" y="148"/>
                        <a:pt x="192" y="166"/>
                        <a:pt x="184" y="183"/>
                      </a:cubicBezTo>
                      <a:cubicBezTo>
                        <a:pt x="182" y="187"/>
                        <a:pt x="178" y="190"/>
                        <a:pt x="174" y="192"/>
                      </a:cubicBezTo>
                      <a:cubicBezTo>
                        <a:pt x="156" y="199"/>
                        <a:pt x="145" y="212"/>
                        <a:pt x="142" y="231"/>
                      </a:cubicBezTo>
                      <a:cubicBezTo>
                        <a:pt x="142" y="234"/>
                        <a:pt x="141" y="237"/>
                        <a:pt x="140" y="239"/>
                      </a:cubicBezTo>
                      <a:cubicBezTo>
                        <a:pt x="134" y="251"/>
                        <a:pt x="130" y="253"/>
                        <a:pt x="120" y="245"/>
                      </a:cubicBezTo>
                      <a:cubicBezTo>
                        <a:pt x="97" y="227"/>
                        <a:pt x="76" y="208"/>
                        <a:pt x="54" y="190"/>
                      </a:cubicBezTo>
                      <a:cubicBezTo>
                        <a:pt x="51" y="188"/>
                        <a:pt x="47" y="184"/>
                        <a:pt x="47" y="181"/>
                      </a:cubicBezTo>
                      <a:cubicBezTo>
                        <a:pt x="43" y="154"/>
                        <a:pt x="21" y="136"/>
                        <a:pt x="15" y="110"/>
                      </a:cubicBezTo>
                      <a:cubicBezTo>
                        <a:pt x="14" y="109"/>
                        <a:pt x="14" y="107"/>
                        <a:pt x="13" y="107"/>
                      </a:cubicBezTo>
                      <a:cubicBezTo>
                        <a:pt x="0" y="99"/>
                        <a:pt x="8" y="87"/>
                        <a:pt x="5" y="77"/>
                      </a:cubicBezTo>
                      <a:cubicBezTo>
                        <a:pt x="5" y="75"/>
                        <a:pt x="6" y="73"/>
                        <a:pt x="8" y="71"/>
                      </a:cubicBezTo>
                      <a:cubicBezTo>
                        <a:pt x="23" y="53"/>
                        <a:pt x="23" y="36"/>
                        <a:pt x="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$1îḑe">
                  <a:extLst>
                    <a:ext uri="{FF2B5EF4-FFF2-40B4-BE49-F238E27FC236}">
                      <a16:creationId xmlns:a16="http://schemas.microsoft.com/office/drawing/2014/main" id="{3809C9FC-157A-444C-8E35-6019837AC2E0}"/>
                    </a:ext>
                  </a:extLst>
                </p:cNvPr>
                <p:cNvSpPr/>
                <p:nvPr/>
              </p:nvSpPr>
              <p:spPr bwMode="auto">
                <a:xfrm>
                  <a:off x="2884" y="1775"/>
                  <a:ext cx="443" cy="684"/>
                </a:xfrm>
                <a:custGeom>
                  <a:avLst/>
                  <a:gdLst>
                    <a:gd name="T0" fmla="*/ 168 w 213"/>
                    <a:gd name="T1" fmla="*/ 137 h 329"/>
                    <a:gd name="T2" fmla="*/ 165 w 213"/>
                    <a:gd name="T3" fmla="*/ 139 h 329"/>
                    <a:gd name="T4" fmla="*/ 153 w 213"/>
                    <a:gd name="T5" fmla="*/ 134 h 329"/>
                    <a:gd name="T6" fmla="*/ 137 w 213"/>
                    <a:gd name="T7" fmla="*/ 147 h 329"/>
                    <a:gd name="T8" fmla="*/ 125 w 213"/>
                    <a:gd name="T9" fmla="*/ 175 h 329"/>
                    <a:gd name="T10" fmla="*/ 121 w 213"/>
                    <a:gd name="T11" fmla="*/ 185 h 329"/>
                    <a:gd name="T12" fmla="*/ 109 w 213"/>
                    <a:gd name="T13" fmla="*/ 225 h 329"/>
                    <a:gd name="T14" fmla="*/ 109 w 213"/>
                    <a:gd name="T15" fmla="*/ 238 h 329"/>
                    <a:gd name="T16" fmla="*/ 94 w 213"/>
                    <a:gd name="T17" fmla="*/ 225 h 329"/>
                    <a:gd name="T18" fmla="*/ 71 w 213"/>
                    <a:gd name="T19" fmla="*/ 213 h 329"/>
                    <a:gd name="T20" fmla="*/ 53 w 213"/>
                    <a:gd name="T21" fmla="*/ 215 h 329"/>
                    <a:gd name="T22" fmla="*/ 31 w 213"/>
                    <a:gd name="T23" fmla="*/ 225 h 329"/>
                    <a:gd name="T24" fmla="*/ 32 w 213"/>
                    <a:gd name="T25" fmla="*/ 271 h 329"/>
                    <a:gd name="T26" fmla="*/ 49 w 213"/>
                    <a:gd name="T27" fmla="*/ 281 h 329"/>
                    <a:gd name="T28" fmla="*/ 59 w 213"/>
                    <a:gd name="T29" fmla="*/ 275 h 329"/>
                    <a:gd name="T30" fmla="*/ 73 w 213"/>
                    <a:gd name="T31" fmla="*/ 261 h 329"/>
                    <a:gd name="T32" fmla="*/ 77 w 213"/>
                    <a:gd name="T33" fmla="*/ 262 h 329"/>
                    <a:gd name="T34" fmla="*/ 83 w 213"/>
                    <a:gd name="T35" fmla="*/ 329 h 329"/>
                    <a:gd name="T36" fmla="*/ 63 w 213"/>
                    <a:gd name="T37" fmla="*/ 314 h 329"/>
                    <a:gd name="T38" fmla="*/ 57 w 213"/>
                    <a:gd name="T39" fmla="*/ 305 h 329"/>
                    <a:gd name="T40" fmla="*/ 19 w 213"/>
                    <a:gd name="T41" fmla="*/ 287 h 329"/>
                    <a:gd name="T42" fmla="*/ 14 w 213"/>
                    <a:gd name="T43" fmla="*/ 279 h 329"/>
                    <a:gd name="T44" fmla="*/ 7 w 213"/>
                    <a:gd name="T45" fmla="*/ 133 h 329"/>
                    <a:gd name="T46" fmla="*/ 28 w 213"/>
                    <a:gd name="T47" fmla="*/ 35 h 329"/>
                    <a:gd name="T48" fmla="*/ 34 w 213"/>
                    <a:gd name="T49" fmla="*/ 25 h 329"/>
                    <a:gd name="T50" fmla="*/ 43 w 213"/>
                    <a:gd name="T51" fmla="*/ 32 h 329"/>
                    <a:gd name="T52" fmla="*/ 45 w 213"/>
                    <a:gd name="T53" fmla="*/ 34 h 329"/>
                    <a:gd name="T54" fmla="*/ 79 w 213"/>
                    <a:gd name="T55" fmla="*/ 51 h 329"/>
                    <a:gd name="T56" fmla="*/ 93 w 213"/>
                    <a:gd name="T57" fmla="*/ 64 h 329"/>
                    <a:gd name="T58" fmla="*/ 97 w 213"/>
                    <a:gd name="T59" fmla="*/ 73 h 329"/>
                    <a:gd name="T60" fmla="*/ 106 w 213"/>
                    <a:gd name="T61" fmla="*/ 71 h 329"/>
                    <a:gd name="T62" fmla="*/ 116 w 213"/>
                    <a:gd name="T63" fmla="*/ 49 h 329"/>
                    <a:gd name="T64" fmla="*/ 114 w 213"/>
                    <a:gd name="T65" fmla="*/ 30 h 329"/>
                    <a:gd name="T66" fmla="*/ 117 w 213"/>
                    <a:gd name="T67" fmla="*/ 1 h 329"/>
                    <a:gd name="T68" fmla="*/ 122 w 213"/>
                    <a:gd name="T69" fmla="*/ 0 h 329"/>
                    <a:gd name="T70" fmla="*/ 141 w 213"/>
                    <a:gd name="T71" fmla="*/ 9 h 329"/>
                    <a:gd name="T72" fmla="*/ 151 w 213"/>
                    <a:gd name="T73" fmla="*/ 21 h 329"/>
                    <a:gd name="T74" fmla="*/ 164 w 213"/>
                    <a:gd name="T75" fmla="*/ 24 h 329"/>
                    <a:gd name="T76" fmla="*/ 180 w 213"/>
                    <a:gd name="T77" fmla="*/ 27 h 329"/>
                    <a:gd name="T78" fmla="*/ 193 w 213"/>
                    <a:gd name="T79" fmla="*/ 51 h 329"/>
                    <a:gd name="T80" fmla="*/ 205 w 213"/>
                    <a:gd name="T81" fmla="*/ 60 h 329"/>
                    <a:gd name="T82" fmla="*/ 210 w 213"/>
                    <a:gd name="T83" fmla="*/ 72 h 329"/>
                    <a:gd name="T84" fmla="*/ 190 w 213"/>
                    <a:gd name="T85" fmla="*/ 86 h 329"/>
                    <a:gd name="T86" fmla="*/ 165 w 213"/>
                    <a:gd name="T87" fmla="*/ 92 h 329"/>
                    <a:gd name="T88" fmla="*/ 162 w 213"/>
                    <a:gd name="T89" fmla="*/ 98 h 329"/>
                    <a:gd name="T90" fmla="*/ 166 w 213"/>
                    <a:gd name="T91" fmla="*/ 101 h 329"/>
                    <a:gd name="T92" fmla="*/ 194 w 213"/>
                    <a:gd name="T93" fmla="*/ 118 h 329"/>
                    <a:gd name="T94" fmla="*/ 165 w 213"/>
                    <a:gd name="T95" fmla="*/ 117 h 329"/>
                    <a:gd name="T96" fmla="*/ 165 w 213"/>
                    <a:gd name="T97" fmla="*/ 128 h 329"/>
                    <a:gd name="T98" fmla="*/ 168 w 213"/>
                    <a:gd name="T99" fmla="*/ 137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3" h="329">
                      <a:moveTo>
                        <a:pt x="168" y="137"/>
                      </a:moveTo>
                      <a:cubicBezTo>
                        <a:pt x="167" y="138"/>
                        <a:pt x="166" y="139"/>
                        <a:pt x="165" y="139"/>
                      </a:cubicBezTo>
                      <a:cubicBezTo>
                        <a:pt x="161" y="137"/>
                        <a:pt x="156" y="133"/>
                        <a:pt x="153" y="134"/>
                      </a:cubicBezTo>
                      <a:cubicBezTo>
                        <a:pt x="147" y="137"/>
                        <a:pt x="141" y="141"/>
                        <a:pt x="137" y="147"/>
                      </a:cubicBezTo>
                      <a:cubicBezTo>
                        <a:pt x="132" y="156"/>
                        <a:pt x="129" y="166"/>
                        <a:pt x="125" y="175"/>
                      </a:cubicBezTo>
                      <a:cubicBezTo>
                        <a:pt x="124" y="178"/>
                        <a:pt x="123" y="182"/>
                        <a:pt x="121" y="185"/>
                      </a:cubicBezTo>
                      <a:cubicBezTo>
                        <a:pt x="111" y="197"/>
                        <a:pt x="106" y="210"/>
                        <a:pt x="109" y="225"/>
                      </a:cubicBezTo>
                      <a:cubicBezTo>
                        <a:pt x="110" y="229"/>
                        <a:pt x="109" y="233"/>
                        <a:pt x="109" y="238"/>
                      </a:cubicBezTo>
                      <a:cubicBezTo>
                        <a:pt x="100" y="237"/>
                        <a:pt x="95" y="233"/>
                        <a:pt x="94" y="225"/>
                      </a:cubicBezTo>
                      <a:cubicBezTo>
                        <a:pt x="93" y="215"/>
                        <a:pt x="80" y="209"/>
                        <a:pt x="71" y="213"/>
                      </a:cubicBezTo>
                      <a:cubicBezTo>
                        <a:pt x="65" y="215"/>
                        <a:pt x="59" y="215"/>
                        <a:pt x="53" y="215"/>
                      </a:cubicBezTo>
                      <a:cubicBezTo>
                        <a:pt x="42" y="213"/>
                        <a:pt x="34" y="215"/>
                        <a:pt x="31" y="225"/>
                      </a:cubicBezTo>
                      <a:cubicBezTo>
                        <a:pt x="25" y="240"/>
                        <a:pt x="23" y="256"/>
                        <a:pt x="32" y="271"/>
                      </a:cubicBezTo>
                      <a:cubicBezTo>
                        <a:pt x="35" y="276"/>
                        <a:pt x="43" y="279"/>
                        <a:pt x="49" y="281"/>
                      </a:cubicBezTo>
                      <a:cubicBezTo>
                        <a:pt x="52" y="282"/>
                        <a:pt x="56" y="278"/>
                        <a:pt x="59" y="275"/>
                      </a:cubicBezTo>
                      <a:cubicBezTo>
                        <a:pt x="64" y="271"/>
                        <a:pt x="68" y="266"/>
                        <a:pt x="73" y="261"/>
                      </a:cubicBezTo>
                      <a:cubicBezTo>
                        <a:pt x="74" y="261"/>
                        <a:pt x="75" y="262"/>
                        <a:pt x="77" y="262"/>
                      </a:cubicBezTo>
                      <a:cubicBezTo>
                        <a:pt x="79" y="284"/>
                        <a:pt x="80" y="306"/>
                        <a:pt x="83" y="329"/>
                      </a:cubicBezTo>
                      <a:cubicBezTo>
                        <a:pt x="71" y="327"/>
                        <a:pt x="65" y="325"/>
                        <a:pt x="63" y="314"/>
                      </a:cubicBezTo>
                      <a:cubicBezTo>
                        <a:pt x="63" y="311"/>
                        <a:pt x="60" y="306"/>
                        <a:pt x="57" y="305"/>
                      </a:cubicBezTo>
                      <a:cubicBezTo>
                        <a:pt x="44" y="298"/>
                        <a:pt x="31" y="293"/>
                        <a:pt x="19" y="287"/>
                      </a:cubicBezTo>
                      <a:cubicBezTo>
                        <a:pt x="17" y="286"/>
                        <a:pt x="15" y="282"/>
                        <a:pt x="14" y="279"/>
                      </a:cubicBezTo>
                      <a:cubicBezTo>
                        <a:pt x="4" y="230"/>
                        <a:pt x="0" y="181"/>
                        <a:pt x="7" y="133"/>
                      </a:cubicBezTo>
                      <a:cubicBezTo>
                        <a:pt x="12" y="100"/>
                        <a:pt x="21" y="67"/>
                        <a:pt x="28" y="35"/>
                      </a:cubicBezTo>
                      <a:cubicBezTo>
                        <a:pt x="29" y="31"/>
                        <a:pt x="32" y="29"/>
                        <a:pt x="34" y="25"/>
                      </a:cubicBezTo>
                      <a:cubicBezTo>
                        <a:pt x="37" y="28"/>
                        <a:pt x="40" y="30"/>
                        <a:pt x="43" y="32"/>
                      </a:cubicBezTo>
                      <a:cubicBezTo>
                        <a:pt x="44" y="32"/>
                        <a:pt x="44" y="34"/>
                        <a:pt x="45" y="34"/>
                      </a:cubicBezTo>
                      <a:cubicBezTo>
                        <a:pt x="58" y="36"/>
                        <a:pt x="68" y="46"/>
                        <a:pt x="79" y="51"/>
                      </a:cubicBezTo>
                      <a:cubicBezTo>
                        <a:pt x="86" y="54"/>
                        <a:pt x="90" y="57"/>
                        <a:pt x="93" y="64"/>
                      </a:cubicBezTo>
                      <a:cubicBezTo>
                        <a:pt x="94" y="67"/>
                        <a:pt x="95" y="70"/>
                        <a:pt x="97" y="73"/>
                      </a:cubicBezTo>
                      <a:cubicBezTo>
                        <a:pt x="100" y="76"/>
                        <a:pt x="104" y="77"/>
                        <a:pt x="106" y="71"/>
                      </a:cubicBezTo>
                      <a:cubicBezTo>
                        <a:pt x="109" y="64"/>
                        <a:pt x="112" y="56"/>
                        <a:pt x="116" y="49"/>
                      </a:cubicBezTo>
                      <a:cubicBezTo>
                        <a:pt x="120" y="42"/>
                        <a:pt x="120" y="36"/>
                        <a:pt x="114" y="30"/>
                      </a:cubicBezTo>
                      <a:cubicBezTo>
                        <a:pt x="110" y="25"/>
                        <a:pt x="113" y="4"/>
                        <a:pt x="117" y="1"/>
                      </a:cubicBezTo>
                      <a:cubicBezTo>
                        <a:pt x="118" y="0"/>
                        <a:pt x="120" y="0"/>
                        <a:pt x="122" y="0"/>
                      </a:cubicBezTo>
                      <a:cubicBezTo>
                        <a:pt x="128" y="3"/>
                        <a:pt x="135" y="6"/>
                        <a:pt x="141" y="9"/>
                      </a:cubicBezTo>
                      <a:cubicBezTo>
                        <a:pt x="145" y="12"/>
                        <a:pt x="148" y="17"/>
                        <a:pt x="151" y="21"/>
                      </a:cubicBezTo>
                      <a:cubicBezTo>
                        <a:pt x="154" y="29"/>
                        <a:pt x="158" y="30"/>
                        <a:pt x="164" y="24"/>
                      </a:cubicBezTo>
                      <a:cubicBezTo>
                        <a:pt x="172" y="16"/>
                        <a:pt x="176" y="17"/>
                        <a:pt x="180" y="27"/>
                      </a:cubicBezTo>
                      <a:cubicBezTo>
                        <a:pt x="184" y="36"/>
                        <a:pt x="188" y="44"/>
                        <a:pt x="193" y="51"/>
                      </a:cubicBezTo>
                      <a:cubicBezTo>
                        <a:pt x="196" y="55"/>
                        <a:pt x="200" y="58"/>
                        <a:pt x="205" y="60"/>
                      </a:cubicBezTo>
                      <a:cubicBezTo>
                        <a:pt x="213" y="62"/>
                        <a:pt x="213" y="67"/>
                        <a:pt x="210" y="72"/>
                      </a:cubicBezTo>
                      <a:cubicBezTo>
                        <a:pt x="206" y="81"/>
                        <a:pt x="199" y="85"/>
                        <a:pt x="190" y="86"/>
                      </a:cubicBezTo>
                      <a:cubicBezTo>
                        <a:pt x="181" y="87"/>
                        <a:pt x="173" y="90"/>
                        <a:pt x="165" y="92"/>
                      </a:cubicBezTo>
                      <a:cubicBezTo>
                        <a:pt x="164" y="93"/>
                        <a:pt x="163" y="96"/>
                        <a:pt x="162" y="98"/>
                      </a:cubicBezTo>
                      <a:cubicBezTo>
                        <a:pt x="162" y="99"/>
                        <a:pt x="165" y="101"/>
                        <a:pt x="166" y="101"/>
                      </a:cubicBezTo>
                      <a:cubicBezTo>
                        <a:pt x="178" y="103"/>
                        <a:pt x="186" y="108"/>
                        <a:pt x="194" y="118"/>
                      </a:cubicBezTo>
                      <a:cubicBezTo>
                        <a:pt x="186" y="130"/>
                        <a:pt x="181" y="131"/>
                        <a:pt x="165" y="117"/>
                      </a:cubicBezTo>
                      <a:cubicBezTo>
                        <a:pt x="165" y="122"/>
                        <a:pt x="165" y="125"/>
                        <a:pt x="165" y="128"/>
                      </a:cubicBezTo>
                      <a:cubicBezTo>
                        <a:pt x="166" y="132"/>
                        <a:pt x="167" y="135"/>
                        <a:pt x="168" y="1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i$ḻídé">
                  <a:extLst>
                    <a:ext uri="{FF2B5EF4-FFF2-40B4-BE49-F238E27FC236}">
                      <a16:creationId xmlns:a16="http://schemas.microsoft.com/office/drawing/2014/main" id="{0A4BD70A-7350-43E1-A9F5-00E85BF7D8BD}"/>
                    </a:ext>
                  </a:extLst>
                </p:cNvPr>
                <p:cNvSpPr/>
                <p:nvPr/>
              </p:nvSpPr>
              <p:spPr bwMode="auto">
                <a:xfrm>
                  <a:off x="3335" y="1335"/>
                  <a:ext cx="560" cy="395"/>
                </a:xfrm>
                <a:custGeom>
                  <a:avLst/>
                  <a:gdLst>
                    <a:gd name="T0" fmla="*/ 221 w 269"/>
                    <a:gd name="T1" fmla="*/ 20 h 190"/>
                    <a:gd name="T2" fmla="*/ 238 w 269"/>
                    <a:gd name="T3" fmla="*/ 14 h 190"/>
                    <a:gd name="T4" fmla="*/ 261 w 269"/>
                    <a:gd name="T5" fmla="*/ 9 h 190"/>
                    <a:gd name="T6" fmla="*/ 269 w 269"/>
                    <a:gd name="T7" fmla="*/ 13 h 190"/>
                    <a:gd name="T8" fmla="*/ 263 w 269"/>
                    <a:gd name="T9" fmla="*/ 19 h 190"/>
                    <a:gd name="T10" fmla="*/ 240 w 269"/>
                    <a:gd name="T11" fmla="*/ 33 h 190"/>
                    <a:gd name="T12" fmla="*/ 235 w 269"/>
                    <a:gd name="T13" fmla="*/ 49 h 190"/>
                    <a:gd name="T14" fmla="*/ 237 w 269"/>
                    <a:gd name="T15" fmla="*/ 80 h 190"/>
                    <a:gd name="T16" fmla="*/ 229 w 269"/>
                    <a:gd name="T17" fmla="*/ 86 h 190"/>
                    <a:gd name="T18" fmla="*/ 214 w 269"/>
                    <a:gd name="T19" fmla="*/ 88 h 190"/>
                    <a:gd name="T20" fmla="*/ 220 w 269"/>
                    <a:gd name="T21" fmla="*/ 102 h 190"/>
                    <a:gd name="T22" fmla="*/ 220 w 269"/>
                    <a:gd name="T23" fmla="*/ 104 h 190"/>
                    <a:gd name="T24" fmla="*/ 216 w 269"/>
                    <a:gd name="T25" fmla="*/ 119 h 190"/>
                    <a:gd name="T26" fmla="*/ 209 w 269"/>
                    <a:gd name="T27" fmla="*/ 130 h 190"/>
                    <a:gd name="T28" fmla="*/ 185 w 269"/>
                    <a:gd name="T29" fmla="*/ 135 h 190"/>
                    <a:gd name="T30" fmla="*/ 149 w 269"/>
                    <a:gd name="T31" fmla="*/ 153 h 190"/>
                    <a:gd name="T32" fmla="*/ 131 w 269"/>
                    <a:gd name="T33" fmla="*/ 180 h 190"/>
                    <a:gd name="T34" fmla="*/ 120 w 269"/>
                    <a:gd name="T35" fmla="*/ 189 h 190"/>
                    <a:gd name="T36" fmla="*/ 102 w 269"/>
                    <a:gd name="T37" fmla="*/ 174 h 190"/>
                    <a:gd name="T38" fmla="*/ 89 w 269"/>
                    <a:gd name="T39" fmla="*/ 141 h 190"/>
                    <a:gd name="T40" fmla="*/ 88 w 269"/>
                    <a:gd name="T41" fmla="*/ 138 h 190"/>
                    <a:gd name="T42" fmla="*/ 88 w 269"/>
                    <a:gd name="T43" fmla="*/ 117 h 190"/>
                    <a:gd name="T44" fmla="*/ 55 w 269"/>
                    <a:gd name="T45" fmla="*/ 71 h 190"/>
                    <a:gd name="T46" fmla="*/ 26 w 269"/>
                    <a:gd name="T47" fmla="*/ 64 h 190"/>
                    <a:gd name="T48" fmla="*/ 16 w 269"/>
                    <a:gd name="T49" fmla="*/ 55 h 190"/>
                    <a:gd name="T50" fmla="*/ 4 w 269"/>
                    <a:gd name="T51" fmla="*/ 45 h 190"/>
                    <a:gd name="T52" fmla="*/ 1 w 269"/>
                    <a:gd name="T53" fmla="*/ 44 h 190"/>
                    <a:gd name="T54" fmla="*/ 0 w 269"/>
                    <a:gd name="T55" fmla="*/ 42 h 190"/>
                    <a:gd name="T56" fmla="*/ 13 w 269"/>
                    <a:gd name="T57" fmla="*/ 41 h 190"/>
                    <a:gd name="T58" fmla="*/ 24 w 269"/>
                    <a:gd name="T59" fmla="*/ 40 h 190"/>
                    <a:gd name="T60" fmla="*/ 33 w 269"/>
                    <a:gd name="T61" fmla="*/ 29 h 190"/>
                    <a:gd name="T62" fmla="*/ 21 w 269"/>
                    <a:gd name="T63" fmla="*/ 22 h 190"/>
                    <a:gd name="T64" fmla="*/ 31 w 269"/>
                    <a:gd name="T65" fmla="*/ 20 h 190"/>
                    <a:gd name="T66" fmla="*/ 58 w 269"/>
                    <a:gd name="T67" fmla="*/ 12 h 190"/>
                    <a:gd name="T68" fmla="*/ 79 w 269"/>
                    <a:gd name="T69" fmla="*/ 12 h 190"/>
                    <a:gd name="T70" fmla="*/ 101 w 269"/>
                    <a:gd name="T71" fmla="*/ 12 h 190"/>
                    <a:gd name="T72" fmla="*/ 159 w 269"/>
                    <a:gd name="T73" fmla="*/ 5 h 190"/>
                    <a:gd name="T74" fmla="*/ 176 w 269"/>
                    <a:gd name="T75" fmla="*/ 2 h 190"/>
                    <a:gd name="T76" fmla="*/ 216 w 269"/>
                    <a:gd name="T77" fmla="*/ 2 h 190"/>
                    <a:gd name="T78" fmla="*/ 221 w 269"/>
                    <a:gd name="T79" fmla="*/ 2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69" h="190">
                      <a:moveTo>
                        <a:pt x="221" y="20"/>
                      </a:moveTo>
                      <a:cubicBezTo>
                        <a:pt x="226" y="18"/>
                        <a:pt x="232" y="15"/>
                        <a:pt x="238" y="14"/>
                      </a:cubicBezTo>
                      <a:cubicBezTo>
                        <a:pt x="246" y="11"/>
                        <a:pt x="254" y="10"/>
                        <a:pt x="261" y="9"/>
                      </a:cubicBezTo>
                      <a:cubicBezTo>
                        <a:pt x="264" y="9"/>
                        <a:pt x="266" y="12"/>
                        <a:pt x="269" y="13"/>
                      </a:cubicBezTo>
                      <a:cubicBezTo>
                        <a:pt x="267" y="15"/>
                        <a:pt x="265" y="18"/>
                        <a:pt x="263" y="19"/>
                      </a:cubicBezTo>
                      <a:cubicBezTo>
                        <a:pt x="255" y="24"/>
                        <a:pt x="247" y="28"/>
                        <a:pt x="240" y="33"/>
                      </a:cubicBezTo>
                      <a:cubicBezTo>
                        <a:pt x="234" y="36"/>
                        <a:pt x="233" y="41"/>
                        <a:pt x="235" y="49"/>
                      </a:cubicBezTo>
                      <a:cubicBezTo>
                        <a:pt x="238" y="59"/>
                        <a:pt x="237" y="70"/>
                        <a:pt x="237" y="80"/>
                      </a:cubicBezTo>
                      <a:cubicBezTo>
                        <a:pt x="237" y="82"/>
                        <a:pt x="232" y="85"/>
                        <a:pt x="229" y="86"/>
                      </a:cubicBezTo>
                      <a:cubicBezTo>
                        <a:pt x="224" y="87"/>
                        <a:pt x="219" y="87"/>
                        <a:pt x="214" y="88"/>
                      </a:cubicBezTo>
                      <a:cubicBezTo>
                        <a:pt x="216" y="93"/>
                        <a:pt x="218" y="97"/>
                        <a:pt x="220" y="102"/>
                      </a:cubicBezTo>
                      <a:cubicBezTo>
                        <a:pt x="220" y="103"/>
                        <a:pt x="220" y="103"/>
                        <a:pt x="220" y="104"/>
                      </a:cubicBezTo>
                      <a:cubicBezTo>
                        <a:pt x="215" y="108"/>
                        <a:pt x="205" y="110"/>
                        <a:pt x="216" y="119"/>
                      </a:cubicBezTo>
                      <a:cubicBezTo>
                        <a:pt x="220" y="122"/>
                        <a:pt x="215" y="129"/>
                        <a:pt x="209" y="130"/>
                      </a:cubicBezTo>
                      <a:cubicBezTo>
                        <a:pt x="201" y="132"/>
                        <a:pt x="193" y="132"/>
                        <a:pt x="185" y="135"/>
                      </a:cubicBezTo>
                      <a:cubicBezTo>
                        <a:pt x="173" y="140"/>
                        <a:pt x="160" y="145"/>
                        <a:pt x="149" y="153"/>
                      </a:cubicBezTo>
                      <a:cubicBezTo>
                        <a:pt x="141" y="159"/>
                        <a:pt x="137" y="171"/>
                        <a:pt x="131" y="180"/>
                      </a:cubicBezTo>
                      <a:cubicBezTo>
                        <a:pt x="128" y="184"/>
                        <a:pt x="121" y="190"/>
                        <a:pt x="120" y="189"/>
                      </a:cubicBezTo>
                      <a:cubicBezTo>
                        <a:pt x="113" y="186"/>
                        <a:pt x="105" y="181"/>
                        <a:pt x="102" y="174"/>
                      </a:cubicBezTo>
                      <a:cubicBezTo>
                        <a:pt x="96" y="164"/>
                        <a:pt x="93" y="152"/>
                        <a:pt x="89" y="141"/>
                      </a:cubicBezTo>
                      <a:cubicBezTo>
                        <a:pt x="89" y="140"/>
                        <a:pt x="88" y="138"/>
                        <a:pt x="88" y="138"/>
                      </a:cubicBezTo>
                      <a:cubicBezTo>
                        <a:pt x="94" y="131"/>
                        <a:pt x="88" y="124"/>
                        <a:pt x="88" y="117"/>
                      </a:cubicBezTo>
                      <a:cubicBezTo>
                        <a:pt x="87" y="94"/>
                        <a:pt x="72" y="81"/>
                        <a:pt x="55" y="71"/>
                      </a:cubicBezTo>
                      <a:cubicBezTo>
                        <a:pt x="47" y="66"/>
                        <a:pt x="36" y="66"/>
                        <a:pt x="26" y="64"/>
                      </a:cubicBezTo>
                      <a:cubicBezTo>
                        <a:pt x="21" y="63"/>
                        <a:pt x="14" y="65"/>
                        <a:pt x="16" y="55"/>
                      </a:cubicBezTo>
                      <a:cubicBezTo>
                        <a:pt x="17" y="52"/>
                        <a:pt x="9" y="48"/>
                        <a:pt x="4" y="45"/>
                      </a:cubicBez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3"/>
                        <a:pt x="0" y="43"/>
                        <a:pt x="0" y="42"/>
                      </a:cubicBezTo>
                      <a:cubicBezTo>
                        <a:pt x="4" y="41"/>
                        <a:pt x="8" y="41"/>
                        <a:pt x="13" y="41"/>
                      </a:cubicBezTo>
                      <a:cubicBezTo>
                        <a:pt x="16" y="40"/>
                        <a:pt x="21" y="42"/>
                        <a:pt x="24" y="40"/>
                      </a:cubicBezTo>
                      <a:cubicBezTo>
                        <a:pt x="27" y="38"/>
                        <a:pt x="30" y="33"/>
                        <a:pt x="33" y="29"/>
                      </a:cubicBezTo>
                      <a:cubicBezTo>
                        <a:pt x="29" y="27"/>
                        <a:pt x="26" y="25"/>
                        <a:pt x="21" y="22"/>
                      </a:cubicBezTo>
                      <a:cubicBezTo>
                        <a:pt x="25" y="21"/>
                        <a:pt x="28" y="20"/>
                        <a:pt x="31" y="20"/>
                      </a:cubicBezTo>
                      <a:cubicBezTo>
                        <a:pt x="41" y="20"/>
                        <a:pt x="50" y="19"/>
                        <a:pt x="58" y="12"/>
                      </a:cubicBezTo>
                      <a:cubicBezTo>
                        <a:pt x="62" y="8"/>
                        <a:pt x="73" y="9"/>
                        <a:pt x="79" y="12"/>
                      </a:cubicBezTo>
                      <a:cubicBezTo>
                        <a:pt x="87" y="14"/>
                        <a:pt x="92" y="16"/>
                        <a:pt x="101" y="12"/>
                      </a:cubicBezTo>
                      <a:cubicBezTo>
                        <a:pt x="119" y="6"/>
                        <a:pt x="139" y="2"/>
                        <a:pt x="159" y="5"/>
                      </a:cubicBezTo>
                      <a:cubicBezTo>
                        <a:pt x="165" y="6"/>
                        <a:pt x="171" y="2"/>
                        <a:pt x="176" y="2"/>
                      </a:cubicBezTo>
                      <a:cubicBezTo>
                        <a:pt x="190" y="1"/>
                        <a:pt x="203" y="0"/>
                        <a:pt x="216" y="2"/>
                      </a:cubicBezTo>
                      <a:cubicBezTo>
                        <a:pt x="218" y="2"/>
                        <a:pt x="219" y="12"/>
                        <a:pt x="221" y="2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ṩ1ïdè">
                  <a:extLst>
                    <a:ext uri="{FF2B5EF4-FFF2-40B4-BE49-F238E27FC236}">
                      <a16:creationId xmlns:a16="http://schemas.microsoft.com/office/drawing/2014/main" id="{88DD775C-0EC5-4438-BB41-30046C3BBD8A}"/>
                    </a:ext>
                  </a:extLst>
                </p:cNvPr>
                <p:cNvSpPr/>
                <p:nvPr/>
              </p:nvSpPr>
              <p:spPr bwMode="auto">
                <a:xfrm>
                  <a:off x="2977" y="1584"/>
                  <a:ext cx="302" cy="196"/>
                </a:xfrm>
                <a:custGeom>
                  <a:avLst/>
                  <a:gdLst>
                    <a:gd name="T0" fmla="*/ 0 w 145"/>
                    <a:gd name="T1" fmla="*/ 84 h 94"/>
                    <a:gd name="T2" fmla="*/ 24 w 145"/>
                    <a:gd name="T3" fmla="*/ 38 h 94"/>
                    <a:gd name="T4" fmla="*/ 44 w 145"/>
                    <a:gd name="T5" fmla="*/ 39 h 94"/>
                    <a:gd name="T6" fmla="*/ 37 w 145"/>
                    <a:gd name="T7" fmla="*/ 21 h 94"/>
                    <a:gd name="T8" fmla="*/ 52 w 145"/>
                    <a:gd name="T9" fmla="*/ 2 h 94"/>
                    <a:gd name="T10" fmla="*/ 55 w 145"/>
                    <a:gd name="T11" fmla="*/ 0 h 94"/>
                    <a:gd name="T12" fmla="*/ 85 w 145"/>
                    <a:gd name="T13" fmla="*/ 8 h 94"/>
                    <a:gd name="T14" fmla="*/ 106 w 145"/>
                    <a:gd name="T15" fmla="*/ 17 h 94"/>
                    <a:gd name="T16" fmla="*/ 118 w 145"/>
                    <a:gd name="T17" fmla="*/ 38 h 94"/>
                    <a:gd name="T18" fmla="*/ 123 w 145"/>
                    <a:gd name="T19" fmla="*/ 49 h 94"/>
                    <a:gd name="T20" fmla="*/ 145 w 145"/>
                    <a:gd name="T21" fmla="*/ 58 h 94"/>
                    <a:gd name="T22" fmla="*/ 132 w 145"/>
                    <a:gd name="T23" fmla="*/ 74 h 94"/>
                    <a:gd name="T24" fmla="*/ 120 w 145"/>
                    <a:gd name="T25" fmla="*/ 66 h 94"/>
                    <a:gd name="T26" fmla="*/ 118 w 145"/>
                    <a:gd name="T27" fmla="*/ 68 h 94"/>
                    <a:gd name="T28" fmla="*/ 124 w 145"/>
                    <a:gd name="T29" fmla="*/ 77 h 94"/>
                    <a:gd name="T30" fmla="*/ 122 w 145"/>
                    <a:gd name="T31" fmla="*/ 88 h 94"/>
                    <a:gd name="T32" fmla="*/ 110 w 145"/>
                    <a:gd name="T33" fmla="*/ 94 h 94"/>
                    <a:gd name="T34" fmla="*/ 79 w 145"/>
                    <a:gd name="T35" fmla="*/ 70 h 94"/>
                    <a:gd name="T36" fmla="*/ 92 w 145"/>
                    <a:gd name="T37" fmla="*/ 42 h 94"/>
                    <a:gd name="T38" fmla="*/ 86 w 145"/>
                    <a:gd name="T39" fmla="*/ 36 h 94"/>
                    <a:gd name="T40" fmla="*/ 66 w 145"/>
                    <a:gd name="T41" fmla="*/ 26 h 94"/>
                    <a:gd name="T42" fmla="*/ 52 w 145"/>
                    <a:gd name="T43" fmla="*/ 31 h 94"/>
                    <a:gd name="T44" fmla="*/ 58 w 145"/>
                    <a:gd name="T45" fmla="*/ 42 h 94"/>
                    <a:gd name="T46" fmla="*/ 40 w 145"/>
                    <a:gd name="T47" fmla="*/ 67 h 94"/>
                    <a:gd name="T48" fmla="*/ 55 w 145"/>
                    <a:gd name="T49" fmla="*/ 78 h 94"/>
                    <a:gd name="T50" fmla="*/ 28 w 145"/>
                    <a:gd name="T51" fmla="*/ 66 h 94"/>
                    <a:gd name="T52" fmla="*/ 2 w 145"/>
                    <a:gd name="T53" fmla="*/ 87 h 94"/>
                    <a:gd name="T54" fmla="*/ 0 w 145"/>
                    <a:gd name="T55" fmla="*/ 8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45" h="94">
                      <a:moveTo>
                        <a:pt x="0" y="84"/>
                      </a:moveTo>
                      <a:cubicBezTo>
                        <a:pt x="8" y="69"/>
                        <a:pt x="16" y="54"/>
                        <a:pt x="24" y="38"/>
                      </a:cubicBezTo>
                      <a:cubicBezTo>
                        <a:pt x="32" y="41"/>
                        <a:pt x="37" y="48"/>
                        <a:pt x="44" y="39"/>
                      </a:cubicBezTo>
                      <a:cubicBezTo>
                        <a:pt x="51" y="29"/>
                        <a:pt x="39" y="27"/>
                        <a:pt x="37" y="21"/>
                      </a:cubicBezTo>
                      <a:cubicBezTo>
                        <a:pt x="42" y="15"/>
                        <a:pt x="47" y="8"/>
                        <a:pt x="52" y="2"/>
                      </a:cubicBezTo>
                      <a:cubicBezTo>
                        <a:pt x="53" y="1"/>
                        <a:pt x="54" y="0"/>
                        <a:pt x="55" y="0"/>
                      </a:cubicBezTo>
                      <a:cubicBezTo>
                        <a:pt x="65" y="2"/>
                        <a:pt x="75" y="5"/>
                        <a:pt x="85" y="8"/>
                      </a:cubicBezTo>
                      <a:cubicBezTo>
                        <a:pt x="92" y="10"/>
                        <a:pt x="99" y="15"/>
                        <a:pt x="106" y="17"/>
                      </a:cubicBezTo>
                      <a:cubicBezTo>
                        <a:pt x="117" y="20"/>
                        <a:pt x="122" y="27"/>
                        <a:pt x="118" y="38"/>
                      </a:cubicBezTo>
                      <a:cubicBezTo>
                        <a:pt x="115" y="44"/>
                        <a:pt x="117" y="47"/>
                        <a:pt x="123" y="49"/>
                      </a:cubicBezTo>
                      <a:cubicBezTo>
                        <a:pt x="130" y="51"/>
                        <a:pt x="137" y="55"/>
                        <a:pt x="145" y="58"/>
                      </a:cubicBezTo>
                      <a:cubicBezTo>
                        <a:pt x="141" y="64"/>
                        <a:pt x="137" y="69"/>
                        <a:pt x="132" y="74"/>
                      </a:cubicBezTo>
                      <a:cubicBezTo>
                        <a:pt x="128" y="71"/>
                        <a:pt x="124" y="69"/>
                        <a:pt x="120" y="66"/>
                      </a:cubicBezTo>
                      <a:cubicBezTo>
                        <a:pt x="119" y="67"/>
                        <a:pt x="119" y="67"/>
                        <a:pt x="118" y="68"/>
                      </a:cubicBezTo>
                      <a:cubicBezTo>
                        <a:pt x="120" y="71"/>
                        <a:pt x="122" y="74"/>
                        <a:pt x="124" y="77"/>
                      </a:cubicBezTo>
                      <a:cubicBezTo>
                        <a:pt x="128" y="82"/>
                        <a:pt x="128" y="85"/>
                        <a:pt x="122" y="88"/>
                      </a:cubicBezTo>
                      <a:cubicBezTo>
                        <a:pt x="117" y="89"/>
                        <a:pt x="114" y="92"/>
                        <a:pt x="110" y="94"/>
                      </a:cubicBezTo>
                      <a:cubicBezTo>
                        <a:pt x="99" y="86"/>
                        <a:pt x="89" y="77"/>
                        <a:pt x="79" y="70"/>
                      </a:cubicBezTo>
                      <a:cubicBezTo>
                        <a:pt x="86" y="67"/>
                        <a:pt x="94" y="51"/>
                        <a:pt x="92" y="42"/>
                      </a:cubicBezTo>
                      <a:cubicBezTo>
                        <a:pt x="91" y="40"/>
                        <a:pt x="88" y="37"/>
                        <a:pt x="86" y="36"/>
                      </a:cubicBezTo>
                      <a:cubicBezTo>
                        <a:pt x="80" y="32"/>
                        <a:pt x="73" y="29"/>
                        <a:pt x="66" y="26"/>
                      </a:cubicBezTo>
                      <a:cubicBezTo>
                        <a:pt x="61" y="24"/>
                        <a:pt x="55" y="24"/>
                        <a:pt x="52" y="31"/>
                      </a:cubicBezTo>
                      <a:cubicBezTo>
                        <a:pt x="52" y="33"/>
                        <a:pt x="56" y="37"/>
                        <a:pt x="58" y="42"/>
                      </a:cubicBezTo>
                      <a:cubicBezTo>
                        <a:pt x="53" y="49"/>
                        <a:pt x="47" y="57"/>
                        <a:pt x="40" y="67"/>
                      </a:cubicBezTo>
                      <a:cubicBezTo>
                        <a:pt x="44" y="70"/>
                        <a:pt x="49" y="74"/>
                        <a:pt x="55" y="78"/>
                      </a:cubicBezTo>
                      <a:cubicBezTo>
                        <a:pt x="41" y="85"/>
                        <a:pt x="34" y="82"/>
                        <a:pt x="28" y="66"/>
                      </a:cubicBezTo>
                      <a:cubicBezTo>
                        <a:pt x="19" y="73"/>
                        <a:pt x="11" y="80"/>
                        <a:pt x="2" y="87"/>
                      </a:cubicBezTo>
                      <a:cubicBezTo>
                        <a:pt x="2" y="86"/>
                        <a:pt x="1" y="85"/>
                        <a:pt x="0" y="8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ṥ1îdê">
                  <a:extLst>
                    <a:ext uri="{FF2B5EF4-FFF2-40B4-BE49-F238E27FC236}">
                      <a16:creationId xmlns:a16="http://schemas.microsoft.com/office/drawing/2014/main" id="{A38DAFF9-C57A-41B0-B5F8-542543752008}"/>
                    </a:ext>
                  </a:extLst>
                </p:cNvPr>
                <p:cNvSpPr/>
                <p:nvPr/>
              </p:nvSpPr>
              <p:spPr bwMode="auto">
                <a:xfrm>
                  <a:off x="3891" y="1817"/>
                  <a:ext cx="91" cy="100"/>
                </a:xfrm>
                <a:custGeom>
                  <a:avLst/>
                  <a:gdLst>
                    <a:gd name="T0" fmla="*/ 19 w 44"/>
                    <a:gd name="T1" fmla="*/ 0 h 48"/>
                    <a:gd name="T2" fmla="*/ 42 w 44"/>
                    <a:gd name="T3" fmla="*/ 31 h 48"/>
                    <a:gd name="T4" fmla="*/ 44 w 44"/>
                    <a:gd name="T5" fmla="*/ 48 h 48"/>
                    <a:gd name="T6" fmla="*/ 19 w 44"/>
                    <a:gd name="T7" fmla="*/ 48 h 48"/>
                    <a:gd name="T8" fmla="*/ 19 w 44"/>
                    <a:gd name="T9" fmla="*/ 42 h 48"/>
                    <a:gd name="T10" fmla="*/ 22 w 44"/>
                    <a:gd name="T11" fmla="*/ 33 h 48"/>
                    <a:gd name="T12" fmla="*/ 20 w 44"/>
                    <a:gd name="T13" fmla="*/ 25 h 48"/>
                    <a:gd name="T14" fmla="*/ 14 w 44"/>
                    <a:gd name="T15" fmla="*/ 31 h 48"/>
                    <a:gd name="T16" fmla="*/ 13 w 44"/>
                    <a:gd name="T17" fmla="*/ 37 h 48"/>
                    <a:gd name="T18" fmla="*/ 3 w 44"/>
                    <a:gd name="T19" fmla="*/ 43 h 48"/>
                    <a:gd name="T20" fmla="*/ 1 w 44"/>
                    <a:gd name="T21" fmla="*/ 33 h 48"/>
                    <a:gd name="T22" fmla="*/ 15 w 44"/>
                    <a:gd name="T23" fmla="*/ 16 h 48"/>
                    <a:gd name="T24" fmla="*/ 18 w 44"/>
                    <a:gd name="T25" fmla="*/ 9 h 48"/>
                    <a:gd name="T26" fmla="*/ 19 w 44"/>
                    <a:gd name="T2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48">
                      <a:moveTo>
                        <a:pt x="19" y="0"/>
                      </a:moveTo>
                      <a:cubicBezTo>
                        <a:pt x="27" y="10"/>
                        <a:pt x="35" y="20"/>
                        <a:pt x="42" y="31"/>
                      </a:cubicBezTo>
                      <a:cubicBezTo>
                        <a:pt x="44" y="36"/>
                        <a:pt x="43" y="43"/>
                        <a:pt x="44" y="48"/>
                      </a:cubicBezTo>
                      <a:cubicBezTo>
                        <a:pt x="36" y="48"/>
                        <a:pt x="27" y="48"/>
                        <a:pt x="19" y="48"/>
                      </a:cubicBezTo>
                      <a:cubicBezTo>
                        <a:pt x="19" y="48"/>
                        <a:pt x="18" y="44"/>
                        <a:pt x="19" y="42"/>
                      </a:cubicBezTo>
                      <a:cubicBezTo>
                        <a:pt x="20" y="39"/>
                        <a:pt x="22" y="36"/>
                        <a:pt x="22" y="33"/>
                      </a:cubicBezTo>
                      <a:cubicBezTo>
                        <a:pt x="23" y="30"/>
                        <a:pt x="21" y="28"/>
                        <a:pt x="20" y="25"/>
                      </a:cubicBezTo>
                      <a:cubicBezTo>
                        <a:pt x="18" y="27"/>
                        <a:pt x="15" y="29"/>
                        <a:pt x="14" y="31"/>
                      </a:cubicBezTo>
                      <a:cubicBezTo>
                        <a:pt x="13" y="33"/>
                        <a:pt x="14" y="36"/>
                        <a:pt x="13" y="37"/>
                      </a:cubicBezTo>
                      <a:cubicBezTo>
                        <a:pt x="10" y="39"/>
                        <a:pt x="6" y="41"/>
                        <a:pt x="3" y="43"/>
                      </a:cubicBezTo>
                      <a:cubicBezTo>
                        <a:pt x="2" y="39"/>
                        <a:pt x="0" y="34"/>
                        <a:pt x="1" y="33"/>
                      </a:cubicBezTo>
                      <a:cubicBezTo>
                        <a:pt x="6" y="28"/>
                        <a:pt x="5" y="18"/>
                        <a:pt x="15" y="16"/>
                      </a:cubicBezTo>
                      <a:cubicBezTo>
                        <a:pt x="17" y="16"/>
                        <a:pt x="18" y="12"/>
                        <a:pt x="18" y="9"/>
                      </a:cubicBezTo>
                      <a:cubicBezTo>
                        <a:pt x="19" y="6"/>
                        <a:pt x="19" y="3"/>
                        <a:pt x="1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Sḷîḋe">
                  <a:extLst>
                    <a:ext uri="{FF2B5EF4-FFF2-40B4-BE49-F238E27FC236}">
                      <a16:creationId xmlns:a16="http://schemas.microsoft.com/office/drawing/2014/main" id="{065F57FD-87D5-459C-8F40-0F9DB43DA0C3}"/>
                    </a:ext>
                  </a:extLst>
                </p:cNvPr>
                <p:cNvSpPr/>
                <p:nvPr/>
              </p:nvSpPr>
              <p:spPr bwMode="auto">
                <a:xfrm>
                  <a:off x="4382" y="2713"/>
                  <a:ext cx="79" cy="122"/>
                </a:xfrm>
                <a:custGeom>
                  <a:avLst/>
                  <a:gdLst>
                    <a:gd name="T0" fmla="*/ 33 w 38"/>
                    <a:gd name="T1" fmla="*/ 0 h 59"/>
                    <a:gd name="T2" fmla="*/ 32 w 38"/>
                    <a:gd name="T3" fmla="*/ 27 h 59"/>
                    <a:gd name="T4" fmla="*/ 24 w 38"/>
                    <a:gd name="T5" fmla="*/ 43 h 59"/>
                    <a:gd name="T6" fmla="*/ 9 w 38"/>
                    <a:gd name="T7" fmla="*/ 59 h 59"/>
                    <a:gd name="T8" fmla="*/ 33 w 38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9">
                      <a:moveTo>
                        <a:pt x="33" y="0"/>
                      </a:moveTo>
                      <a:cubicBezTo>
                        <a:pt x="38" y="8"/>
                        <a:pt x="38" y="19"/>
                        <a:pt x="32" y="27"/>
                      </a:cubicBezTo>
                      <a:cubicBezTo>
                        <a:pt x="29" y="32"/>
                        <a:pt x="26" y="38"/>
                        <a:pt x="24" y="43"/>
                      </a:cubicBezTo>
                      <a:cubicBezTo>
                        <a:pt x="21" y="51"/>
                        <a:pt x="17" y="57"/>
                        <a:pt x="9" y="59"/>
                      </a:cubicBezTo>
                      <a:cubicBezTo>
                        <a:pt x="0" y="45"/>
                        <a:pt x="12" y="16"/>
                        <a:pt x="3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ṡlídè">
                  <a:extLst>
                    <a:ext uri="{FF2B5EF4-FFF2-40B4-BE49-F238E27FC236}">
                      <a16:creationId xmlns:a16="http://schemas.microsoft.com/office/drawing/2014/main" id="{15BA631C-789A-4ECE-BC98-1729B9307AA6}"/>
                    </a:ext>
                  </a:extLst>
                </p:cNvPr>
                <p:cNvSpPr/>
                <p:nvPr/>
              </p:nvSpPr>
              <p:spPr bwMode="auto">
                <a:xfrm>
                  <a:off x="3768" y="1688"/>
                  <a:ext cx="88" cy="38"/>
                </a:xfrm>
                <a:custGeom>
                  <a:avLst/>
                  <a:gdLst>
                    <a:gd name="T0" fmla="*/ 0 w 42"/>
                    <a:gd name="T1" fmla="*/ 2 h 18"/>
                    <a:gd name="T2" fmla="*/ 35 w 42"/>
                    <a:gd name="T3" fmla="*/ 0 h 18"/>
                    <a:gd name="T4" fmla="*/ 42 w 42"/>
                    <a:gd name="T5" fmla="*/ 4 h 18"/>
                    <a:gd name="T6" fmla="*/ 34 w 42"/>
                    <a:gd name="T7" fmla="*/ 13 h 18"/>
                    <a:gd name="T8" fmla="*/ 17 w 42"/>
                    <a:gd name="T9" fmla="*/ 16 h 18"/>
                    <a:gd name="T10" fmla="*/ 0 w 42"/>
                    <a:gd name="T11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18">
                      <a:moveTo>
                        <a:pt x="0" y="2"/>
                      </a:moveTo>
                      <a:cubicBezTo>
                        <a:pt x="11" y="1"/>
                        <a:pt x="23" y="0"/>
                        <a:pt x="35" y="0"/>
                      </a:cubicBezTo>
                      <a:cubicBezTo>
                        <a:pt x="37" y="0"/>
                        <a:pt x="39" y="3"/>
                        <a:pt x="42" y="4"/>
                      </a:cubicBezTo>
                      <a:cubicBezTo>
                        <a:pt x="39" y="7"/>
                        <a:pt x="37" y="12"/>
                        <a:pt x="34" y="13"/>
                      </a:cubicBezTo>
                      <a:cubicBezTo>
                        <a:pt x="29" y="15"/>
                        <a:pt x="23" y="15"/>
                        <a:pt x="17" y="16"/>
                      </a:cubicBezTo>
                      <a:cubicBezTo>
                        <a:pt x="10" y="18"/>
                        <a:pt x="2" y="12"/>
                        <a:pt x="0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Slîḑe">
                  <a:extLst>
                    <a:ext uri="{FF2B5EF4-FFF2-40B4-BE49-F238E27FC236}">
                      <a16:creationId xmlns:a16="http://schemas.microsoft.com/office/drawing/2014/main" id="{E6ED725C-7CEF-453A-A707-989343974AE1}"/>
                    </a:ext>
                  </a:extLst>
                </p:cNvPr>
                <p:cNvSpPr/>
                <p:nvPr/>
              </p:nvSpPr>
              <p:spPr bwMode="auto">
                <a:xfrm>
                  <a:off x="4101" y="1447"/>
                  <a:ext cx="65" cy="58"/>
                </a:xfrm>
                <a:custGeom>
                  <a:avLst/>
                  <a:gdLst>
                    <a:gd name="T0" fmla="*/ 24 w 31"/>
                    <a:gd name="T1" fmla="*/ 28 h 28"/>
                    <a:gd name="T2" fmla="*/ 0 w 31"/>
                    <a:gd name="T3" fmla="*/ 7 h 28"/>
                    <a:gd name="T4" fmla="*/ 28 w 31"/>
                    <a:gd name="T5" fmla="*/ 4 h 28"/>
                    <a:gd name="T6" fmla="*/ 31 w 31"/>
                    <a:gd name="T7" fmla="*/ 15 h 28"/>
                    <a:gd name="T8" fmla="*/ 24 w 31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8">
                      <a:moveTo>
                        <a:pt x="24" y="28"/>
                      </a:moveTo>
                      <a:cubicBezTo>
                        <a:pt x="15" y="20"/>
                        <a:pt x="8" y="14"/>
                        <a:pt x="0" y="7"/>
                      </a:cubicBezTo>
                      <a:cubicBezTo>
                        <a:pt x="5" y="3"/>
                        <a:pt x="23" y="0"/>
                        <a:pt x="28" y="4"/>
                      </a:cubicBezTo>
                      <a:cubicBezTo>
                        <a:pt x="30" y="6"/>
                        <a:pt x="31" y="11"/>
                        <a:pt x="31" y="15"/>
                      </a:cubicBezTo>
                      <a:cubicBezTo>
                        <a:pt x="30" y="19"/>
                        <a:pt x="27" y="24"/>
                        <a:pt x="24" y="2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šlïḓê">
                  <a:extLst>
                    <a:ext uri="{FF2B5EF4-FFF2-40B4-BE49-F238E27FC236}">
                      <a16:creationId xmlns:a16="http://schemas.microsoft.com/office/drawing/2014/main" id="{EBEFA897-4C87-45F7-98DE-C0B731A01865}"/>
                    </a:ext>
                  </a:extLst>
                </p:cNvPr>
                <p:cNvSpPr/>
                <p:nvPr/>
              </p:nvSpPr>
              <p:spPr bwMode="auto">
                <a:xfrm>
                  <a:off x="3196" y="1401"/>
                  <a:ext cx="89" cy="63"/>
                </a:xfrm>
                <a:custGeom>
                  <a:avLst/>
                  <a:gdLst>
                    <a:gd name="T0" fmla="*/ 42 w 43"/>
                    <a:gd name="T1" fmla="*/ 11 h 30"/>
                    <a:gd name="T2" fmla="*/ 2 w 43"/>
                    <a:gd name="T3" fmla="*/ 30 h 30"/>
                    <a:gd name="T4" fmla="*/ 0 w 43"/>
                    <a:gd name="T5" fmla="*/ 28 h 30"/>
                    <a:gd name="T6" fmla="*/ 33 w 43"/>
                    <a:gd name="T7" fmla="*/ 1 h 30"/>
                    <a:gd name="T8" fmla="*/ 43 w 43"/>
                    <a:gd name="T9" fmla="*/ 6 h 30"/>
                    <a:gd name="T10" fmla="*/ 42 w 43"/>
                    <a:gd name="T11" fmla="*/ 1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30">
                      <a:moveTo>
                        <a:pt x="42" y="11"/>
                      </a:moveTo>
                      <a:cubicBezTo>
                        <a:pt x="28" y="17"/>
                        <a:pt x="15" y="24"/>
                        <a:pt x="2" y="30"/>
                      </a:cubicBezTo>
                      <a:cubicBezTo>
                        <a:pt x="1" y="29"/>
                        <a:pt x="1" y="28"/>
                        <a:pt x="0" y="28"/>
                      </a:cubicBezTo>
                      <a:cubicBezTo>
                        <a:pt x="11" y="19"/>
                        <a:pt x="22" y="9"/>
                        <a:pt x="33" y="1"/>
                      </a:cubicBezTo>
                      <a:cubicBezTo>
                        <a:pt x="35" y="0"/>
                        <a:pt x="40" y="5"/>
                        <a:pt x="43" y="6"/>
                      </a:cubicBezTo>
                      <a:cubicBezTo>
                        <a:pt x="43" y="8"/>
                        <a:pt x="42" y="9"/>
                        <a:pt x="42" y="1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$lîďè">
                  <a:extLst>
                    <a:ext uri="{FF2B5EF4-FFF2-40B4-BE49-F238E27FC236}">
                      <a16:creationId xmlns:a16="http://schemas.microsoft.com/office/drawing/2014/main" id="{19021180-2140-4AE3-A22A-7B42B21C356C}"/>
                    </a:ext>
                  </a:extLst>
                </p:cNvPr>
                <p:cNvSpPr/>
                <p:nvPr/>
              </p:nvSpPr>
              <p:spPr bwMode="auto">
                <a:xfrm>
                  <a:off x="4492" y="1528"/>
                  <a:ext cx="69" cy="85"/>
                </a:xfrm>
                <a:custGeom>
                  <a:avLst/>
                  <a:gdLst>
                    <a:gd name="T0" fmla="*/ 0 w 33"/>
                    <a:gd name="T1" fmla="*/ 34 h 41"/>
                    <a:gd name="T2" fmla="*/ 16 w 33"/>
                    <a:gd name="T3" fmla="*/ 9 h 41"/>
                    <a:gd name="T4" fmla="*/ 28 w 33"/>
                    <a:gd name="T5" fmla="*/ 0 h 41"/>
                    <a:gd name="T6" fmla="*/ 32 w 33"/>
                    <a:gd name="T7" fmla="*/ 5 h 41"/>
                    <a:gd name="T8" fmla="*/ 23 w 33"/>
                    <a:gd name="T9" fmla="*/ 16 h 41"/>
                    <a:gd name="T10" fmla="*/ 10 w 33"/>
                    <a:gd name="T11" fmla="*/ 33 h 41"/>
                    <a:gd name="T12" fmla="*/ 0 w 33"/>
                    <a:gd name="T13" fmla="*/ 3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1">
                      <a:moveTo>
                        <a:pt x="0" y="34"/>
                      </a:moveTo>
                      <a:cubicBezTo>
                        <a:pt x="6" y="25"/>
                        <a:pt x="10" y="17"/>
                        <a:pt x="16" y="9"/>
                      </a:cubicBezTo>
                      <a:cubicBezTo>
                        <a:pt x="19" y="5"/>
                        <a:pt x="24" y="3"/>
                        <a:pt x="28" y="0"/>
                      </a:cubicBezTo>
                      <a:cubicBezTo>
                        <a:pt x="28" y="0"/>
                        <a:pt x="33" y="4"/>
                        <a:pt x="32" y="5"/>
                      </a:cubicBezTo>
                      <a:cubicBezTo>
                        <a:pt x="30" y="9"/>
                        <a:pt x="27" y="14"/>
                        <a:pt x="23" y="16"/>
                      </a:cubicBezTo>
                      <a:cubicBezTo>
                        <a:pt x="16" y="20"/>
                        <a:pt x="10" y="24"/>
                        <a:pt x="10" y="33"/>
                      </a:cubicBezTo>
                      <a:cubicBezTo>
                        <a:pt x="9" y="41"/>
                        <a:pt x="4" y="38"/>
                        <a:pt x="0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šlídé">
                  <a:extLst>
                    <a:ext uri="{FF2B5EF4-FFF2-40B4-BE49-F238E27FC236}">
                      <a16:creationId xmlns:a16="http://schemas.microsoft.com/office/drawing/2014/main" id="{544B9E67-39B2-4D45-B26E-31246D27C91B}"/>
                    </a:ext>
                  </a:extLst>
                </p:cNvPr>
                <p:cNvSpPr/>
                <p:nvPr/>
              </p:nvSpPr>
              <p:spPr bwMode="auto">
                <a:xfrm>
                  <a:off x="3104" y="2299"/>
                  <a:ext cx="44" cy="36"/>
                </a:xfrm>
                <a:custGeom>
                  <a:avLst/>
                  <a:gdLst>
                    <a:gd name="T0" fmla="*/ 21 w 21"/>
                    <a:gd name="T1" fmla="*/ 16 h 17"/>
                    <a:gd name="T2" fmla="*/ 0 w 21"/>
                    <a:gd name="T3" fmla="*/ 1 h 17"/>
                    <a:gd name="T4" fmla="*/ 21 w 21"/>
                    <a:gd name="T5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" h="17">
                      <a:moveTo>
                        <a:pt x="21" y="16"/>
                      </a:moveTo>
                      <a:cubicBezTo>
                        <a:pt x="9" y="17"/>
                        <a:pt x="6" y="7"/>
                        <a:pt x="0" y="1"/>
                      </a:cubicBezTo>
                      <a:cubicBezTo>
                        <a:pt x="11" y="0"/>
                        <a:pt x="12" y="13"/>
                        <a:pt x="2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śḻïḋé">
                  <a:extLst>
                    <a:ext uri="{FF2B5EF4-FFF2-40B4-BE49-F238E27FC236}">
                      <a16:creationId xmlns:a16="http://schemas.microsoft.com/office/drawing/2014/main" id="{DCEA440D-F422-4F98-8D6E-E86693C19C4B}"/>
                    </a:ext>
                  </a:extLst>
                </p:cNvPr>
                <p:cNvSpPr/>
                <p:nvPr/>
              </p:nvSpPr>
              <p:spPr bwMode="auto">
                <a:xfrm>
                  <a:off x="3177" y="2349"/>
                  <a:ext cx="29" cy="17"/>
                </a:xfrm>
                <a:custGeom>
                  <a:avLst/>
                  <a:gdLst>
                    <a:gd name="T0" fmla="*/ 0 w 14"/>
                    <a:gd name="T1" fmla="*/ 2 h 8"/>
                    <a:gd name="T2" fmla="*/ 12 w 14"/>
                    <a:gd name="T3" fmla="*/ 0 h 8"/>
                    <a:gd name="T4" fmla="*/ 14 w 14"/>
                    <a:gd name="T5" fmla="*/ 5 h 8"/>
                    <a:gd name="T6" fmla="*/ 2 w 14"/>
                    <a:gd name="T7" fmla="*/ 8 h 8"/>
                    <a:gd name="T8" fmla="*/ 0 w 14"/>
                    <a:gd name="T9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0" y="2"/>
                      </a:moveTo>
                      <a:cubicBezTo>
                        <a:pt x="4" y="1"/>
                        <a:pt x="8" y="0"/>
                        <a:pt x="12" y="0"/>
                      </a:cubicBezTo>
                      <a:cubicBezTo>
                        <a:pt x="13" y="0"/>
                        <a:pt x="13" y="3"/>
                        <a:pt x="14" y="5"/>
                      </a:cubicBezTo>
                      <a:cubicBezTo>
                        <a:pt x="10" y="6"/>
                        <a:pt x="6" y="7"/>
                        <a:pt x="2" y="8"/>
                      </a:cubicBezTo>
                      <a:cubicBezTo>
                        <a:pt x="1" y="6"/>
                        <a:pt x="1" y="4"/>
                        <a:pt x="0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9" name="ïṡľïďe">
              <a:extLst>
                <a:ext uri="{FF2B5EF4-FFF2-40B4-BE49-F238E27FC236}">
                  <a16:creationId xmlns:a16="http://schemas.microsoft.com/office/drawing/2014/main" id="{6E842F8B-6549-48C1-90BF-3A75181E2533}"/>
                </a:ext>
              </a:extLst>
            </p:cNvPr>
            <p:cNvSpPr txBox="1"/>
            <p:nvPr/>
          </p:nvSpPr>
          <p:spPr bwMode="auto">
            <a:xfrm>
              <a:off x="2048626" y="2506421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Dhiraj Hariramani</a:t>
              </a:r>
            </a:p>
          </p:txBody>
        </p:sp>
        <p:sp>
          <p:nvSpPr>
            <p:cNvPr id="11" name="i$ļîḑe">
              <a:extLst>
                <a:ext uri="{FF2B5EF4-FFF2-40B4-BE49-F238E27FC236}">
                  <a16:creationId xmlns:a16="http://schemas.microsoft.com/office/drawing/2014/main" id="{E5CBD748-5D65-4DBE-9132-B37A7E4F7675}"/>
                </a:ext>
              </a:extLst>
            </p:cNvPr>
            <p:cNvSpPr txBox="1"/>
            <p:nvPr/>
          </p:nvSpPr>
          <p:spPr bwMode="auto">
            <a:xfrm>
              <a:off x="8137492" y="2494872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Adnan Beg </a:t>
              </a:r>
              <a:endParaRPr lang="en-US" altLang="zh-CN" sz="1800" b="1" dirty="0"/>
            </a:p>
          </p:txBody>
        </p:sp>
        <p:sp>
          <p:nvSpPr>
            <p:cNvPr id="13" name="íṡliḓe">
              <a:extLst>
                <a:ext uri="{FF2B5EF4-FFF2-40B4-BE49-F238E27FC236}">
                  <a16:creationId xmlns:a16="http://schemas.microsoft.com/office/drawing/2014/main" id="{83DFF30B-B596-4C9F-861B-6BDEB9C44E43}"/>
                </a:ext>
              </a:extLst>
            </p:cNvPr>
            <p:cNvSpPr txBox="1"/>
            <p:nvPr/>
          </p:nvSpPr>
          <p:spPr bwMode="auto">
            <a:xfrm>
              <a:off x="8209519" y="4180868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/>
                <a:t>Suguna Menon</a:t>
              </a:r>
              <a:endParaRPr lang="en-US" altLang="zh-CN" sz="1800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CD330F-938E-46A0-B61D-9F606FDE82A2}"/>
                </a:ext>
              </a:extLst>
            </p:cNvPr>
            <p:cNvCxnSpPr/>
            <p:nvPr/>
          </p:nvCxnSpPr>
          <p:spPr>
            <a:xfrm>
              <a:off x="807453" y="3635279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8558A7D-2BCD-4D1B-8614-CDECF5B1A130}"/>
                </a:ext>
              </a:extLst>
            </p:cNvPr>
            <p:cNvCxnSpPr/>
            <p:nvPr/>
          </p:nvCxnSpPr>
          <p:spPr>
            <a:xfrm>
              <a:off x="7899285" y="363051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íṡliḓe">
            <a:extLst>
              <a:ext uri="{FF2B5EF4-FFF2-40B4-BE49-F238E27FC236}">
                <a16:creationId xmlns:a16="http://schemas.microsoft.com/office/drawing/2014/main" id="{753B691D-92D1-4256-9FEF-D8D99B3B70AB}"/>
              </a:ext>
            </a:extLst>
          </p:cNvPr>
          <p:cNvSpPr txBox="1"/>
          <p:nvPr/>
        </p:nvSpPr>
        <p:spPr bwMode="auto">
          <a:xfrm>
            <a:off x="2063844" y="4180868"/>
            <a:ext cx="362279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/>
              <a:t>Hima Sai Kattumuri</a:t>
            </a:r>
            <a:endParaRPr lang="en-US" altLang="zh-CN" sz="1800" b="1" dirty="0"/>
          </a:p>
        </p:txBody>
      </p:sp>
      <p:sp>
        <p:nvSpPr>
          <p:cNvPr id="35" name="îṧlîḋe">
            <a:extLst>
              <a:ext uri="{FF2B5EF4-FFF2-40B4-BE49-F238E27FC236}">
                <a16:creationId xmlns:a16="http://schemas.microsoft.com/office/drawing/2014/main" id="{4B856B9A-E44E-476D-9499-314A33C83097}"/>
              </a:ext>
            </a:extLst>
          </p:cNvPr>
          <p:cNvSpPr/>
          <p:nvPr/>
        </p:nvSpPr>
        <p:spPr bwMode="auto">
          <a:xfrm>
            <a:off x="2074091" y="2834173"/>
            <a:ext cx="2563612" cy="82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dirty="0"/>
              <a:t>2</a:t>
            </a:r>
            <a:r>
              <a:rPr lang="en-US" altLang="zh-CN" sz="1000" baseline="30000" dirty="0"/>
              <a:t>nd</a:t>
            </a:r>
            <a:r>
              <a:rPr lang="en-US" altLang="zh-CN" sz="1000" dirty="0"/>
              <a:t> Year Bcom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Email: </a:t>
            </a:r>
            <a:r>
              <a:rPr lang="en-US" altLang="zh-CN" sz="10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dhirajhariramani7@gmail.com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/>
              <a:t>Phone : + 1 778 316 6872</a:t>
            </a:r>
          </a:p>
          <a:p>
            <a:pPr>
              <a:lnSpc>
                <a:spcPct val="150000"/>
              </a:lnSpc>
            </a:pPr>
            <a:endParaRPr lang="en-US" altLang="zh-CN" sz="800" dirty="0"/>
          </a:p>
        </p:txBody>
      </p:sp>
      <p:sp>
        <p:nvSpPr>
          <p:cNvPr id="38" name="îŝ1iḑe">
            <a:extLst>
              <a:ext uri="{FF2B5EF4-FFF2-40B4-BE49-F238E27FC236}">
                <a16:creationId xmlns:a16="http://schemas.microsoft.com/office/drawing/2014/main" id="{67B7073D-A9CB-4A2C-800A-B96412355631}"/>
              </a:ext>
            </a:extLst>
          </p:cNvPr>
          <p:cNvSpPr/>
          <p:nvPr/>
        </p:nvSpPr>
        <p:spPr bwMode="auto">
          <a:xfrm>
            <a:off x="2048626" y="4748106"/>
            <a:ext cx="3622790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dirty="0"/>
              <a:t>2</a:t>
            </a:r>
            <a:r>
              <a:rPr lang="en-US" altLang="zh-CN" sz="1000" baseline="30000" dirty="0"/>
              <a:t>nd</a:t>
            </a:r>
            <a:r>
              <a:rPr lang="en-US" altLang="zh-CN" sz="1000" dirty="0"/>
              <a:t> Year BUCS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Email: </a:t>
            </a:r>
            <a:r>
              <a:rPr lang="en-US" altLang="zh-CN" sz="1000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hs12rk@gmail.com</a:t>
            </a:r>
            <a:endParaRPr lang="en-US" altLang="zh-CN" sz="1000" u="sng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/>
              <a:t>Phone: + 1 778 636 8011</a:t>
            </a:r>
          </a:p>
        </p:txBody>
      </p:sp>
      <p:sp>
        <p:nvSpPr>
          <p:cNvPr id="39" name="iṣ1îḍè">
            <a:extLst>
              <a:ext uri="{FF2B5EF4-FFF2-40B4-BE49-F238E27FC236}">
                <a16:creationId xmlns:a16="http://schemas.microsoft.com/office/drawing/2014/main" id="{AB26A49C-FBD7-484D-86C2-345D5FD67E3E}"/>
              </a:ext>
            </a:extLst>
          </p:cNvPr>
          <p:cNvSpPr/>
          <p:nvPr/>
        </p:nvSpPr>
        <p:spPr bwMode="auto">
          <a:xfrm>
            <a:off x="8170805" y="2814870"/>
            <a:ext cx="3622790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dirty="0"/>
              <a:t>Masters in  Business Analytics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Email: </a:t>
            </a:r>
            <a:r>
              <a:rPr lang="en-US" altLang="zh-CN" sz="1000" u="sng" dirty="0">
                <a:solidFill>
                  <a:srgbClr val="002060"/>
                </a:solidFill>
              </a:rPr>
              <a:t>adnanbeg94@gmail.com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Phone: +1 778 251 4718</a:t>
            </a:r>
          </a:p>
        </p:txBody>
      </p:sp>
      <p:sp>
        <p:nvSpPr>
          <p:cNvPr id="40" name="iṣ1îḍè">
            <a:extLst>
              <a:ext uri="{FF2B5EF4-FFF2-40B4-BE49-F238E27FC236}">
                <a16:creationId xmlns:a16="http://schemas.microsoft.com/office/drawing/2014/main" id="{9AA77748-7327-4498-BE0B-33EC22D1CF48}"/>
              </a:ext>
            </a:extLst>
          </p:cNvPr>
          <p:cNvSpPr/>
          <p:nvPr/>
        </p:nvSpPr>
        <p:spPr bwMode="auto">
          <a:xfrm>
            <a:off x="8197318" y="4593748"/>
            <a:ext cx="3622790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dirty="0"/>
              <a:t>Masters in  Business Analytics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Email: </a:t>
            </a:r>
            <a:r>
              <a:rPr lang="en-US" altLang="zh-CN" sz="10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Suguna.menon95@gmail.com</a:t>
            </a:r>
            <a:r>
              <a:rPr lang="en-US" altLang="zh-CN" sz="1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Phone: +1 604 618 9643 </a:t>
            </a:r>
          </a:p>
        </p:txBody>
      </p:sp>
      <p:sp>
        <p:nvSpPr>
          <p:cNvPr id="37" name="ïṡľïďe">
            <a:extLst>
              <a:ext uri="{FF2B5EF4-FFF2-40B4-BE49-F238E27FC236}">
                <a16:creationId xmlns:a16="http://schemas.microsoft.com/office/drawing/2014/main" id="{F411BA20-284E-2B48-9465-336B50008049}"/>
              </a:ext>
            </a:extLst>
          </p:cNvPr>
          <p:cNvSpPr txBox="1"/>
          <p:nvPr/>
        </p:nvSpPr>
        <p:spPr bwMode="auto">
          <a:xfrm>
            <a:off x="5202600" y="5575069"/>
            <a:ext cx="19216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Gayatri Ganapathi</a:t>
            </a:r>
          </a:p>
        </p:txBody>
      </p:sp>
      <p:sp>
        <p:nvSpPr>
          <p:cNvPr id="42" name="îṧlîḋe">
            <a:extLst>
              <a:ext uri="{FF2B5EF4-FFF2-40B4-BE49-F238E27FC236}">
                <a16:creationId xmlns:a16="http://schemas.microsoft.com/office/drawing/2014/main" id="{F2584F1F-619C-C647-A46A-842B48E0BC49}"/>
              </a:ext>
            </a:extLst>
          </p:cNvPr>
          <p:cNvSpPr/>
          <p:nvPr/>
        </p:nvSpPr>
        <p:spPr bwMode="auto">
          <a:xfrm>
            <a:off x="5640839" y="6012598"/>
            <a:ext cx="1184497" cy="53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dirty="0"/>
              <a:t>Masters in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E3B214-9783-B54A-A464-0DD933AB4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2363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D708C422-03F9-4849-B971-EDE11476151F}"/>
              </a:ext>
            </a:extLst>
          </p:cNvPr>
          <p:cNvSpPr txBox="1">
            <a:spLocks/>
          </p:cNvSpPr>
          <p:nvPr/>
        </p:nvSpPr>
        <p:spPr>
          <a:xfrm>
            <a:off x="228600" y="49159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2E7632-1D62-C846-B785-B16F0DA3E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399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2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51325" y="2914596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9E632B-5DF4-E74F-B310-7949183AD8E7}"/>
              </a:ext>
            </a:extLst>
          </p:cNvPr>
          <p:cNvSpPr txBox="1"/>
          <p:nvPr/>
        </p:nvSpPr>
        <p:spPr>
          <a:xfrm>
            <a:off x="2710423" y="1517167"/>
            <a:ext cx="709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We just don’t access SSC as much as Canvas. 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086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Solution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325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77482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SOLUTION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9687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Easy Access to Course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8"/>
            <a:ext cx="3402438" cy="7409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Point Navigation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Friendly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654" y="1613877"/>
            <a:ext cx="475762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Visualized data: Easy to understand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224" y="3334727"/>
            <a:ext cx="38187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Easy Comparison of Data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5154978"/>
            <a:ext cx="50196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Allows students to apply different filters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Risk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Potential Problems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Potential 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28800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7543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can be easily manipulated and therefore could affect data accuracy.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Process is not Automated: Requires manual intervention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Security In web interface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8" y="2604468"/>
            <a:ext cx="4162870" cy="21852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Maintain a secure database, giving access to specific users such as Admins.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database can then be linked to Tableau which can enable automated data refresh.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Implement multi factor authentication or traditional canvas security layout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31001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31551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649997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5,980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-1.19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$ 113,200.50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Risk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330128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Sed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Sed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bc16f1-9f1b-430a-85ce-f8fb6f5c716c"/>
</p:tagLst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632</Words>
  <Application>Microsoft Macintosh PowerPoint</Application>
  <PresentationFormat>Widescreen</PresentationFormat>
  <Paragraphs>100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Learning Analytics Proposal Team Bits and Bytes</vt:lpstr>
      <vt:lpstr>PowerPoint Presentation</vt:lpstr>
      <vt:lpstr>Project analysis slide 6</vt:lpstr>
      <vt:lpstr>Project analysis slide 2</vt:lpstr>
      <vt:lpstr>Project analysis slide 8</vt:lpstr>
      <vt:lpstr>Project analysis slide 3</vt:lpstr>
      <vt:lpstr>Project analysis slide 4</vt:lpstr>
      <vt:lpstr>Project analysis slide 5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Dhiraj Hariramani</dc:creator>
  <cp:lastModifiedBy/>
  <cp:revision>1</cp:revision>
  <dcterms:created xsi:type="dcterms:W3CDTF">2019-11-03T18:23:59Z</dcterms:created>
  <dcterms:modified xsi:type="dcterms:W3CDTF">2019-11-03T19:05:52Z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