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ORYANTASYON ÖDEVİ 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2021-2022 </a:t>
            </a:r>
          </a:p>
          <a:p>
            <a:r>
              <a:rPr lang="tr-TR" dirty="0" smtClean="0"/>
              <a:t>FIRAT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TEKNOLOJİ FAKÜLTESİ YAZILIM MÜHENDİSLİĞİ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139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</a:t>
            </a:r>
            <a:r>
              <a:rPr lang="tr-TR" dirty="0" smtClean="0"/>
              <a:t>.Soru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Klavyeden girilen yaş kriterindeki şahsın reşit olup olmadığını ekrana yazdıran algoritmayı bulup </a:t>
            </a:r>
            <a:r>
              <a:rPr lang="tr-TR" dirty="0" err="1" smtClean="0"/>
              <a:t>java</a:t>
            </a:r>
            <a:r>
              <a:rPr lang="tr-TR" dirty="0" smtClean="0"/>
              <a:t> kodunu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393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</a:t>
            </a:r>
            <a:r>
              <a:rPr lang="tr-TR" dirty="0" smtClean="0"/>
              <a:t>.Sorunun </a:t>
            </a:r>
            <a:r>
              <a:rPr lang="tr-TR" dirty="0" err="1" smtClean="0"/>
              <a:t>java</a:t>
            </a:r>
            <a:r>
              <a:rPr lang="tr-TR" dirty="0" smtClean="0"/>
              <a:t> kodu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/>
              <a:t>package</a:t>
            </a:r>
            <a:r>
              <a:rPr lang="tr-TR" dirty="0"/>
              <a:t> ornek4;</a:t>
            </a:r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java.util.Scanner</a:t>
            </a:r>
            <a:r>
              <a:rPr lang="tr-TR" dirty="0"/>
              <a:t>;</a:t>
            </a:r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ORNEK4 {</a:t>
            </a:r>
          </a:p>
          <a:p>
            <a:endParaRPr lang="tr-TR" dirty="0"/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/>
              <a:t>        </a:t>
            </a:r>
            <a:r>
              <a:rPr lang="tr-TR" dirty="0" err="1"/>
              <a:t>Scanner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=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Scanner</a:t>
            </a:r>
            <a:r>
              <a:rPr lang="tr-TR" dirty="0"/>
              <a:t>(System.in);</a:t>
            </a:r>
          </a:p>
          <a:p>
            <a:r>
              <a:rPr lang="tr-TR" dirty="0"/>
              <a:t>        </a:t>
            </a:r>
            <a:r>
              <a:rPr lang="tr-TR" dirty="0" err="1"/>
              <a:t>byte</a:t>
            </a:r>
            <a:r>
              <a:rPr lang="tr-TR" dirty="0"/>
              <a:t> yaş;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("yaş giriniz");</a:t>
            </a:r>
          </a:p>
          <a:p>
            <a:r>
              <a:rPr lang="tr-TR" dirty="0"/>
              <a:t>        yaş = </a:t>
            </a:r>
            <a:r>
              <a:rPr lang="tr-TR" dirty="0" err="1"/>
              <a:t>input.nextByte</a:t>
            </a:r>
            <a:r>
              <a:rPr lang="tr-TR" dirty="0"/>
              <a:t>();</a:t>
            </a:r>
          </a:p>
          <a:p>
            <a:r>
              <a:rPr lang="tr-TR" dirty="0"/>
              <a:t>        </a:t>
            </a:r>
            <a:r>
              <a:rPr lang="tr-TR" dirty="0" err="1"/>
              <a:t>if</a:t>
            </a:r>
            <a:r>
              <a:rPr lang="tr-TR" dirty="0"/>
              <a:t> (yaş&lt;18){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("reşit değilsiniz");</a:t>
            </a:r>
          </a:p>
          <a:p>
            <a:r>
              <a:rPr lang="tr-TR" dirty="0"/>
              <a:t>        }else{</a:t>
            </a:r>
          </a:p>
          <a:p>
            <a:r>
              <a:rPr lang="tr-TR" dirty="0"/>
              <a:t>            </a:t>
            </a:r>
            <a:r>
              <a:rPr lang="tr-TR" dirty="0" err="1"/>
              <a:t>System.out.println</a:t>
            </a:r>
            <a:r>
              <a:rPr lang="tr-TR" dirty="0"/>
              <a:t>("reşitsiniz");</a:t>
            </a:r>
          </a:p>
        </p:txBody>
      </p:sp>
    </p:spTree>
    <p:extLst>
      <p:ext uri="{BB962C8B-B14F-4D97-AF65-F5344CB8AC3E}">
        <p14:creationId xmlns:p14="http://schemas.microsoft.com/office/powerpoint/2010/main" val="28019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</a:t>
            </a:r>
            <a:r>
              <a:rPr lang="tr-TR" dirty="0" smtClean="0"/>
              <a:t>.Soru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Klavyeden girilen vize ve final notlarından yıl sonu ortalamasını hesaplayan algoritmayı bulup </a:t>
            </a:r>
            <a:r>
              <a:rPr lang="tr-TR" dirty="0" err="1" smtClean="0"/>
              <a:t>java</a:t>
            </a:r>
            <a:r>
              <a:rPr lang="tr-TR" dirty="0" smtClean="0"/>
              <a:t> kodunu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477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</a:t>
            </a:r>
            <a:r>
              <a:rPr lang="tr-TR" dirty="0" smtClean="0"/>
              <a:t>.Sorunun </a:t>
            </a:r>
            <a:r>
              <a:rPr lang="tr-TR" dirty="0" err="1" smtClean="0"/>
              <a:t>java</a:t>
            </a:r>
            <a:r>
              <a:rPr lang="tr-TR" dirty="0" smtClean="0"/>
              <a:t> kodu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/>
              <a:t>package</a:t>
            </a:r>
            <a:r>
              <a:rPr lang="tr-TR" dirty="0"/>
              <a:t> ornek5;</a:t>
            </a:r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java.util.Scanner</a:t>
            </a:r>
            <a:r>
              <a:rPr lang="tr-TR" dirty="0"/>
              <a:t>;</a:t>
            </a:r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ORNEK5 {</a:t>
            </a:r>
          </a:p>
          <a:p>
            <a:endParaRPr lang="tr-TR" dirty="0"/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/>
              <a:t>        </a:t>
            </a:r>
            <a:r>
              <a:rPr lang="tr-TR" dirty="0" err="1"/>
              <a:t>Scanner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=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Scanner</a:t>
            </a:r>
            <a:r>
              <a:rPr lang="tr-TR" dirty="0"/>
              <a:t>(System.in);</a:t>
            </a:r>
          </a:p>
          <a:p>
            <a:r>
              <a:rPr lang="tr-TR" dirty="0"/>
              <a:t>     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vizenotu,finalnotu,ort</a:t>
            </a:r>
            <a:r>
              <a:rPr lang="tr-TR" dirty="0"/>
              <a:t>;</a:t>
            </a:r>
          </a:p>
          <a:p>
            <a:r>
              <a:rPr lang="tr-TR" dirty="0"/>
              <a:t>      </a:t>
            </a:r>
            <a:r>
              <a:rPr lang="tr-TR" dirty="0" err="1"/>
              <a:t>System.out.println</a:t>
            </a:r>
            <a:r>
              <a:rPr lang="tr-TR" dirty="0"/>
              <a:t>("</a:t>
            </a:r>
            <a:r>
              <a:rPr lang="tr-TR" dirty="0" err="1"/>
              <a:t>vizenotu</a:t>
            </a:r>
            <a:r>
              <a:rPr lang="tr-TR" dirty="0"/>
              <a:t> gir:");</a:t>
            </a:r>
          </a:p>
          <a:p>
            <a:r>
              <a:rPr lang="tr-TR" dirty="0"/>
              <a:t>      </a:t>
            </a:r>
            <a:r>
              <a:rPr lang="tr-TR" dirty="0" err="1"/>
              <a:t>vizenotu</a:t>
            </a:r>
            <a:r>
              <a:rPr lang="tr-TR" dirty="0"/>
              <a:t>=</a:t>
            </a:r>
            <a:r>
              <a:rPr lang="tr-TR" dirty="0" err="1"/>
              <a:t>input.nextDouble</a:t>
            </a:r>
            <a:r>
              <a:rPr lang="tr-TR" dirty="0"/>
              <a:t>();</a:t>
            </a:r>
          </a:p>
          <a:p>
            <a:r>
              <a:rPr lang="tr-TR" dirty="0"/>
              <a:t>      </a:t>
            </a:r>
            <a:r>
              <a:rPr lang="tr-TR" dirty="0" err="1"/>
              <a:t>System.out.println</a:t>
            </a:r>
            <a:r>
              <a:rPr lang="tr-TR" dirty="0"/>
              <a:t>("</a:t>
            </a:r>
            <a:r>
              <a:rPr lang="tr-TR" dirty="0" err="1"/>
              <a:t>finalnotu</a:t>
            </a:r>
            <a:r>
              <a:rPr lang="tr-TR" dirty="0"/>
              <a:t> gir:");</a:t>
            </a:r>
          </a:p>
          <a:p>
            <a:r>
              <a:rPr lang="tr-TR" dirty="0"/>
              <a:t>      </a:t>
            </a:r>
            <a:r>
              <a:rPr lang="tr-TR" dirty="0" err="1"/>
              <a:t>finalnotu</a:t>
            </a:r>
            <a:r>
              <a:rPr lang="tr-TR" dirty="0"/>
              <a:t>=</a:t>
            </a:r>
            <a:r>
              <a:rPr lang="tr-TR" dirty="0" err="1"/>
              <a:t>input.nextDouble</a:t>
            </a:r>
            <a:r>
              <a:rPr lang="tr-TR" dirty="0"/>
              <a:t>();</a:t>
            </a:r>
          </a:p>
          <a:p>
            <a:r>
              <a:rPr lang="tr-TR" dirty="0"/>
              <a:t>      </a:t>
            </a:r>
            <a:r>
              <a:rPr lang="tr-TR" dirty="0" err="1"/>
              <a:t>ort</a:t>
            </a:r>
            <a:r>
              <a:rPr lang="tr-TR" dirty="0"/>
              <a:t>=(</a:t>
            </a:r>
            <a:r>
              <a:rPr lang="tr-TR" dirty="0" err="1"/>
              <a:t>vizenotu</a:t>
            </a:r>
            <a:r>
              <a:rPr lang="tr-TR" dirty="0"/>
              <a:t>*0.4+finalnotu*0.6);</a:t>
            </a:r>
          </a:p>
          <a:p>
            <a:r>
              <a:rPr lang="tr-TR" dirty="0"/>
              <a:t>      </a:t>
            </a:r>
            <a:r>
              <a:rPr lang="tr-TR" dirty="0" err="1"/>
              <a:t>System.out.println</a:t>
            </a:r>
            <a:r>
              <a:rPr lang="tr-TR" dirty="0"/>
              <a:t>("</a:t>
            </a:r>
            <a:r>
              <a:rPr lang="tr-TR" dirty="0" err="1"/>
              <a:t>ort</a:t>
            </a:r>
            <a:r>
              <a:rPr lang="tr-TR" dirty="0"/>
              <a:t>:"+</a:t>
            </a:r>
            <a:r>
              <a:rPr lang="tr-TR" dirty="0" err="1"/>
              <a:t>ort</a:t>
            </a:r>
            <a:r>
              <a:rPr lang="tr-T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278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</a:t>
            </a:r>
            <a:r>
              <a:rPr lang="tr-TR" dirty="0" smtClean="0"/>
              <a:t>.Soru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Klavyeden girilen vize ve final notlarından ortalamayı </a:t>
            </a:r>
            <a:r>
              <a:rPr lang="tr-TR" dirty="0" err="1" smtClean="0"/>
              <a:t>hesaplayıp,öğrencinin</a:t>
            </a:r>
            <a:r>
              <a:rPr lang="tr-TR" dirty="0" smtClean="0"/>
              <a:t> dersi geçip geçmediğini ekrana yazdıran algoritmayı bulup </a:t>
            </a:r>
            <a:r>
              <a:rPr lang="tr-TR" dirty="0" err="1" smtClean="0"/>
              <a:t>java</a:t>
            </a:r>
            <a:r>
              <a:rPr lang="tr-TR" dirty="0" smtClean="0"/>
              <a:t> kodunu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877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</a:t>
            </a:r>
            <a:r>
              <a:rPr lang="tr-TR" dirty="0" smtClean="0"/>
              <a:t>.Sorunun </a:t>
            </a:r>
            <a:r>
              <a:rPr lang="tr-TR" dirty="0" err="1" smtClean="0"/>
              <a:t>java</a:t>
            </a:r>
            <a:r>
              <a:rPr lang="tr-TR" dirty="0" smtClean="0"/>
              <a:t> kodu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tr-TR" dirty="0" err="1"/>
              <a:t>package</a:t>
            </a:r>
            <a:r>
              <a:rPr lang="tr-TR" dirty="0"/>
              <a:t> ornek6;</a:t>
            </a:r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java.util.Scanner</a:t>
            </a:r>
            <a:r>
              <a:rPr lang="tr-TR" dirty="0"/>
              <a:t>;</a:t>
            </a:r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ORNEK6 {</a:t>
            </a:r>
          </a:p>
          <a:p>
            <a:endParaRPr lang="tr-TR" dirty="0"/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/>
              <a:t>        </a:t>
            </a:r>
            <a:r>
              <a:rPr lang="tr-TR" dirty="0" err="1"/>
              <a:t>Scanner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=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Scanner</a:t>
            </a:r>
            <a:r>
              <a:rPr lang="tr-TR" dirty="0"/>
              <a:t>(System.in);</a:t>
            </a:r>
          </a:p>
          <a:p>
            <a:r>
              <a:rPr lang="tr-TR" dirty="0"/>
              <a:t>     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vizenotu,finalnotu,ort</a:t>
            </a:r>
            <a:r>
              <a:rPr lang="tr-TR" dirty="0"/>
              <a:t>;</a:t>
            </a:r>
          </a:p>
          <a:p>
            <a:r>
              <a:rPr lang="tr-TR" dirty="0"/>
              <a:t>      </a:t>
            </a:r>
            <a:r>
              <a:rPr lang="tr-TR" dirty="0" err="1"/>
              <a:t>System.out.println</a:t>
            </a:r>
            <a:r>
              <a:rPr lang="tr-TR" dirty="0"/>
              <a:t>("</a:t>
            </a:r>
            <a:r>
              <a:rPr lang="tr-TR" dirty="0" err="1"/>
              <a:t>vizenotu</a:t>
            </a:r>
            <a:r>
              <a:rPr lang="tr-TR" dirty="0"/>
              <a:t> gir:");</a:t>
            </a:r>
          </a:p>
          <a:p>
            <a:r>
              <a:rPr lang="tr-TR" dirty="0"/>
              <a:t>      </a:t>
            </a:r>
            <a:r>
              <a:rPr lang="tr-TR" dirty="0" err="1"/>
              <a:t>vizenotu</a:t>
            </a:r>
            <a:r>
              <a:rPr lang="tr-TR" dirty="0"/>
              <a:t>=</a:t>
            </a:r>
            <a:r>
              <a:rPr lang="tr-TR" dirty="0" err="1"/>
              <a:t>input.nextDouble</a:t>
            </a:r>
            <a:r>
              <a:rPr lang="tr-TR" dirty="0"/>
              <a:t>();</a:t>
            </a:r>
          </a:p>
          <a:p>
            <a:r>
              <a:rPr lang="tr-TR" dirty="0"/>
              <a:t>      </a:t>
            </a:r>
            <a:r>
              <a:rPr lang="tr-TR" dirty="0" err="1"/>
              <a:t>System.out.println</a:t>
            </a:r>
            <a:r>
              <a:rPr lang="tr-TR" dirty="0"/>
              <a:t>("</a:t>
            </a:r>
            <a:r>
              <a:rPr lang="tr-TR" dirty="0" err="1"/>
              <a:t>finalnotu</a:t>
            </a:r>
            <a:r>
              <a:rPr lang="tr-TR" dirty="0"/>
              <a:t> gir:");</a:t>
            </a:r>
          </a:p>
          <a:p>
            <a:r>
              <a:rPr lang="tr-TR" dirty="0"/>
              <a:t>      </a:t>
            </a:r>
            <a:r>
              <a:rPr lang="tr-TR" dirty="0" err="1"/>
              <a:t>finalnotu</a:t>
            </a:r>
            <a:r>
              <a:rPr lang="tr-TR" dirty="0"/>
              <a:t>=</a:t>
            </a:r>
            <a:r>
              <a:rPr lang="tr-TR" dirty="0" err="1"/>
              <a:t>input.nextDouble</a:t>
            </a:r>
            <a:r>
              <a:rPr lang="tr-TR" dirty="0"/>
              <a:t>();</a:t>
            </a:r>
          </a:p>
          <a:p>
            <a:r>
              <a:rPr lang="tr-TR" dirty="0"/>
              <a:t>      </a:t>
            </a:r>
            <a:r>
              <a:rPr lang="tr-TR" dirty="0" err="1"/>
              <a:t>ort</a:t>
            </a:r>
            <a:r>
              <a:rPr lang="tr-TR" dirty="0"/>
              <a:t>=(</a:t>
            </a:r>
            <a:r>
              <a:rPr lang="tr-TR" dirty="0" err="1"/>
              <a:t>vizenotu</a:t>
            </a:r>
            <a:r>
              <a:rPr lang="tr-TR" dirty="0"/>
              <a:t>*0.4+finalnotu*0.6);</a:t>
            </a:r>
          </a:p>
          <a:p>
            <a:r>
              <a:rPr lang="tr-TR" dirty="0"/>
              <a:t>      </a:t>
            </a:r>
            <a:r>
              <a:rPr lang="tr-TR" dirty="0" err="1"/>
              <a:t>System.out.println</a:t>
            </a:r>
            <a:r>
              <a:rPr lang="tr-TR" dirty="0"/>
              <a:t>("</a:t>
            </a:r>
            <a:r>
              <a:rPr lang="tr-TR" dirty="0" err="1"/>
              <a:t>ort</a:t>
            </a:r>
            <a:r>
              <a:rPr lang="tr-TR" dirty="0"/>
              <a:t>:"+</a:t>
            </a:r>
            <a:r>
              <a:rPr lang="tr-TR" dirty="0" err="1"/>
              <a:t>ort</a:t>
            </a:r>
            <a:r>
              <a:rPr lang="tr-TR" dirty="0"/>
              <a:t>);</a:t>
            </a:r>
          </a:p>
          <a:p>
            <a:r>
              <a:rPr lang="tr-TR" dirty="0"/>
              <a:t>          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dirty="0" err="1"/>
              <a:t>ort</a:t>
            </a:r>
            <a:r>
              <a:rPr lang="tr-TR" dirty="0"/>
              <a:t>&lt;50);</a:t>
            </a:r>
          </a:p>
          <a:p>
            <a:r>
              <a:rPr lang="tr-TR" dirty="0"/>
              <a:t>          </a:t>
            </a:r>
            <a:r>
              <a:rPr lang="tr-TR" dirty="0" err="1"/>
              <a:t>System.out.println</a:t>
            </a:r>
            <a:r>
              <a:rPr lang="tr-TR" dirty="0"/>
              <a:t>("kaldınız");</a:t>
            </a:r>
          </a:p>
          <a:p>
            <a:r>
              <a:rPr lang="tr-TR" dirty="0"/>
              <a:t>            } else {</a:t>
            </a:r>
          </a:p>
          <a:p>
            <a:r>
              <a:rPr lang="tr-TR" dirty="0"/>
              <a:t>    </a:t>
            </a:r>
            <a:r>
              <a:rPr lang="tr-TR" dirty="0" err="1"/>
              <a:t>System.out.println</a:t>
            </a:r>
            <a:r>
              <a:rPr lang="tr-TR" dirty="0"/>
              <a:t>("geçtiniz");</a:t>
            </a:r>
          </a:p>
        </p:txBody>
      </p:sp>
    </p:spTree>
    <p:extLst>
      <p:ext uri="{BB962C8B-B14F-4D97-AF65-F5344CB8AC3E}">
        <p14:creationId xmlns:p14="http://schemas.microsoft.com/office/powerpoint/2010/main" val="333799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8.Soru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1’den 10’a kadar olan sayıları sırasıyla ekrana yazdıran algoritmayı bulup </a:t>
            </a:r>
            <a:r>
              <a:rPr lang="tr-TR" dirty="0" err="1" smtClean="0"/>
              <a:t>java</a:t>
            </a:r>
            <a:r>
              <a:rPr lang="tr-TR" dirty="0" smtClean="0"/>
              <a:t> kodunu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215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8.Sorunun </a:t>
            </a:r>
            <a:r>
              <a:rPr lang="tr-TR" dirty="0" err="1" smtClean="0"/>
              <a:t>java</a:t>
            </a:r>
            <a:r>
              <a:rPr lang="tr-TR" dirty="0" smtClean="0"/>
              <a:t> kodu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package</a:t>
            </a:r>
            <a:r>
              <a:rPr lang="tr-TR" dirty="0"/>
              <a:t> ornek8;</a:t>
            </a:r>
          </a:p>
          <a:p>
            <a:endParaRPr lang="tr-TR" dirty="0"/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ORNEK8 {</a:t>
            </a:r>
          </a:p>
          <a:p>
            <a:endParaRPr lang="tr-TR" dirty="0"/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/>
              <a:t>     </a:t>
            </a:r>
            <a:r>
              <a:rPr lang="tr-TR" dirty="0" err="1"/>
              <a:t>int</a:t>
            </a:r>
            <a:r>
              <a:rPr lang="tr-TR" dirty="0"/>
              <a:t> sayı=0;</a:t>
            </a:r>
          </a:p>
          <a:p>
            <a:r>
              <a:rPr lang="tr-TR" dirty="0"/>
              <a:t>     </a:t>
            </a:r>
            <a:r>
              <a:rPr lang="tr-TR" dirty="0" err="1"/>
              <a:t>int</a:t>
            </a:r>
            <a:r>
              <a:rPr lang="tr-TR" dirty="0"/>
              <a:t> toplam=0;</a:t>
            </a:r>
          </a:p>
          <a:p>
            <a:r>
              <a:rPr lang="tr-TR" dirty="0"/>
              <a:t>     </a:t>
            </a:r>
            <a:r>
              <a:rPr lang="tr-TR" dirty="0" err="1"/>
              <a:t>for</a:t>
            </a:r>
            <a:r>
              <a:rPr lang="tr-TR" dirty="0"/>
              <a:t> (sayı=1; sayı&lt;11; sayı++)</a:t>
            </a:r>
          </a:p>
          <a:p>
            <a:r>
              <a:rPr lang="tr-TR" dirty="0"/>
              <a:t>         </a:t>
            </a:r>
            <a:r>
              <a:rPr lang="tr-TR" dirty="0" err="1"/>
              <a:t>System.out.println</a:t>
            </a:r>
            <a:r>
              <a:rPr lang="tr-TR" dirty="0"/>
              <a:t>("toplam:"+sayı);</a:t>
            </a:r>
          </a:p>
        </p:txBody>
      </p:sp>
    </p:spTree>
    <p:extLst>
      <p:ext uri="{BB962C8B-B14F-4D97-AF65-F5344CB8AC3E}">
        <p14:creationId xmlns:p14="http://schemas.microsoft.com/office/powerpoint/2010/main" val="426641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9.Soru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Klavyeden girilen bir sayının 10’dan küçük olup olmadığını ekrana yazan algoritmayı bulup </a:t>
            </a:r>
            <a:r>
              <a:rPr lang="tr-TR" dirty="0" err="1" smtClean="0"/>
              <a:t>java</a:t>
            </a:r>
            <a:r>
              <a:rPr lang="tr-TR" dirty="0" smtClean="0"/>
              <a:t> kodunu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521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9.Sorunun </a:t>
            </a:r>
            <a:r>
              <a:rPr lang="tr-TR" dirty="0" err="1" smtClean="0"/>
              <a:t>java</a:t>
            </a:r>
            <a:r>
              <a:rPr lang="tr-TR" dirty="0" smtClean="0"/>
              <a:t> kodu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/>
              <a:t>package</a:t>
            </a:r>
            <a:r>
              <a:rPr lang="tr-TR" dirty="0"/>
              <a:t> ornek9;</a:t>
            </a:r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java.util.Scanner</a:t>
            </a:r>
            <a:r>
              <a:rPr lang="tr-TR" dirty="0"/>
              <a:t>;</a:t>
            </a:r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ORNEK9 {</a:t>
            </a:r>
          </a:p>
          <a:p>
            <a:endParaRPr lang="tr-TR" dirty="0"/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/>
              <a:t>           </a:t>
            </a:r>
            <a:r>
              <a:rPr lang="tr-TR" dirty="0" err="1"/>
              <a:t>Scanner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=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Scanner</a:t>
            </a:r>
            <a:r>
              <a:rPr lang="tr-TR" dirty="0"/>
              <a:t>(System.in);</a:t>
            </a:r>
          </a:p>
          <a:p>
            <a:r>
              <a:rPr lang="tr-TR" dirty="0"/>
              <a:t>           </a:t>
            </a:r>
            <a:r>
              <a:rPr lang="tr-TR" dirty="0" err="1"/>
              <a:t>int</a:t>
            </a:r>
            <a:r>
              <a:rPr lang="tr-TR" dirty="0"/>
              <a:t> sayı;</a:t>
            </a:r>
          </a:p>
          <a:p>
            <a:r>
              <a:rPr lang="tr-TR" dirty="0"/>
              <a:t>           </a:t>
            </a:r>
            <a:r>
              <a:rPr lang="tr-TR" dirty="0" err="1"/>
              <a:t>System.out.println</a:t>
            </a:r>
            <a:r>
              <a:rPr lang="tr-TR" dirty="0"/>
              <a:t>("bir sayı giriniz");</a:t>
            </a:r>
          </a:p>
          <a:p>
            <a:r>
              <a:rPr lang="tr-TR" dirty="0"/>
              <a:t>           sayı=</a:t>
            </a:r>
            <a:r>
              <a:rPr lang="tr-TR" dirty="0" err="1"/>
              <a:t>input.nextInt</a:t>
            </a:r>
            <a:r>
              <a:rPr lang="tr-TR" dirty="0"/>
              <a:t>();</a:t>
            </a:r>
          </a:p>
          <a:p>
            <a:r>
              <a:rPr lang="tr-TR" dirty="0"/>
              <a:t>           </a:t>
            </a:r>
            <a:r>
              <a:rPr lang="tr-TR" dirty="0" err="1"/>
              <a:t>String</a:t>
            </a:r>
            <a:r>
              <a:rPr lang="tr-TR" dirty="0"/>
              <a:t> a=(sayı&lt;11)? "sayı&lt;10":"sayı&gt;11";</a:t>
            </a:r>
          </a:p>
          <a:p>
            <a:r>
              <a:rPr lang="tr-TR" dirty="0"/>
              <a:t>           </a:t>
            </a:r>
            <a:r>
              <a:rPr lang="tr-TR" dirty="0" err="1"/>
              <a:t>System.out.println</a:t>
            </a:r>
            <a:r>
              <a:rPr lang="tr-TR" dirty="0"/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298797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1.SORU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ücretlinin sicil </a:t>
            </a:r>
            <a:r>
              <a:rPr lang="tr-TR" dirty="0" err="1" smtClean="0"/>
              <a:t>numarası,çalışma</a:t>
            </a:r>
            <a:r>
              <a:rPr lang="tr-TR" dirty="0" smtClean="0"/>
              <a:t> saati ve saatlik ücreti bilgisayara giriş olarak </a:t>
            </a:r>
            <a:r>
              <a:rPr lang="tr-TR" dirty="0" err="1" smtClean="0"/>
              <a:t>veriliyor.ücretlinin</a:t>
            </a:r>
            <a:r>
              <a:rPr lang="tr-TR" dirty="0" smtClean="0"/>
              <a:t> bu bilgilerle maaşını hesaplayan  algoritmayı bulup </a:t>
            </a:r>
            <a:r>
              <a:rPr lang="tr-TR" dirty="0" err="1" smtClean="0"/>
              <a:t>java</a:t>
            </a:r>
            <a:r>
              <a:rPr lang="tr-TR" dirty="0" smtClean="0"/>
              <a:t> kodunu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088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10.Soru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cümlede geçen bir anahtar kelimenin ilk geçtiği sırayı bulan algoritmayı bulup </a:t>
            </a:r>
            <a:r>
              <a:rPr lang="tr-TR" dirty="0" err="1" smtClean="0"/>
              <a:t>java</a:t>
            </a:r>
            <a:r>
              <a:rPr lang="tr-TR" dirty="0" smtClean="0"/>
              <a:t> kodunu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5511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10.Sorunun </a:t>
            </a:r>
            <a:r>
              <a:rPr lang="tr-TR" dirty="0" err="1" smtClean="0"/>
              <a:t>java</a:t>
            </a:r>
            <a:r>
              <a:rPr lang="tr-TR" dirty="0" smtClean="0"/>
              <a:t> kodu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ackage</a:t>
            </a:r>
            <a:r>
              <a:rPr lang="tr-TR" dirty="0"/>
              <a:t> ornek10;</a:t>
            </a:r>
          </a:p>
          <a:p>
            <a:endParaRPr lang="tr-TR" dirty="0"/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ORNEK10 {</a:t>
            </a:r>
          </a:p>
          <a:p>
            <a:endParaRPr lang="tr-TR" dirty="0"/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/>
              <a:t>       </a:t>
            </a:r>
            <a:r>
              <a:rPr lang="tr-TR" dirty="0" err="1"/>
              <a:t>String</a:t>
            </a:r>
            <a:r>
              <a:rPr lang="tr-TR" dirty="0"/>
              <a:t> B="oryantasyon ödevi için </a:t>
            </a:r>
            <a:r>
              <a:rPr lang="tr-TR" dirty="0" err="1"/>
              <a:t>java</a:t>
            </a:r>
            <a:r>
              <a:rPr lang="tr-TR" dirty="0"/>
              <a:t> kodları yazıyoruz";</a:t>
            </a:r>
          </a:p>
          <a:p>
            <a:r>
              <a:rPr lang="tr-TR" dirty="0"/>
              <a:t>       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B.indexOf</a:t>
            </a:r>
            <a:r>
              <a:rPr lang="tr-TR" dirty="0"/>
              <a:t>("</a:t>
            </a:r>
            <a:r>
              <a:rPr lang="tr-TR" dirty="0" err="1"/>
              <a:t>java</a:t>
            </a:r>
            <a:r>
              <a:rPr lang="tr-TR" dirty="0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305701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ÖĞRENCİ BİLGİLERİ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BÜŞRA OZAN KARAOZAN</a:t>
            </a:r>
          </a:p>
          <a:p>
            <a:r>
              <a:rPr lang="tr-TR" dirty="0" smtClean="0"/>
              <a:t>2005*****</a:t>
            </a:r>
          </a:p>
          <a:p>
            <a:r>
              <a:rPr lang="tr-TR" dirty="0" smtClean="0"/>
              <a:t>BİRİNCİ SINIF</a:t>
            </a:r>
          </a:p>
          <a:p>
            <a:pPr marL="0" indent="0">
              <a:buNone/>
            </a:pPr>
            <a:endParaRPr lang="tr-TR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801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1.Sorunun </a:t>
            </a:r>
            <a:r>
              <a:rPr lang="tr-TR" dirty="0" err="1" smtClean="0"/>
              <a:t>java</a:t>
            </a:r>
            <a:r>
              <a:rPr lang="tr-TR" dirty="0" smtClean="0"/>
              <a:t> kodu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 err="1"/>
              <a:t>package</a:t>
            </a:r>
            <a:r>
              <a:rPr lang="tr-TR" dirty="0"/>
              <a:t> ornek1;</a:t>
            </a:r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java.util.Scanner</a:t>
            </a:r>
            <a:r>
              <a:rPr lang="tr-TR" dirty="0"/>
              <a:t>;</a:t>
            </a:r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ORNEK1 {</a:t>
            </a:r>
          </a:p>
          <a:p>
            <a:endParaRPr lang="tr-TR" dirty="0"/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/>
              <a:t>        </a:t>
            </a:r>
            <a:r>
              <a:rPr lang="tr-TR" dirty="0" err="1"/>
              <a:t>Scanner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=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Scanner</a:t>
            </a:r>
            <a:r>
              <a:rPr lang="tr-TR" dirty="0"/>
              <a:t>(System.in);</a:t>
            </a:r>
          </a:p>
          <a:p>
            <a:r>
              <a:rPr lang="tr-TR" dirty="0"/>
              <a:t>       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sicilno,saatüc,çasa,maaş</a:t>
            </a:r>
            <a:r>
              <a:rPr lang="tr-TR" dirty="0"/>
              <a:t>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("sicil </a:t>
            </a:r>
            <a:r>
              <a:rPr lang="tr-TR" dirty="0" err="1"/>
              <a:t>no</a:t>
            </a:r>
            <a:r>
              <a:rPr lang="tr-TR" dirty="0"/>
              <a:t> giriniz:");</a:t>
            </a:r>
          </a:p>
          <a:p>
            <a:r>
              <a:rPr lang="tr-TR" dirty="0"/>
              <a:t>        </a:t>
            </a:r>
            <a:r>
              <a:rPr lang="tr-TR" dirty="0" err="1"/>
              <a:t>sicilno</a:t>
            </a:r>
            <a:r>
              <a:rPr lang="tr-TR" dirty="0"/>
              <a:t>=</a:t>
            </a:r>
            <a:r>
              <a:rPr lang="tr-TR" dirty="0" err="1"/>
              <a:t>input.nextInt</a:t>
            </a:r>
            <a:r>
              <a:rPr lang="tr-TR" dirty="0"/>
              <a:t>();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</a:t>
            </a:r>
            <a:r>
              <a:rPr lang="tr-TR" dirty="0" err="1"/>
              <a:t>saatüc</a:t>
            </a:r>
            <a:r>
              <a:rPr lang="tr-TR" dirty="0"/>
              <a:t> giriniz:");</a:t>
            </a:r>
          </a:p>
          <a:p>
            <a:r>
              <a:rPr lang="tr-TR" dirty="0"/>
              <a:t>        </a:t>
            </a:r>
            <a:r>
              <a:rPr lang="tr-TR" dirty="0" err="1"/>
              <a:t>saatüc</a:t>
            </a:r>
            <a:r>
              <a:rPr lang="tr-TR" dirty="0"/>
              <a:t>=</a:t>
            </a:r>
            <a:r>
              <a:rPr lang="tr-TR" dirty="0" err="1"/>
              <a:t>input.nextInt</a:t>
            </a:r>
            <a:r>
              <a:rPr lang="tr-TR" dirty="0"/>
              <a:t>();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</a:t>
            </a:r>
            <a:r>
              <a:rPr lang="tr-TR" dirty="0" err="1"/>
              <a:t>çasa</a:t>
            </a:r>
            <a:r>
              <a:rPr lang="tr-TR" dirty="0"/>
              <a:t> giriniz");</a:t>
            </a:r>
          </a:p>
          <a:p>
            <a:r>
              <a:rPr lang="tr-TR" dirty="0"/>
              <a:t>        </a:t>
            </a:r>
            <a:r>
              <a:rPr lang="tr-TR" dirty="0" err="1"/>
              <a:t>çasa</a:t>
            </a:r>
            <a:r>
              <a:rPr lang="tr-TR" dirty="0"/>
              <a:t>=</a:t>
            </a:r>
            <a:r>
              <a:rPr lang="tr-TR" dirty="0" err="1"/>
              <a:t>input.nextInt</a:t>
            </a:r>
            <a:r>
              <a:rPr lang="tr-TR" dirty="0"/>
              <a:t>();</a:t>
            </a:r>
          </a:p>
          <a:p>
            <a:r>
              <a:rPr lang="tr-TR" dirty="0"/>
              <a:t>        maaş=(</a:t>
            </a:r>
            <a:r>
              <a:rPr lang="tr-TR" dirty="0" err="1"/>
              <a:t>saatüc</a:t>
            </a:r>
            <a:r>
              <a:rPr lang="tr-TR" dirty="0"/>
              <a:t>*</a:t>
            </a:r>
            <a:r>
              <a:rPr lang="tr-TR" dirty="0" err="1"/>
              <a:t>çasa</a:t>
            </a:r>
            <a:r>
              <a:rPr lang="tr-TR" dirty="0"/>
              <a:t>);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("maaş:"+maaş);</a:t>
            </a:r>
          </a:p>
        </p:txBody>
      </p:sp>
    </p:spTree>
    <p:extLst>
      <p:ext uri="{BB962C8B-B14F-4D97-AF65-F5344CB8AC3E}">
        <p14:creationId xmlns:p14="http://schemas.microsoft.com/office/powerpoint/2010/main" val="59368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2.Soru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Klavyeden girilen iki sayının çarpımını veren algoritmayı bulup </a:t>
            </a:r>
            <a:r>
              <a:rPr lang="tr-TR" dirty="0" err="1" smtClean="0"/>
              <a:t>java</a:t>
            </a:r>
            <a:r>
              <a:rPr lang="tr-TR" dirty="0" smtClean="0"/>
              <a:t> kodunu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858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2.Sorunun </a:t>
            </a:r>
            <a:r>
              <a:rPr lang="tr-TR" dirty="0" err="1" smtClean="0"/>
              <a:t>java</a:t>
            </a:r>
            <a:r>
              <a:rPr lang="tr-TR" dirty="0" smtClean="0"/>
              <a:t> kodu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/>
              <a:t>package</a:t>
            </a:r>
            <a:r>
              <a:rPr lang="tr-TR" dirty="0"/>
              <a:t> ornek2;</a:t>
            </a:r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java.util.Scanner</a:t>
            </a:r>
            <a:r>
              <a:rPr lang="tr-TR" dirty="0"/>
              <a:t>;</a:t>
            </a:r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ORNEK2 {</a:t>
            </a:r>
          </a:p>
          <a:p>
            <a:endParaRPr lang="tr-TR" dirty="0"/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/>
              <a:t>        </a:t>
            </a:r>
            <a:r>
              <a:rPr lang="tr-TR" dirty="0" err="1"/>
              <a:t>Scanner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=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Scanner</a:t>
            </a:r>
            <a:r>
              <a:rPr lang="tr-TR" dirty="0"/>
              <a:t>(System.in);</a:t>
            </a:r>
          </a:p>
          <a:p>
            <a:r>
              <a:rPr lang="tr-TR" dirty="0"/>
              <a:t>       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a,b,çarpım</a:t>
            </a:r>
            <a:r>
              <a:rPr lang="tr-TR" dirty="0"/>
              <a:t>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 bir a sayısı griniz:");</a:t>
            </a:r>
          </a:p>
          <a:p>
            <a:r>
              <a:rPr lang="tr-TR" dirty="0"/>
              <a:t>        a=</a:t>
            </a:r>
            <a:r>
              <a:rPr lang="tr-TR" dirty="0" err="1"/>
              <a:t>input.nextInt</a:t>
            </a:r>
            <a:r>
              <a:rPr lang="tr-TR" dirty="0"/>
              <a:t>();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("bir b sayısı giriniz:");</a:t>
            </a:r>
          </a:p>
          <a:p>
            <a:r>
              <a:rPr lang="tr-TR" dirty="0"/>
              <a:t>        b=</a:t>
            </a:r>
            <a:r>
              <a:rPr lang="tr-TR" dirty="0" err="1"/>
              <a:t>input.nextInt</a:t>
            </a:r>
            <a:r>
              <a:rPr lang="tr-TR" dirty="0"/>
              <a:t>();</a:t>
            </a:r>
          </a:p>
          <a:p>
            <a:r>
              <a:rPr lang="tr-TR" dirty="0"/>
              <a:t>        çarpım=(a*b);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("çarpım:"+çarpım);</a:t>
            </a:r>
          </a:p>
        </p:txBody>
      </p:sp>
    </p:spTree>
    <p:extLst>
      <p:ext uri="{BB962C8B-B14F-4D97-AF65-F5344CB8AC3E}">
        <p14:creationId xmlns:p14="http://schemas.microsoft.com/office/powerpoint/2010/main" val="18619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3.Soru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Klavyeden girilen iki sayıdan büyük olanı bulup ekrana yazdıran algoritmayı bulup </a:t>
            </a:r>
            <a:r>
              <a:rPr lang="tr-TR" dirty="0" err="1" smtClean="0"/>
              <a:t>java</a:t>
            </a:r>
            <a:r>
              <a:rPr lang="tr-TR" dirty="0" smtClean="0"/>
              <a:t> kodunu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15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3.Sorunun </a:t>
            </a:r>
            <a:r>
              <a:rPr lang="tr-TR" dirty="0" err="1" smtClean="0"/>
              <a:t>java</a:t>
            </a:r>
            <a:r>
              <a:rPr lang="tr-TR" dirty="0" smtClean="0"/>
              <a:t> kodu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 err="1"/>
              <a:t>package</a:t>
            </a:r>
            <a:r>
              <a:rPr lang="tr-TR" dirty="0"/>
              <a:t> ornek3;</a:t>
            </a:r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java.util.Scanner</a:t>
            </a:r>
            <a:r>
              <a:rPr lang="tr-TR" dirty="0"/>
              <a:t>;</a:t>
            </a:r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ORNEK3 {</a:t>
            </a:r>
          </a:p>
          <a:p>
            <a:endParaRPr lang="tr-TR" dirty="0"/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/>
              <a:t>        </a:t>
            </a:r>
            <a:r>
              <a:rPr lang="tr-TR" dirty="0" err="1"/>
              <a:t>Scanner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=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Scanner</a:t>
            </a:r>
            <a:r>
              <a:rPr lang="tr-TR" dirty="0"/>
              <a:t>(System.in);</a:t>
            </a:r>
          </a:p>
          <a:p>
            <a:r>
              <a:rPr lang="tr-TR" dirty="0"/>
              <a:t>       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a,b</a:t>
            </a:r>
            <a:r>
              <a:rPr lang="tr-TR" dirty="0"/>
              <a:t>,;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 bir a sayısı griniz:");</a:t>
            </a:r>
          </a:p>
          <a:p>
            <a:r>
              <a:rPr lang="tr-TR" dirty="0"/>
              <a:t>        a=</a:t>
            </a:r>
            <a:r>
              <a:rPr lang="tr-TR" dirty="0" err="1"/>
              <a:t>input.nextInt</a:t>
            </a:r>
            <a:r>
              <a:rPr lang="tr-TR" dirty="0"/>
              <a:t>();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("bir b sayısı giriniz:");</a:t>
            </a:r>
          </a:p>
          <a:p>
            <a:r>
              <a:rPr lang="tr-TR" dirty="0"/>
              <a:t>        b=</a:t>
            </a:r>
            <a:r>
              <a:rPr lang="tr-TR" dirty="0" err="1"/>
              <a:t>input.nextInt</a:t>
            </a:r>
            <a:r>
              <a:rPr lang="tr-TR" dirty="0"/>
              <a:t>();</a:t>
            </a:r>
          </a:p>
          <a:p>
            <a:r>
              <a:rPr lang="tr-TR" dirty="0"/>
              <a:t>        </a:t>
            </a:r>
            <a:r>
              <a:rPr lang="tr-TR" dirty="0" err="1"/>
              <a:t>if</a:t>
            </a:r>
            <a:r>
              <a:rPr lang="tr-TR" dirty="0"/>
              <a:t> (a&lt;b){</a:t>
            </a:r>
          </a:p>
          <a:p>
            <a:r>
              <a:rPr lang="tr-TR" dirty="0"/>
              <a:t>            </a:t>
            </a:r>
            <a:r>
              <a:rPr lang="tr-TR" dirty="0" err="1"/>
              <a:t>System.out.println</a:t>
            </a:r>
            <a:r>
              <a:rPr lang="tr-TR" dirty="0"/>
              <a:t>("b sayısı a sayısından büyüktür");</a:t>
            </a:r>
          </a:p>
          <a:p>
            <a:r>
              <a:rPr lang="tr-TR" dirty="0"/>
              <a:t>        }else{</a:t>
            </a:r>
          </a:p>
          <a:p>
            <a:r>
              <a:rPr lang="tr-TR" dirty="0"/>
              <a:t>            </a:t>
            </a:r>
            <a:r>
              <a:rPr lang="tr-TR" dirty="0" err="1"/>
              <a:t>System.out.println</a:t>
            </a:r>
            <a:r>
              <a:rPr lang="tr-TR" dirty="0"/>
              <a:t>("a sayısı b sayısından büyüktür");</a:t>
            </a:r>
          </a:p>
        </p:txBody>
      </p:sp>
    </p:spTree>
    <p:extLst>
      <p:ext uri="{BB962C8B-B14F-4D97-AF65-F5344CB8AC3E}">
        <p14:creationId xmlns:p14="http://schemas.microsoft.com/office/powerpoint/2010/main" val="268415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4.soru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Klavyeden girilen herhangi bir sayının negatif veya pozitif olduğu bulup ekrana yazdıran algoritmanın </a:t>
            </a:r>
            <a:r>
              <a:rPr lang="tr-TR" dirty="0" err="1" smtClean="0"/>
              <a:t>java</a:t>
            </a:r>
            <a:r>
              <a:rPr lang="tr-TR" dirty="0" smtClean="0"/>
              <a:t> kodunu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181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4.Sorunun </a:t>
            </a:r>
            <a:r>
              <a:rPr lang="tr-TR" dirty="0" err="1" smtClean="0"/>
              <a:t>java</a:t>
            </a:r>
            <a:r>
              <a:rPr lang="tr-TR" dirty="0" smtClean="0"/>
              <a:t> kodu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smtClean="0"/>
              <a:t>ornek4;</a:t>
            </a:r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java.util.Scanner</a:t>
            </a:r>
            <a:r>
              <a:rPr lang="tr-TR" dirty="0"/>
              <a:t>;</a:t>
            </a:r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ORNEK7 {</a:t>
            </a:r>
          </a:p>
          <a:p>
            <a:endParaRPr lang="tr-TR" dirty="0"/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/>
              <a:t>        </a:t>
            </a:r>
            <a:r>
              <a:rPr lang="tr-TR" dirty="0" err="1"/>
              <a:t>Scanner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=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Scanner</a:t>
            </a:r>
            <a:r>
              <a:rPr lang="tr-TR" dirty="0"/>
              <a:t>(System.in);</a:t>
            </a:r>
          </a:p>
          <a:p>
            <a:r>
              <a:rPr lang="tr-TR" dirty="0"/>
              <a:t>        </a:t>
            </a:r>
            <a:r>
              <a:rPr lang="tr-TR" dirty="0" err="1"/>
              <a:t>int</a:t>
            </a:r>
            <a:r>
              <a:rPr lang="tr-TR" dirty="0"/>
              <a:t> sayı;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("bir sayı giriniz");</a:t>
            </a:r>
          </a:p>
          <a:p>
            <a:r>
              <a:rPr lang="tr-TR" dirty="0"/>
              <a:t>        sayı=</a:t>
            </a:r>
            <a:r>
              <a:rPr lang="tr-TR" dirty="0" err="1"/>
              <a:t>input.nextInt</a:t>
            </a:r>
            <a:r>
              <a:rPr lang="tr-TR" dirty="0"/>
              <a:t>();</a:t>
            </a:r>
          </a:p>
          <a:p>
            <a:r>
              <a:rPr lang="tr-TR" dirty="0"/>
              <a:t>        </a:t>
            </a:r>
            <a:r>
              <a:rPr lang="tr-TR" dirty="0" err="1"/>
              <a:t>if</a:t>
            </a:r>
            <a:r>
              <a:rPr lang="tr-TR" dirty="0"/>
              <a:t> (sayı&lt;0){</a:t>
            </a:r>
          </a:p>
          <a:p>
            <a:r>
              <a:rPr lang="tr-TR" dirty="0"/>
              <a:t>            </a:t>
            </a:r>
            <a:r>
              <a:rPr lang="tr-TR" dirty="0" err="1"/>
              <a:t>System.out.println</a:t>
            </a:r>
            <a:r>
              <a:rPr lang="tr-TR" dirty="0"/>
              <a:t>("sayı negatiftir");</a:t>
            </a:r>
          </a:p>
          <a:p>
            <a:r>
              <a:rPr lang="tr-TR" dirty="0"/>
              <a:t>        }else{</a:t>
            </a:r>
          </a:p>
          <a:p>
            <a:r>
              <a:rPr lang="tr-TR" dirty="0"/>
              <a:t>            </a:t>
            </a:r>
            <a:r>
              <a:rPr lang="tr-TR" dirty="0" err="1"/>
              <a:t>System.out.println</a:t>
            </a:r>
            <a:r>
              <a:rPr lang="tr-TR" dirty="0"/>
              <a:t>("sayı pozitiftir");</a:t>
            </a:r>
          </a:p>
        </p:txBody>
      </p:sp>
    </p:spTree>
    <p:extLst>
      <p:ext uri="{BB962C8B-B14F-4D97-AF65-F5344CB8AC3E}">
        <p14:creationId xmlns:p14="http://schemas.microsoft.com/office/powerpoint/2010/main" val="348353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804</Words>
  <Application>Microsoft Office PowerPoint</Application>
  <PresentationFormat>Ekran Gösterisi (4:3)</PresentationFormat>
  <Paragraphs>165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Ofis Teması</vt:lpstr>
      <vt:lpstr>ORYANTASYON ÖDEVİ  </vt:lpstr>
      <vt:lpstr>1.SORU</vt:lpstr>
      <vt:lpstr>1.Sorunun java kodu</vt:lpstr>
      <vt:lpstr>2.Soru</vt:lpstr>
      <vt:lpstr>2.Sorunun java kodu</vt:lpstr>
      <vt:lpstr>3.Soru</vt:lpstr>
      <vt:lpstr>3.Sorunun java kodu</vt:lpstr>
      <vt:lpstr>4.soru</vt:lpstr>
      <vt:lpstr>4.Sorunun java kodu</vt:lpstr>
      <vt:lpstr>5.Soru</vt:lpstr>
      <vt:lpstr>5.Sorunun java kodu</vt:lpstr>
      <vt:lpstr>6.Soru</vt:lpstr>
      <vt:lpstr>6.Sorunun java kodu</vt:lpstr>
      <vt:lpstr>7.Soru</vt:lpstr>
      <vt:lpstr>7.Sorunun java kodu</vt:lpstr>
      <vt:lpstr>8.Soru</vt:lpstr>
      <vt:lpstr>8.Sorunun java kodu</vt:lpstr>
      <vt:lpstr>9.Soru</vt:lpstr>
      <vt:lpstr>9.Sorunun java kodu</vt:lpstr>
      <vt:lpstr>10.Soru</vt:lpstr>
      <vt:lpstr>10.Sorunun java kodu</vt:lpstr>
      <vt:lpstr>ÖĞRENCİ BİLGİLERİ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ORYANTASYON ÖDEVİ 2022 </dc:title>
  <dc:creator>BÜŞŞ OZAN</dc:creator>
  <cp:lastModifiedBy>GÖRDİT</cp:lastModifiedBy>
  <cp:revision>10</cp:revision>
  <dcterms:created xsi:type="dcterms:W3CDTF">2022-01-08T05:02:20Z</dcterms:created>
  <dcterms:modified xsi:type="dcterms:W3CDTF">2022-01-08T07:43:55Z</dcterms:modified>
</cp:coreProperties>
</file>