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presProps" Target="presProps.xml"/>
  <Relationship Id="rId14" Type="http://schemas.openxmlformats.org/officeDocument/2006/relationships/viewProps" Target="viewProps.xml"/>
  <Relationship Id="rId1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01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103310"/>
          <a:ext cx="9144000" cy="6770810"/>
          <a:chOff x="0" y="103310"/>
          <a:chExt cx="9144000" cy="677081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103310"/>
            <a:ext cx="91440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103310"/>
          <a:ext cx="9144000" cy="6770810"/>
          <a:chOff x="0" y="103310"/>
          <a:chExt cx="9144000" cy="677081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103310"/>
            <a:ext cx="91440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103310"/>
          <a:ext cx="9144000" cy="6770810"/>
          <a:chOff x="0" y="103310"/>
          <a:chExt cx="9144000" cy="677081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103310"/>
            <a:ext cx="91440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103310"/>
          <a:ext cx="9144000" cy="6770810"/>
          <a:chOff x="0" y="103310"/>
          <a:chExt cx="9144000" cy="677081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103310"/>
            <a:ext cx="91440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103310"/>
          <a:ext cx="9144000" cy="6770810"/>
          <a:chOff x="0" y="103310"/>
          <a:chExt cx="9144000" cy="677081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103310"/>
            <a:ext cx="91440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103310"/>
          <a:ext cx="9144000" cy="6770810"/>
          <a:chOff x="0" y="103310"/>
          <a:chExt cx="9144000" cy="677081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103310"/>
            <a:ext cx="91440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103310"/>
          <a:ext cx="9144000" cy="6770810"/>
          <a:chOff x="0" y="103310"/>
          <a:chExt cx="9144000" cy="677081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103310"/>
            <a:ext cx="91440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103310"/>
          <a:ext cx="9144000" cy="6770810"/>
          <a:chOff x="0" y="103310"/>
          <a:chExt cx="9144000" cy="677081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103310"/>
            <a:ext cx="91440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103310"/>
          <a:ext cx="9144000" cy="6770810"/>
          <a:chOff x="0" y="103310"/>
          <a:chExt cx="9144000" cy="677081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103310"/>
            <a:ext cx="91440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103310"/>
          <a:ext cx="9144000" cy="6770810"/>
          <a:chOff x="0" y="103310"/>
          <a:chExt cx="9144000" cy="677081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103310"/>
            <a:ext cx="9144000" cy="6667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2018-05-24T12:58:05Z</dcterms:created>
  <dcterms:modified xsi:type="dcterms:W3CDTF">2018-05-24T12:58:05Z</dcterms:modified>
  <dc:title>Untitled Presentation</dc:title>
  <dc:description/>
  <dc:subject/>
  <cp:keywords/>
  <cp:category/>
</cp:coreProperties>
</file>