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52F7C-1F40-40FA-9BC8-DFD2BE8080FA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D8D64-C065-4F12-9F8A-0025F7FC4F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8831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4B5E95-2A05-E44E-8E32-40162C903518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1913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053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791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4684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503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6399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828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499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610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008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951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456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107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407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6497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915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63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075C1-831B-4DFD-9C8B-095BBD9B80DE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426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BC9121-DF4B-4E8D-BFEE-FF9CC669ED60}"/>
              </a:ext>
            </a:extLst>
          </p:cNvPr>
          <p:cNvSpPr txBox="1"/>
          <p:nvPr/>
        </p:nvSpPr>
        <p:spPr>
          <a:xfrm>
            <a:off x="701862" y="479032"/>
            <a:ext cx="11114202" cy="6280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РОССИЙСКИЙ УНИВЕРСИТЕТ ДРУЖБЫ НАРОДОВ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Факультет физико-математических и естественных наук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Кафедра прикладной информатики и теории вероятностей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endParaRPr lang="ru-RU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endParaRPr lang="ru-RU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endParaRPr lang="ru-RU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ЛАБОРАТОРНАЯ РАБОТА №1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r>
              <a:rPr lang="ru-RU" sz="2000" i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дисциплина: Операционные системы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endParaRPr lang="ru-RU" sz="1800" u="none" strike="noStrike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r>
              <a:rPr lang="ru-RU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 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r">
              <a:lnSpc>
                <a:spcPct val="115000"/>
              </a:lnSpc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Студент: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 Глевкин Андрей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r">
              <a:lnSpc>
                <a:spcPct val="115000"/>
              </a:lnSpc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Группа: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НБИбд-01-21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r">
              <a:lnSpc>
                <a:spcPct val="115000"/>
              </a:lnSpc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Ст. билет №: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 1032212962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 </a:t>
            </a:r>
          </a:p>
          <a:p>
            <a:pPr algn="ctr">
              <a:lnSpc>
                <a:spcPct val="115000"/>
              </a:lnSpc>
            </a:pP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 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Москва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2022 г.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6185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FE1F4E-123A-46B2-892E-0B66C53FB0A3}"/>
              </a:ext>
            </a:extLst>
          </p:cNvPr>
          <p:cNvSpPr txBox="1"/>
          <p:nvPr/>
        </p:nvSpPr>
        <p:spPr>
          <a:xfrm>
            <a:off x="1789129" y="2325621"/>
            <a:ext cx="8613742" cy="3043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ru-RU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Выводы</a:t>
            </a:r>
          </a:p>
          <a:p>
            <a:pPr algn="ctr">
              <a:lnSpc>
                <a:spcPct val="115000"/>
              </a:lnSpc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процессе работы я приобрел некоторые практические навыки установки операционной системы на виртуальную машину, настройки минимально необходимых для дальнейшей работы сервисов. Также научился пользоваться консолью в целях получения информации об установленном ос. Вспомнил необходимые для работы с терминалом линукса команды.</a:t>
            </a:r>
          </a:p>
          <a:p>
            <a:pPr algn="ctr">
              <a:lnSpc>
                <a:spcPct val="115000"/>
              </a:lnSpc>
            </a:pPr>
            <a:endParaRPr lang="ru-RU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</a:pPr>
            <a:r>
              <a:rPr lang="ru-R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r>
              <a:rPr lang="en-US" sz="20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341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FE1F4E-123A-46B2-892E-0B66C53FB0A3}"/>
              </a:ext>
            </a:extLst>
          </p:cNvPr>
          <p:cNvSpPr txBox="1"/>
          <p:nvPr/>
        </p:nvSpPr>
        <p:spPr>
          <a:xfrm>
            <a:off x="1789129" y="2325621"/>
            <a:ext cx="8613742" cy="220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 работы</a:t>
            </a:r>
            <a:endParaRPr lang="ru-RU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Целью данной работы является приобретение практических навыков установки операционноӗ системы на виртуальную машину, настройки минимально необходимых для дальнейшей работы сервисов.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164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D1F4EC-C48B-4803-88E4-3D78EE5FBF5F}"/>
              </a:ext>
            </a:extLst>
          </p:cNvPr>
          <p:cNvSpPr txBox="1"/>
          <p:nvPr/>
        </p:nvSpPr>
        <p:spPr>
          <a:xfrm>
            <a:off x="609600" y="318329"/>
            <a:ext cx="10972800" cy="907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Скачиваем и устанавливаем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VirtualBox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которая необходима для запуска виртуальных машин (скачать можно на сайте https://www.virtualbox.org).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9C90DA0-7182-4773-94F1-AAA16F308F1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62" y="1393321"/>
            <a:ext cx="10792076" cy="5146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781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D1F4EC-C48B-4803-88E4-3D78EE5FBF5F}"/>
              </a:ext>
            </a:extLst>
          </p:cNvPr>
          <p:cNvSpPr txBox="1"/>
          <p:nvPr/>
        </p:nvSpPr>
        <p:spPr>
          <a:xfrm>
            <a:off x="609600" y="318329"/>
            <a:ext cx="10972800" cy="907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Также скачиваем дистрибутив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Linux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Fedora 35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(можно скачать на сайте https://wiki.centos.org).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A14E663-F4C8-4CF9-B5B4-FC369DDA402A}"/>
              </a:ext>
            </a:extLst>
          </p:cNvPr>
          <p:cNvPicPr/>
          <p:nvPr/>
        </p:nvPicPr>
        <p:blipFill rotWithShape="1">
          <a:blip r:embed="rId2"/>
          <a:srcRect t="14167"/>
          <a:stretch/>
        </p:blipFill>
        <p:spPr bwMode="auto">
          <a:xfrm>
            <a:off x="1669573" y="1620796"/>
            <a:ext cx="8852853" cy="43141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9091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D1F4EC-C48B-4803-88E4-3D78EE5FBF5F}"/>
              </a:ext>
            </a:extLst>
          </p:cNvPr>
          <p:cNvSpPr txBox="1"/>
          <p:nvPr/>
        </p:nvSpPr>
        <p:spPr>
          <a:xfrm>
            <a:off x="609600" y="318329"/>
            <a:ext cx="10972800" cy="17572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Запускаем виртуальную машину и проверяем месторасположения каталога для виртуальных машин. Затем переходим к созданию новой виртуальной машины. Для этого в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VirtualBox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мы выбираем Машина – Создать, создаю виртуальную машину и задаю все необходимые параметры.</a:t>
            </a:r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EC05751-701F-4DE8-B4E8-CA9E40312D8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833" y="2177465"/>
            <a:ext cx="7918333" cy="458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453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D1F4EC-C48B-4803-88E4-3D78EE5FBF5F}"/>
              </a:ext>
            </a:extLst>
          </p:cNvPr>
          <p:cNvSpPr txBox="1"/>
          <p:nvPr/>
        </p:nvSpPr>
        <p:spPr>
          <a:xfrm>
            <a:off x="609600" y="318329"/>
            <a:ext cx="10972800" cy="1332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Запускаем виртуальную машину. Заходим в Свойства - Носители в виртуальной машине и добавляем новый привод оптических дисков. Выбираем образ, который мы ранее скачали на наш компьютер-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Fedora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901D40F-F976-40BD-91BA-BEA555C0D7D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" t="10033" r="-2771" b="31118"/>
          <a:stretch/>
        </p:blipFill>
        <p:spPr>
          <a:xfrm>
            <a:off x="2754819" y="1942461"/>
            <a:ext cx="6682361" cy="360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856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D1F4EC-C48B-4803-88E4-3D78EE5FBF5F}"/>
              </a:ext>
            </a:extLst>
          </p:cNvPr>
          <p:cNvSpPr txBox="1"/>
          <p:nvPr/>
        </p:nvSpPr>
        <p:spPr>
          <a:xfrm>
            <a:off x="609600" y="457477"/>
            <a:ext cx="10972800" cy="907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Продолжаем и устанавливаем язык интерфейса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ввожу имя пользователя, а также придумываю пароль.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54A6BD-83BB-4CC1-A9C9-5F68465402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63400" y="1750382"/>
            <a:ext cx="3642747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66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D1F4EC-C48B-4803-88E4-3D78EE5FBF5F}"/>
              </a:ext>
            </a:extLst>
          </p:cNvPr>
          <p:cNvSpPr txBox="1"/>
          <p:nvPr/>
        </p:nvSpPr>
        <p:spPr>
          <a:xfrm>
            <a:off x="609600" y="318329"/>
            <a:ext cx="10972800" cy="907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Входим под заданной при установке учетной записью. А в меню устройства в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носителях изъял диск из привода, для корректной работы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Fedora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45D0F7-E8E4-43BF-A282-28901851A52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25505" y="1824037"/>
            <a:ext cx="5232620" cy="445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339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819A92-0E27-49D3-BB14-BE2130DF46A4}"/>
              </a:ext>
            </a:extLst>
          </p:cNvPr>
          <p:cNvSpPr txBox="1"/>
          <p:nvPr/>
        </p:nvSpPr>
        <p:spPr>
          <a:xfrm>
            <a:off x="825366" y="318329"/>
            <a:ext cx="609760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Открываю терминал и ввожу все необходимые команды для выполнения домашней работы-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Получите следующую информацию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1. Версия ядра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Linux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Linux version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Частота процессора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(Detected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Mhz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processor). 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Модель процессора (CPU0).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4. Объем доступной оперативной памяти (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Memory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available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Тип обнаруженного гипервизора (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Hypervisor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detected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Тип файловой системы корневого раздела.(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filesystem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7. Последовательность монтирования файловых систем.(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mount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F7A6DE5-FC16-4D67-B925-7802529D5DE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16649" y="443289"/>
            <a:ext cx="4839335" cy="193357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91C02C4-1D20-4A5D-89B7-F401EEFBFB2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61587" y="4580157"/>
            <a:ext cx="4820285" cy="159067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DF7A144-8388-44F5-A0D8-2CBB9B294A2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922970" y="4738311"/>
            <a:ext cx="4858385" cy="16764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4E16799-1C1A-4948-BC50-55B52628369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942019" y="2757112"/>
            <a:ext cx="482028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681192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</TotalTime>
  <Words>352</Words>
  <Application>Microsoft Office PowerPoint</Application>
  <PresentationFormat>Широкоэкранный</PresentationFormat>
  <Paragraphs>41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Times New Roman</vt:lpstr>
      <vt:lpstr>Trebuchet MS</vt:lpstr>
      <vt:lpstr>Wingdings 3</vt:lpstr>
      <vt:lpstr>Аспект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Давид Аветисян</dc:creator>
  <cp:lastModifiedBy>Глевкин Андрей Владиславович</cp:lastModifiedBy>
  <cp:revision>9</cp:revision>
  <dcterms:created xsi:type="dcterms:W3CDTF">2021-05-01T17:40:30Z</dcterms:created>
  <dcterms:modified xsi:type="dcterms:W3CDTF">2022-06-26T17:33:56Z</dcterms:modified>
</cp:coreProperties>
</file>