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5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2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16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86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3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3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9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86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5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2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9333AB-8FFD-4646-8BF3-D9AAD93D466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115616" y="3212976"/>
            <a:ext cx="7054552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Memterest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27584" y="620688"/>
            <a:ext cx="6192688" cy="100811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2 курс Лицея Академии Яндекса</a:t>
            </a:r>
          </a:p>
          <a:p>
            <a:endParaRPr lang="ru-RU" dirty="0"/>
          </a:p>
          <a:p>
            <a:r>
              <a:rPr lang="ru-RU" dirty="0"/>
              <a:t>2022г.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0D20C-9753-4FC7-B4FD-A721AACD0976}"/>
              </a:ext>
            </a:extLst>
          </p:cNvPr>
          <p:cNvSpPr txBox="1"/>
          <p:nvPr/>
        </p:nvSpPr>
        <p:spPr>
          <a:xfrm>
            <a:off x="827584" y="4725144"/>
            <a:ext cx="2160240" cy="178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Выполнили:</a:t>
            </a:r>
          </a:p>
          <a:p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Ромашова А.М.</a:t>
            </a:r>
          </a:p>
          <a:p>
            <a:r>
              <a:rPr lang="ru-RU" dirty="0">
                <a:latin typeface="+mj-lt"/>
              </a:rPr>
              <a:t>Тарасенко Н.А.</a:t>
            </a:r>
          </a:p>
          <a:p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524222" y="1988840"/>
            <a:ext cx="4047777" cy="4032448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Название проекта - “</a:t>
            </a:r>
            <a:r>
              <a:rPr lang="en-US" sz="2000" dirty="0" err="1"/>
              <a:t>Memterest</a:t>
            </a:r>
            <a:r>
              <a:rPr lang="ru-RU" sz="2000" dirty="0"/>
              <a:t>”. </a:t>
            </a:r>
          </a:p>
          <a:p>
            <a:pPr algn="just"/>
            <a:r>
              <a:rPr lang="ru-RU" dirty="0" err="1"/>
              <a:t>Мемтерест</a:t>
            </a:r>
            <a:r>
              <a:rPr lang="ru-RU" dirty="0"/>
              <a:t> – пародия на </a:t>
            </a:r>
            <a:r>
              <a:rPr lang="en-US" dirty="0"/>
              <a:t>Pinterest, </a:t>
            </a:r>
            <a:r>
              <a:rPr lang="ru-RU" dirty="0"/>
              <a:t>но </a:t>
            </a:r>
            <a:r>
              <a:rPr lang="ru-RU" dirty="0" err="1"/>
              <a:t>мемтерест</a:t>
            </a:r>
            <a:r>
              <a:rPr lang="ru-RU" dirty="0"/>
              <a:t> специализируется только на мемах и анекдотах.</a:t>
            </a:r>
          </a:p>
          <a:p>
            <a:pPr algn="just"/>
            <a:endParaRPr lang="ru-RU" sz="2000" dirty="0"/>
          </a:p>
          <a:p>
            <a:pPr algn="just"/>
            <a:r>
              <a:rPr lang="ru-RU" dirty="0"/>
              <a:t>Основные функции сайта – просмотр, публикация и поиск по словам и категориям мемов и анекдотов.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451273-7B23-4E17-AD10-492DAB2EB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284984" cy="32849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15109-AB29-4F2E-AAF5-D64E78EA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облик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4AD656-5388-4CDE-BC4F-867A1BA2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1" y="2123088"/>
            <a:ext cx="7543800" cy="39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8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394803"/>
          </a:xfrm>
        </p:spPr>
        <p:txBody>
          <a:bodyPr/>
          <a:lstStyle/>
          <a:p>
            <a:r>
              <a:rPr lang="ru-RU" sz="2000" dirty="0"/>
              <a:t>Для реализации использовались библиотеки:</a:t>
            </a:r>
          </a:p>
          <a:p>
            <a:r>
              <a:rPr lang="ru-RU" sz="2000" dirty="0"/>
              <a:t>• </a:t>
            </a:r>
            <a:r>
              <a:rPr lang="en-US" dirty="0"/>
              <a:t>flask, flask-login, flask-restful</a:t>
            </a:r>
            <a:endParaRPr lang="ru-RU" sz="2000" dirty="0"/>
          </a:p>
          <a:p>
            <a:r>
              <a:rPr lang="ru-RU" sz="2000" dirty="0"/>
              <a:t>• </a:t>
            </a:r>
            <a:r>
              <a:rPr lang="en-US" sz="2000" dirty="0" err="1"/>
              <a:t>dotenv</a:t>
            </a:r>
            <a:endParaRPr lang="ru-RU" sz="2000" dirty="0"/>
          </a:p>
          <a:p>
            <a:r>
              <a:rPr lang="ru-RU" sz="2000" dirty="0"/>
              <a:t>• </a:t>
            </a:r>
            <a:r>
              <a:rPr lang="en-US" sz="2000" dirty="0" err="1"/>
              <a:t>smtplib</a:t>
            </a:r>
            <a:endParaRPr lang="ru-RU" sz="2000" dirty="0"/>
          </a:p>
          <a:p>
            <a:r>
              <a:rPr lang="ru-RU" sz="2000" dirty="0"/>
              <a:t>• </a:t>
            </a:r>
            <a:r>
              <a:rPr lang="ru-RU" sz="2000" dirty="0" err="1"/>
              <a:t>os</a:t>
            </a:r>
            <a:endParaRPr lang="ru-RU" sz="2000" dirty="0"/>
          </a:p>
          <a:p>
            <a:r>
              <a:rPr lang="ru-RU" sz="2000" dirty="0"/>
              <a:t>• sqlite3</a:t>
            </a:r>
            <a:endParaRPr lang="en-US" sz="2000" dirty="0"/>
          </a:p>
          <a:p>
            <a:r>
              <a:rPr lang="ru-RU" sz="2000" dirty="0"/>
              <a:t>• </a:t>
            </a:r>
            <a:r>
              <a:rPr lang="en-US" dirty="0"/>
              <a:t>PIL, io</a:t>
            </a:r>
          </a:p>
          <a:p>
            <a:r>
              <a:rPr lang="ru-RU" sz="20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sqlalchemy</a:t>
            </a:r>
            <a:endParaRPr lang="en-US" sz="2000" dirty="0"/>
          </a:p>
          <a:p>
            <a:r>
              <a:rPr lang="ru-RU" sz="2000" dirty="0"/>
              <a:t>•</a:t>
            </a:r>
            <a:r>
              <a:rPr lang="en-US" sz="2000" dirty="0"/>
              <a:t> datetime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362053-879D-46B7-BF5D-70100149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44" y="2063140"/>
            <a:ext cx="3809524" cy="3809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20081" y="1916832"/>
            <a:ext cx="7903838" cy="41044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200" dirty="0"/>
              <a:t>Построен на </a:t>
            </a:r>
            <a:r>
              <a:rPr lang="en-US" sz="2200" dirty="0"/>
              <a:t>REST-API </a:t>
            </a:r>
            <a:r>
              <a:rPr lang="ru-RU" sz="2200" dirty="0"/>
              <a:t>при помощи модуля </a:t>
            </a:r>
            <a:r>
              <a:rPr lang="en-US" sz="2200" dirty="0"/>
              <a:t>flask-restful.</a:t>
            </a:r>
            <a:endParaRPr lang="ru-RU" sz="2200" dirty="0"/>
          </a:p>
          <a:p>
            <a:pPr algn="just"/>
            <a:r>
              <a:rPr lang="ru-RU" sz="2200" dirty="0"/>
              <a:t>Проект содержит файлы:</a:t>
            </a:r>
          </a:p>
          <a:p>
            <a:pPr algn="just"/>
            <a:r>
              <a:rPr lang="en-US" sz="2200" dirty="0"/>
              <a:t> - main.py. </a:t>
            </a:r>
            <a:r>
              <a:rPr lang="ru-RU" sz="2200" dirty="0"/>
              <a:t>Этот файл объединяет и связывает все остальные файлы проекта и запускает сервер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- Файлы типа </a:t>
            </a:r>
            <a:r>
              <a:rPr lang="en-US" sz="2200" dirty="0"/>
              <a:t>&lt;name&gt;_api.py</a:t>
            </a:r>
            <a:r>
              <a:rPr lang="ru-RU" sz="2200" dirty="0"/>
              <a:t> создают страницы для взаимодействия пользователя с сайтом: например, страницу регистрации (</a:t>
            </a:r>
            <a:r>
              <a:rPr lang="en-US" sz="2200" dirty="0"/>
              <a:t>/register</a:t>
            </a:r>
            <a:r>
              <a:rPr lang="ru-RU" sz="2200" dirty="0"/>
              <a:t>), страницу просмотра</a:t>
            </a:r>
            <a:r>
              <a:rPr lang="en-US" sz="2200" dirty="0"/>
              <a:t> (/pin/&lt;id&gt;)</a:t>
            </a:r>
            <a:r>
              <a:rPr lang="ru-RU" sz="2200" dirty="0"/>
              <a:t> и публикации</a:t>
            </a:r>
            <a:r>
              <a:rPr lang="en-US" sz="2200" dirty="0"/>
              <a:t> (/</a:t>
            </a:r>
            <a:r>
              <a:rPr lang="en-US" sz="2200" dirty="0" err="1"/>
              <a:t>new_pin</a:t>
            </a:r>
            <a:r>
              <a:rPr lang="en-US" sz="2200" dirty="0"/>
              <a:t>)</a:t>
            </a:r>
            <a:r>
              <a:rPr lang="ru-RU" sz="2200" dirty="0"/>
              <a:t> мема.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- Файлы типа </a:t>
            </a:r>
            <a:r>
              <a:rPr lang="en-US" sz="2200" dirty="0"/>
              <a:t>&lt;name&gt;_resources.py </a:t>
            </a:r>
            <a:r>
              <a:rPr lang="ru-RU" sz="2200" dirty="0"/>
              <a:t>создают классы для осуществления функционала сайта: например, осуществляют добавления пользователя в базу данных при регистрации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2960" y="1916832"/>
            <a:ext cx="4181088" cy="41044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  </a:t>
            </a:r>
            <a:r>
              <a:rPr lang="en-US" sz="2000" dirty="0"/>
              <a:t>-</a:t>
            </a:r>
            <a:r>
              <a:rPr lang="ru-RU" sz="2000" dirty="0"/>
              <a:t> Файл </a:t>
            </a:r>
            <a:r>
              <a:rPr lang="en-US" sz="2000" dirty="0"/>
              <a:t>message.py </a:t>
            </a:r>
            <a:r>
              <a:rPr lang="ru-RU" sz="2000" dirty="0"/>
              <a:t>отправляет письмо пользователю при регистрации.</a:t>
            </a:r>
          </a:p>
          <a:p>
            <a:pPr algn="just"/>
            <a:endParaRPr lang="ru-RU" dirty="0"/>
          </a:p>
          <a:p>
            <a:pPr algn="just"/>
            <a:r>
              <a:rPr lang="ru-RU" sz="2000" dirty="0"/>
              <a:t>А также папки:</a:t>
            </a:r>
          </a:p>
          <a:p>
            <a:pPr algn="just"/>
            <a:r>
              <a:rPr lang="ru-RU" dirty="0"/>
              <a:t>- </a:t>
            </a:r>
            <a:r>
              <a:rPr lang="en-US" dirty="0"/>
              <a:t>data: </a:t>
            </a:r>
            <a:r>
              <a:rPr lang="ru-RU" dirty="0"/>
              <a:t>содержит файлы типа </a:t>
            </a:r>
            <a:r>
              <a:rPr lang="en-US" dirty="0"/>
              <a:t>&lt;name&gt;.</a:t>
            </a:r>
            <a:r>
              <a:rPr lang="en-US" dirty="0" err="1"/>
              <a:t>py</a:t>
            </a:r>
            <a:r>
              <a:rPr lang="ru-RU" dirty="0"/>
              <a:t>, а также </a:t>
            </a:r>
            <a:r>
              <a:rPr lang="en-US" dirty="0"/>
              <a:t>db_session.py </a:t>
            </a:r>
            <a:r>
              <a:rPr lang="ru-RU" dirty="0"/>
              <a:t>и </a:t>
            </a:r>
            <a:r>
              <a:rPr lang="en-US" dirty="0"/>
              <a:t>all_models.py,</a:t>
            </a:r>
            <a:r>
              <a:rPr lang="ru-RU" dirty="0"/>
              <a:t> управляющие базой данных.</a:t>
            </a:r>
            <a:endParaRPr lang="en-US" dirty="0"/>
          </a:p>
          <a:p>
            <a:pPr algn="just"/>
            <a:r>
              <a:rPr lang="en-US" dirty="0"/>
              <a:t>- </a:t>
            </a:r>
            <a:r>
              <a:rPr lang="en-US" dirty="0" err="1"/>
              <a:t>db</a:t>
            </a:r>
            <a:r>
              <a:rPr lang="en-US" dirty="0"/>
              <a:t>: </a:t>
            </a:r>
            <a:r>
              <a:rPr lang="ru-RU" dirty="0"/>
              <a:t>содержит единственный файл </a:t>
            </a:r>
            <a:r>
              <a:rPr lang="en-US" dirty="0" err="1"/>
              <a:t>memterest.db</a:t>
            </a:r>
            <a:r>
              <a:rPr lang="en-US" dirty="0"/>
              <a:t>, </a:t>
            </a:r>
            <a:r>
              <a:rPr lang="ru-RU" dirty="0"/>
              <a:t>собственно являющийся базой данных.</a:t>
            </a:r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737B85-D1BB-4FB2-8A66-94AA29A07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16832"/>
            <a:ext cx="3852445" cy="3852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- </a:t>
            </a:r>
            <a:r>
              <a:rPr lang="en-US" dirty="0"/>
              <a:t>forms: </a:t>
            </a:r>
            <a:r>
              <a:rPr lang="ru-RU" dirty="0"/>
              <a:t>содержит информацию о формах (регистрации, входа, публикации мемов и анекдотов, создания досок)</a:t>
            </a:r>
          </a:p>
          <a:p>
            <a:r>
              <a:rPr lang="ru-RU" dirty="0"/>
              <a:t>-</a:t>
            </a:r>
            <a:r>
              <a:rPr lang="en-US" dirty="0"/>
              <a:t> static,</a:t>
            </a:r>
            <a:r>
              <a:rPr lang="ru-RU" dirty="0"/>
              <a:t> состоящая из папок:</a:t>
            </a:r>
          </a:p>
          <a:p>
            <a:pPr lvl="1">
              <a:buFontTx/>
              <a:buChar char="-"/>
            </a:pPr>
            <a:r>
              <a:rPr lang="en-US" dirty="0" err="1"/>
              <a:t>Img</a:t>
            </a:r>
            <a:r>
              <a:rPr lang="en-US" dirty="0"/>
              <a:t>, </a:t>
            </a:r>
            <a:r>
              <a:rPr lang="ru-RU" dirty="0"/>
              <a:t>в которой хранятся картинки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Css</a:t>
            </a:r>
            <a:r>
              <a:rPr lang="ru-RU" dirty="0"/>
              <a:t>, хранится </a:t>
            </a:r>
            <a:r>
              <a:rPr lang="en-US" dirty="0" err="1"/>
              <a:t>css</a:t>
            </a:r>
            <a:r>
              <a:rPr lang="en-US" dirty="0"/>
              <a:t>-</a:t>
            </a:r>
            <a:r>
              <a:rPr lang="ru-RU" dirty="0"/>
              <a:t>файл </a:t>
            </a:r>
            <a:r>
              <a:rPr lang="en-US" dirty="0"/>
              <a:t>style.css</a:t>
            </a:r>
          </a:p>
          <a:p>
            <a:pPr lvl="1">
              <a:buFontTx/>
              <a:buChar char="-"/>
            </a:pPr>
            <a:r>
              <a:rPr lang="en-US" dirty="0"/>
              <a:t>Fonts, </a:t>
            </a:r>
            <a:r>
              <a:rPr lang="ru-RU" dirty="0"/>
              <a:t>содержит основной шрифт сайта – </a:t>
            </a:r>
            <a:r>
              <a:rPr lang="en-US" dirty="0"/>
              <a:t>bahnschrift.ttf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- templates: </a:t>
            </a:r>
            <a:r>
              <a:rPr lang="ru-RU" dirty="0"/>
              <a:t>содержит </a:t>
            </a:r>
            <a:r>
              <a:rPr lang="en-US" dirty="0"/>
              <a:t>.html </a:t>
            </a:r>
            <a:r>
              <a:rPr lang="ru-RU" dirty="0"/>
              <a:t>файлы шаблонов сайта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48AB223-4394-417C-88FC-E7E971350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006600"/>
            <a:ext cx="3702050" cy="37020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Мы сделали сайт, похожий на </a:t>
            </a:r>
            <a:r>
              <a:rPr lang="en-US" sz="2000" dirty="0"/>
              <a:t>Pinterest, </a:t>
            </a:r>
            <a:r>
              <a:rPr lang="ru-RU" dirty="0"/>
              <a:t>но </a:t>
            </a:r>
            <a:r>
              <a:rPr lang="ru-RU" sz="2000" dirty="0"/>
              <a:t>специализирующийся на мемах.</a:t>
            </a:r>
          </a:p>
          <a:p>
            <a:r>
              <a:rPr lang="ru-RU" dirty="0"/>
              <a:t>Возможности для доработки:</a:t>
            </a:r>
          </a:p>
          <a:p>
            <a:r>
              <a:rPr lang="ru-RU" sz="2000" dirty="0"/>
              <a:t>- На данны</a:t>
            </a:r>
            <a:r>
              <a:rPr lang="ru-RU" dirty="0"/>
              <a:t>й момент на страницах </a:t>
            </a:r>
            <a:r>
              <a:rPr lang="ru-RU" dirty="0" err="1"/>
              <a:t>прогружаются</a:t>
            </a:r>
            <a:r>
              <a:rPr lang="ru-RU" dirty="0"/>
              <a:t> 9 последних мемов и 9 последних анекдотов, добавить возможность смотреть «следующие» мемы</a:t>
            </a:r>
          </a:p>
          <a:p>
            <a:r>
              <a:rPr lang="ru-RU" sz="2000" dirty="0"/>
              <a:t>- Возможность восстановления пароля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D7E28B-B761-4801-8A2F-32714678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01" y="2276872"/>
            <a:ext cx="8384597" cy="3918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358</Words>
  <Application>Microsoft Office PowerPoint</Application>
  <PresentationFormat>Экран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Ретро</vt:lpstr>
      <vt:lpstr>Memterest</vt:lpstr>
      <vt:lpstr>Введение</vt:lpstr>
      <vt:lpstr>Внешний облик сайта</vt:lpstr>
      <vt:lpstr>Реализация</vt:lpstr>
      <vt:lpstr>Реализация</vt:lpstr>
      <vt:lpstr>Реализация</vt:lpstr>
      <vt:lpstr>Реализация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Kushats</dc:title>
  <dc:creator>family</dc:creator>
  <cp:lastModifiedBy>Саша Ромашова</cp:lastModifiedBy>
  <cp:revision>16</cp:revision>
  <dcterms:created xsi:type="dcterms:W3CDTF">2022-01-21T14:10:42Z</dcterms:created>
  <dcterms:modified xsi:type="dcterms:W3CDTF">2022-04-28T18:53:26Z</dcterms:modified>
</cp:coreProperties>
</file>