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7C957B8-12DB-472F-B7A1-65E41121E4F8}">
  <a:tblStyle styleId="{47C957B8-12DB-472F-B7A1-65E41121E4F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ews.ycombinator.com/newsguidelin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Eternal September: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Online Information-Sharing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Community Analysis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Ehsan Gholami, John Karasinski, Jenette Sellin, Dmitry Shemetov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May 26, 2016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950" y="87125"/>
            <a:ext cx="1566900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225" y="403771"/>
            <a:ext cx="933600" cy="9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550" y="1337375"/>
            <a:ext cx="2108100" cy="6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Reddit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0" y="686475"/>
            <a:ext cx="7923600" cy="4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Reddit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99" y="665200"/>
            <a:ext cx="7961400" cy="4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a network out of comments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25" y="716574"/>
            <a:ext cx="5784499" cy="442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 the users into cohorts (communities) based on year of first comment. Create a network for every year and check the behavior statistics of each cohort in that year. Behavior statistics: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Comments per user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Closeness centrality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 each cohort, count the number of unique active users per year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users per year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850" y="960337"/>
            <a:ext cx="4834249" cy="32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Average number of posts per user over time.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 per user over time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375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Closeness centrality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075" y="904575"/>
            <a:ext cx="5350825" cy="356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Closeness centrality: the reciprocal sum of the shortest distances from every node to a given node.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Hacker News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Hacker News is a social news website focusing on computer science and entrepreneurship. In general, content that can be submitted is defined as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“Anything that good hackers would find interesting. That includes more than hacking and startups. If you had to reduce it to a sentence, the answer might be: anything that gratifies one's intellectual curiosity.”</a:t>
            </a:r>
          </a:p>
          <a:p>
            <a:pPr indent="457200" lvl="0" marL="4572000" algn="l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Hacker News Guidelines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6" y="0"/>
            <a:ext cx="869542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users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Active authors by month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author is active if they posted at least once in a month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Cohorts are defined by the year that an author first commented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users that join do not stick around for long.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 of new users by year appears to have peaked in 2013.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424" y="641412"/>
            <a:ext cx="5519625" cy="37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Goals and motivation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Previous 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datasets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Reddit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HackerNews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StackExchange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Discussion and conclusions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per month 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active user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number of comments per month per user seems to be decreasing slightly over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Earlier cohorts post more.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Newer cohorts take time to post more often.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424" y="674400"/>
            <a:ext cx="5519625" cy="379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Central Users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Calculate the betweenness of the network during each month.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Find the average betweenness for users in each cohort.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Users in older cohorts have a larger number of shortest paths from all vertices to all others that pass through their nodes.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424" y="674397"/>
            <a:ext cx="5519625" cy="379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StackExchange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StackExchange is a series of question and answer sites, each relating to a specific topic. In particular, we look at Math StackExchange, which is a forum for anyone studying math to ask and answer questions in mathematics. Users come from all levels of math.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Content ranges from introductory homework problems to open ended theoretical discussion.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073" y="1"/>
            <a:ext cx="105862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26075" y="215775"/>
            <a:ext cx="2808000" cy="122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active users per month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26075" y="1642600"/>
            <a:ext cx="2808000" cy="342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Cohorts are determined by the year of a user’s first post (when they joined).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Active users are those who have posted in a given month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new users are active for about a year, and then become inactive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from all cohorts tend to the same level of activity over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 level of activity is slowly decreasing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950" y="793400"/>
            <a:ext cx="5770050" cy="38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3434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26075" y="357800"/>
            <a:ext cx="2808000" cy="104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 number of comments per month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average number of comments per user has decreased over time, with the exception of the most recent year.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New cohorts have a spike in activity during their first year, and then die back down gradually.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reflects the fluctuation of active users over their first year.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275" y="656149"/>
            <a:ext cx="5839725" cy="38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Old users are more active even though new users outnumber them.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users have higher centrality compared to new ones.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users are loyal to the system.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Measure inter-cohort interaction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Detecting community migration from subreddit to subreddit: TrueReddit -&gt; TrueTrueReddit.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It is unclear which metrics can accurately measure the “quality” of the information flowing on a network. Best bet might be to detect community splintering: find points where a piece of the community creates a separate discussion space.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Questions? Suggestions?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 Key Actors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method to identify key actors is to plot actors’ scores for Eigenvector centrality versus Betweenness. Theoretically, these metrics should be approximately linear; therefore, any non-linear outliers will be of note.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 actor with very high betweenness but low EC may be a critical gatekeeper to a central actor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Likewise, an actor with low betweenness but high EC may have unique access to central actors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0" y="689525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How does the amount of users’ activity change over time?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 users’ centrality in the network change over time, both overall and by cohort?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How does comment length change in the community over time, both overall and by cohort?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 users’ activities change in the community over time, both overall and by cohort?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Questions (for today)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does the amount of users’ activity change over time?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Average number of active users in each cohort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Average number of posts/comments from each cohort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How do users’ centrality in the network change over time, both overall and by cohort?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Average centrality of each cohort over 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trike="sngStrike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Networks change with time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investigate changes in users’ behavior over time, we divide the users into cohorts (communities).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then investigate how cohorts behave differently from each other, and how cohorts change over time.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400500" y="8041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Fire, M. et. al “Analyzing Complex Network User Arrival Patterns and Their Effect on Network Topologies”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950" y="1607400"/>
            <a:ext cx="4505199" cy="32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400500" y="80412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Barbosa, S. et. al. “Averaging Gone Wrong: Using Time-Aware Analyses to Better Understand Behavior”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2" y="1814512"/>
            <a:ext cx="65055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Datasets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4009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{47C957B8-12DB-472F-B7A1-65E41121E4F8}</a:tableStyleId>
              </a:tblPr>
              <a:tblGrid>
                <a:gridCol w="1556300"/>
                <a:gridCol w="2063175"/>
                <a:gridCol w="2227175"/>
                <a:gridCol w="2495550"/>
              </a:tblGrid>
              <a:tr h="66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Reddit</a:t>
                      </a: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(/r/math)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Hacker News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StackExchange (math)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2008 - 2014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2006 - 2016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2011 - 2015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38,832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251,715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66,702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326,355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9,082,312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1,358,756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Reddit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Reddit is a social website for sharing links, for discussion, and cat photos.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Founded in 2005.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