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9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2010/5/20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DWA*code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Struct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sz="2000" dirty="0" err="1" smtClean="0"/>
              <a:t>struct</a:t>
            </a:r>
            <a:r>
              <a:rPr lang="en-US" altLang="zh-TW" sz="2000" dirty="0" smtClean="0"/>
              <a:t> OBS {  //Express obstacles</a:t>
            </a:r>
          </a:p>
          <a:p>
            <a:r>
              <a:rPr lang="en-US" altLang="zh-TW" sz="2000" dirty="0" smtClean="0"/>
              <a:t>double x;</a:t>
            </a:r>
          </a:p>
          <a:p>
            <a:r>
              <a:rPr lang="en-US" altLang="zh-TW" sz="2000" dirty="0" smtClean="0"/>
              <a:t>double y;</a:t>
            </a:r>
          </a:p>
          <a:p>
            <a:r>
              <a:rPr lang="en-US" altLang="zh-TW" sz="2000" dirty="0" smtClean="0"/>
              <a:t>double r;</a:t>
            </a:r>
          </a:p>
          <a:p>
            <a:r>
              <a:rPr lang="en-US" altLang="zh-TW" sz="2000" dirty="0" smtClean="0"/>
              <a:t>};</a:t>
            </a:r>
          </a:p>
          <a:p>
            <a:endParaRPr lang="en-US" altLang="zh-TW" sz="2000" dirty="0" smtClean="0"/>
          </a:p>
          <a:p>
            <a:r>
              <a:rPr lang="en-US" altLang="zh-TW" sz="2000" dirty="0" err="1" smtClean="0"/>
              <a:t>struct</a:t>
            </a:r>
            <a:r>
              <a:rPr lang="en-US" altLang="zh-TW" sz="2000" dirty="0" smtClean="0"/>
              <a:t>  </a:t>
            </a:r>
            <a:r>
              <a:rPr lang="en-US" altLang="zh-TW" sz="2000" dirty="0" smtClean="0"/>
              <a:t>VEL </a:t>
            </a:r>
            <a:r>
              <a:rPr lang="en-US" altLang="zh-TW" sz="2000" dirty="0" smtClean="0"/>
              <a:t>{ </a:t>
            </a:r>
            <a:r>
              <a:rPr lang="en-US" altLang="zh-TW" sz="2000" dirty="0" smtClean="0"/>
              <a:t> //Express velocity</a:t>
            </a:r>
            <a:endParaRPr lang="en-US" altLang="zh-TW" sz="2000" dirty="0" smtClean="0"/>
          </a:p>
          <a:p>
            <a:r>
              <a:rPr lang="en-US" altLang="zh-TW" sz="2000" dirty="0" smtClean="0"/>
              <a:t>double v;</a:t>
            </a:r>
          </a:p>
          <a:p>
            <a:r>
              <a:rPr lang="en-US" altLang="zh-TW" sz="2000" dirty="0" smtClean="0"/>
              <a:t>double w;</a:t>
            </a:r>
          </a:p>
          <a:p>
            <a:r>
              <a:rPr lang="en-US" altLang="zh-TW" sz="2000" dirty="0" smtClean="0"/>
              <a:t>double </a:t>
            </a:r>
            <a:r>
              <a:rPr lang="en-US" altLang="zh-TW" sz="2000" dirty="0" err="1" smtClean="0"/>
              <a:t>unsafety</a:t>
            </a:r>
            <a:r>
              <a:rPr lang="en-US" altLang="zh-TW" sz="2000" dirty="0" smtClean="0"/>
              <a:t>;//0~1</a:t>
            </a:r>
          </a:p>
          <a:p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; //Corresponding ITV index, easy for indexing</a:t>
            </a:r>
          </a:p>
          <a:p>
            <a:r>
              <a:rPr lang="en-US" altLang="zh-TW" sz="2000" dirty="0" err="1" smtClean="0"/>
              <a:t>bool</a:t>
            </a:r>
            <a:r>
              <a:rPr lang="en-US" altLang="zh-TW" sz="2000" dirty="0" smtClean="0"/>
              <a:t> safe;//If it can stop before collision</a:t>
            </a:r>
          </a:p>
          <a:p>
            <a:r>
              <a:rPr lang="en-US" altLang="zh-TW" sz="2000" dirty="0" err="1" smtClean="0"/>
              <a:t>bool</a:t>
            </a:r>
            <a:r>
              <a:rPr lang="en-US" altLang="zh-TW" sz="2000" dirty="0" smtClean="0"/>
              <a:t> reach;//If it can be reached immediately</a:t>
            </a:r>
          </a:p>
          <a:p>
            <a:endParaRPr lang="zh-TW" altLang="en-US" sz="2000" dirty="0" smtClean="0"/>
          </a:p>
          <a:p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hi;//position in the VEL array</a:t>
            </a:r>
          </a:p>
          <a:p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wi</a:t>
            </a:r>
            <a:r>
              <a:rPr lang="en-US" altLang="zh-TW" sz="2000" dirty="0" smtClean="0"/>
              <a:t>;</a:t>
            </a:r>
          </a:p>
          <a:p>
            <a:r>
              <a:rPr lang="en-US" altLang="zh-TW" sz="2000" dirty="0" smtClean="0"/>
              <a:t>};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ObsArray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A data type for saving all obstacles.</a:t>
            </a:r>
          </a:p>
          <a:p>
            <a:pPr>
              <a:buNone/>
            </a:pP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Example code</a:t>
            </a:r>
          </a:p>
          <a:p>
            <a:r>
              <a:rPr lang="en-US" altLang="zh-TW" sz="1600" dirty="0" smtClean="0"/>
              <a:t>v</a:t>
            </a:r>
            <a:r>
              <a:rPr lang="en-US" altLang="zh-TW" sz="1600" dirty="0" smtClean="0"/>
              <a:t>ector &lt;double&gt; range; </a:t>
            </a:r>
            <a:r>
              <a:rPr lang="en-US" altLang="zh-TW" sz="1600" dirty="0" smtClean="0">
                <a:solidFill>
                  <a:srgbClr val="FF0000"/>
                </a:solidFill>
              </a:rPr>
              <a:t>// polar-type laser data</a:t>
            </a:r>
          </a:p>
          <a:p>
            <a:r>
              <a:rPr lang="en-US" altLang="zh-TW" sz="1600" dirty="0" smtClean="0"/>
              <a:t>v</a:t>
            </a:r>
            <a:r>
              <a:rPr lang="en-US" altLang="zh-TW" sz="1600" dirty="0" smtClean="0"/>
              <a:t>ector &lt;double&gt; </a:t>
            </a:r>
            <a:r>
              <a:rPr lang="en-US" altLang="zh-TW" sz="1600" dirty="0" err="1" smtClean="0"/>
              <a:t>rad</a:t>
            </a:r>
            <a:r>
              <a:rPr lang="en-US" altLang="zh-TW" sz="1600" dirty="0" smtClean="0">
                <a:solidFill>
                  <a:srgbClr val="FF0000"/>
                </a:solidFill>
              </a:rPr>
              <a:t>; //polar-type laser data</a:t>
            </a:r>
          </a:p>
          <a:p>
            <a:r>
              <a:rPr lang="en-US" altLang="zh-TW" sz="1600" dirty="0" err="1" smtClean="0"/>
              <a:t>ObsArray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obsarr</a:t>
            </a:r>
            <a:r>
              <a:rPr lang="en-US" altLang="zh-TW" sz="1600" dirty="0" smtClean="0"/>
              <a:t>;</a:t>
            </a:r>
          </a:p>
          <a:p>
            <a:r>
              <a:rPr lang="en-US" altLang="zh-TW" sz="1600" dirty="0" err="1" smtClean="0"/>
              <a:t>obsarr.set_obs_laser_array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range,rad</a:t>
            </a:r>
            <a:r>
              <a:rPr lang="en-US" altLang="zh-TW" sz="1600" dirty="0" smtClean="0"/>
              <a:t>); </a:t>
            </a:r>
            <a:r>
              <a:rPr lang="en-US" altLang="zh-TW" sz="1600" dirty="0" smtClean="0">
                <a:solidFill>
                  <a:srgbClr val="FF0000"/>
                </a:solidFill>
              </a:rPr>
              <a:t>// Transform the polar data into OBS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600" dirty="0" smtClean="0">
                <a:solidFill>
                  <a:srgbClr val="FF0000"/>
                </a:solidFill>
              </a:rPr>
              <a:t>, it will be saved in obsarr.obs, a vector&lt;OBS&gt; type array.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endParaRPr lang="zh-TW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VelItv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972072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Compute the minimum colliding distance of a velocity (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v,w</a:t>
            </a:r>
            <a:r>
              <a:rPr lang="en-US" altLang="zh-TW" sz="20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sz="2000" dirty="0" err="1" smtClean="0"/>
              <a:t>VelItv</a:t>
            </a:r>
            <a:r>
              <a:rPr lang="en-US" altLang="zh-TW" sz="2000" dirty="0" smtClean="0"/>
              <a:t>(double </a:t>
            </a:r>
            <a:r>
              <a:rPr lang="en-US" altLang="zh-TW" sz="2000" dirty="0" err="1" smtClean="0"/>
              <a:t>ang_resolution,double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dist_max</a:t>
            </a:r>
            <a:r>
              <a:rPr lang="en-US" altLang="zh-TW" sz="2000" dirty="0" smtClean="0"/>
              <a:t>);//(degree, meter)</a:t>
            </a:r>
          </a:p>
          <a:p>
            <a:pPr lvl="1"/>
            <a:r>
              <a:rPr lang="en-US" altLang="zh-TW" sz="1600" dirty="0" err="1" smtClean="0"/>
              <a:t>ang_resolution</a:t>
            </a:r>
            <a:r>
              <a:rPr lang="en-US" altLang="zh-TW" sz="1600" dirty="0" smtClean="0"/>
              <a:t>: angle resolution in velocity space, 180/(</a:t>
            </a:r>
            <a:r>
              <a:rPr lang="en-US" altLang="zh-TW" sz="1600" dirty="0" err="1" smtClean="0"/>
              <a:t>ang_resolution</a:t>
            </a:r>
            <a:r>
              <a:rPr lang="en-US" altLang="zh-TW" sz="1600" dirty="0" smtClean="0"/>
              <a:t>) + 1 trajectories are computed.</a:t>
            </a:r>
          </a:p>
          <a:p>
            <a:pPr lvl="1"/>
            <a:r>
              <a:rPr lang="en-US" altLang="zh-TW" sz="1600" dirty="0" err="1" smtClean="0"/>
              <a:t>dist_max</a:t>
            </a:r>
            <a:r>
              <a:rPr lang="en-US" altLang="zh-TW" sz="1600" dirty="0" smtClean="0"/>
              <a:t>: </a:t>
            </a:r>
            <a:r>
              <a:rPr lang="en-US" altLang="zh-TW" sz="1600" dirty="0" err="1" smtClean="0"/>
              <a:t>collision_free</a:t>
            </a:r>
            <a:r>
              <a:rPr lang="en-US" altLang="zh-TW" sz="1600" dirty="0" smtClean="0"/>
              <a:t> distance</a:t>
            </a:r>
          </a:p>
          <a:p>
            <a:r>
              <a:rPr lang="en-US" altLang="zh-TW" sz="2000" dirty="0" smtClean="0"/>
              <a:t>void </a:t>
            </a:r>
            <a:r>
              <a:rPr lang="en-US" altLang="zh-TW" sz="2000" dirty="0" err="1" smtClean="0"/>
              <a:t>SetITV_Multi</a:t>
            </a:r>
            <a:r>
              <a:rPr lang="en-US" altLang="zh-TW" sz="2000" dirty="0" smtClean="0"/>
              <a:t>(vector&lt;OBS&gt;&amp; </a:t>
            </a:r>
            <a:r>
              <a:rPr lang="en-US" altLang="zh-TW" sz="2000" dirty="0" err="1" smtClean="0"/>
              <a:t>obsarr</a:t>
            </a:r>
            <a:r>
              <a:rPr lang="en-US" altLang="zh-TW" sz="2000" dirty="0" smtClean="0"/>
              <a:t>);</a:t>
            </a:r>
          </a:p>
          <a:p>
            <a:pPr lvl="1"/>
            <a:r>
              <a:rPr lang="en-US" altLang="zh-TW" sz="1600" dirty="0" smtClean="0"/>
              <a:t>Compute the collision </a:t>
            </a:r>
            <a:r>
              <a:rPr lang="en-US" altLang="zh-TW" sz="1600" dirty="0" err="1" smtClean="0"/>
              <a:t>distane</a:t>
            </a:r>
            <a:r>
              <a:rPr lang="en-US" altLang="zh-TW" sz="1600" dirty="0" smtClean="0"/>
              <a:t> give a obstacle array.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Example code</a:t>
            </a:r>
          </a:p>
          <a:p>
            <a:r>
              <a:rPr lang="en-US" altLang="zh-TW" sz="1600" dirty="0" err="1" smtClean="0"/>
              <a:t>ObsArray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obsarr</a:t>
            </a:r>
            <a:r>
              <a:rPr lang="en-US" altLang="zh-TW" sz="1600" dirty="0" smtClean="0"/>
              <a:t>;</a:t>
            </a:r>
          </a:p>
          <a:p>
            <a:r>
              <a:rPr lang="en-US" altLang="zh-TW" sz="1600" dirty="0" err="1" smtClean="0"/>
              <a:t>VelItv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vitv</a:t>
            </a:r>
            <a:r>
              <a:rPr lang="en-US" altLang="zh-TW" sz="1600" dirty="0" smtClean="0"/>
              <a:t>(1,80); //initialize</a:t>
            </a:r>
          </a:p>
          <a:p>
            <a:r>
              <a:rPr lang="en-US" altLang="zh-TW" sz="1600" dirty="0" err="1" smtClean="0"/>
              <a:t>obsarr.set_obs_laser_array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range,rad</a:t>
            </a:r>
            <a:r>
              <a:rPr lang="en-US" altLang="zh-TW" sz="1600" dirty="0" smtClean="0"/>
              <a:t>);</a:t>
            </a:r>
          </a:p>
          <a:p>
            <a:r>
              <a:rPr lang="en-US" altLang="zh-TW" sz="1600" dirty="0" err="1" smtClean="0"/>
              <a:t>vitv.SetITV_Multi</a:t>
            </a:r>
            <a:r>
              <a:rPr lang="en-US" altLang="zh-TW" sz="1600" dirty="0" smtClean="0"/>
              <a:t>(obsarr.obs); //computing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DWA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Find admissible velocities from obstacle configurations.</a:t>
            </a:r>
          </a:p>
          <a:p>
            <a:r>
              <a:rPr lang="en-US" altLang="zh-TW" sz="2000" dirty="0" smtClean="0"/>
              <a:t>DWA(double* </a:t>
            </a:r>
            <a:r>
              <a:rPr lang="en-US" altLang="zh-TW" sz="2000" dirty="0" err="1" smtClean="0"/>
              <a:t>limits,RobotTra</a:t>
            </a:r>
            <a:r>
              <a:rPr lang="en-US" altLang="zh-TW" sz="2000" dirty="0" smtClean="0"/>
              <a:t>::</a:t>
            </a:r>
            <a:r>
              <a:rPr lang="en-US" altLang="zh-TW" sz="2000" dirty="0" err="1" smtClean="0"/>
              <a:t>VelItv</a:t>
            </a:r>
            <a:r>
              <a:rPr lang="en-US" altLang="zh-TW" sz="2000" dirty="0" smtClean="0"/>
              <a:t>&amp; </a:t>
            </a:r>
            <a:r>
              <a:rPr lang="en-US" altLang="zh-TW" sz="2000" dirty="0" err="1" smtClean="0"/>
              <a:t>velitv</a:t>
            </a:r>
            <a:r>
              <a:rPr lang="en-US" altLang="zh-TW" sz="2000" dirty="0" smtClean="0"/>
              <a:t>);</a:t>
            </a:r>
          </a:p>
          <a:p>
            <a:pPr lvl="1"/>
            <a:r>
              <a:rPr lang="en-US" altLang="zh-TW" sz="1600" dirty="0" smtClean="0"/>
              <a:t>d</a:t>
            </a:r>
            <a:r>
              <a:rPr lang="en-US" altLang="zh-TW" sz="1600" dirty="0" smtClean="0"/>
              <a:t>ouble limits[9] is a array, contains parameters of DWA.</a:t>
            </a:r>
          </a:p>
          <a:p>
            <a:pPr lvl="1"/>
            <a:r>
              <a:rPr lang="en-US" altLang="zh-TW" sz="1600" dirty="0" smtClean="0"/>
              <a:t>Limits[0] = Maximum forward velocity (m/s)</a:t>
            </a:r>
          </a:p>
          <a:p>
            <a:pPr lvl="1"/>
            <a:r>
              <a:rPr lang="en-US" altLang="zh-TW" sz="1600" dirty="0" smtClean="0"/>
              <a:t>Limits[1] = Minimum forward velocity (m/s)</a:t>
            </a:r>
          </a:p>
          <a:p>
            <a:pPr lvl="1"/>
            <a:r>
              <a:rPr lang="en-US" altLang="zh-TW" sz="1600" dirty="0" smtClean="0"/>
              <a:t>Limits[2] =  </a:t>
            </a:r>
            <a:r>
              <a:rPr lang="en-US" altLang="zh-TW" sz="1600" dirty="0" smtClean="0"/>
              <a:t>Maximum rotating velocity (</a:t>
            </a:r>
            <a:r>
              <a:rPr lang="en-US" altLang="zh-TW" sz="1600" dirty="0" err="1" smtClean="0"/>
              <a:t>rad</a:t>
            </a:r>
            <a:r>
              <a:rPr lang="en-US" altLang="zh-TW" sz="1600" dirty="0" smtClean="0"/>
              <a:t>/s</a:t>
            </a:r>
            <a:r>
              <a:rPr lang="en-US" altLang="zh-TW" sz="1600" dirty="0" smtClean="0"/>
              <a:t>)</a:t>
            </a:r>
          </a:p>
          <a:p>
            <a:pPr lvl="1"/>
            <a:r>
              <a:rPr lang="en-US" altLang="zh-TW" sz="1600" dirty="0" smtClean="0"/>
              <a:t>Limits[3] = Minimum </a:t>
            </a:r>
            <a:r>
              <a:rPr lang="en-US" altLang="zh-TW" sz="1600" dirty="0" smtClean="0"/>
              <a:t>rotating velocity (</a:t>
            </a:r>
            <a:r>
              <a:rPr lang="en-US" altLang="zh-TW" sz="1600" dirty="0" err="1" smtClean="0"/>
              <a:t>rad</a:t>
            </a:r>
            <a:r>
              <a:rPr lang="en-US" altLang="zh-TW" sz="1600" dirty="0" smtClean="0"/>
              <a:t>/s</a:t>
            </a:r>
            <a:r>
              <a:rPr lang="en-US" altLang="zh-TW" sz="1600" dirty="0" smtClean="0"/>
              <a:t>)</a:t>
            </a:r>
          </a:p>
          <a:p>
            <a:pPr lvl="1"/>
            <a:r>
              <a:rPr lang="en-US" altLang="zh-TW" sz="1600" dirty="0" smtClean="0"/>
              <a:t>Limits[4] = Maximum forward acceleration (m/s^2)</a:t>
            </a:r>
          </a:p>
          <a:p>
            <a:pPr lvl="1"/>
            <a:r>
              <a:rPr lang="en-US" altLang="zh-TW" sz="1600" dirty="0" smtClean="0"/>
              <a:t>Limits[5] = Maximum rotating acceleration (</a:t>
            </a:r>
            <a:r>
              <a:rPr lang="en-US" altLang="zh-TW" sz="1600" dirty="0" err="1" smtClean="0"/>
              <a:t>rad</a:t>
            </a:r>
            <a:r>
              <a:rPr lang="en-US" altLang="zh-TW" sz="1600" dirty="0" smtClean="0"/>
              <a:t>/s^2)</a:t>
            </a:r>
          </a:p>
          <a:p>
            <a:pPr lvl="1"/>
            <a:r>
              <a:rPr lang="en-US" altLang="zh-TW" sz="1600" dirty="0" smtClean="0"/>
              <a:t>Limits[6] = search resolution of forward velocity (m/s)</a:t>
            </a:r>
          </a:p>
          <a:p>
            <a:pPr lvl="1"/>
            <a:r>
              <a:rPr lang="en-US" altLang="zh-TW" sz="1600" dirty="0" smtClean="0"/>
              <a:t>Limits[7] = search resolution of rotating velocity (</a:t>
            </a:r>
            <a:r>
              <a:rPr lang="en-US" altLang="zh-TW" sz="1600" dirty="0" err="1" smtClean="0"/>
              <a:t>rad</a:t>
            </a:r>
            <a:r>
              <a:rPr lang="en-US" altLang="zh-TW" sz="1600" dirty="0" smtClean="0"/>
              <a:t>/s)</a:t>
            </a:r>
          </a:p>
          <a:p>
            <a:pPr lvl="1"/>
            <a:r>
              <a:rPr lang="en-US" altLang="zh-TW" sz="1600" dirty="0" smtClean="0"/>
              <a:t>Limits[8] = sampling </a:t>
            </a:r>
            <a:r>
              <a:rPr lang="en-US" altLang="zh-TW" sz="1600" dirty="0" smtClean="0"/>
              <a:t>t</a:t>
            </a:r>
            <a:r>
              <a:rPr lang="en-US" altLang="zh-TW" sz="1600" dirty="0" smtClean="0"/>
              <a:t>ime (s)</a:t>
            </a:r>
          </a:p>
          <a:p>
            <a:pPr lvl="1"/>
            <a:r>
              <a:rPr lang="en-US" altLang="zh-TW" sz="1600" dirty="0" smtClean="0"/>
              <a:t>That is, the DWA object will have a 2-D velocity array of </a:t>
            </a:r>
            <a:r>
              <a:rPr lang="en-US" altLang="zh-TW" sz="1600" b="1" dirty="0" smtClean="0"/>
              <a:t>height == (limit[0] – limit[1])/limit[6]</a:t>
            </a:r>
            <a:r>
              <a:rPr lang="en-US" altLang="zh-TW" sz="1600" dirty="0" smtClean="0"/>
              <a:t>, </a:t>
            </a:r>
            <a:r>
              <a:rPr lang="en-US" altLang="zh-TW" sz="1600" b="1" dirty="0" smtClean="0"/>
              <a:t>width ==</a:t>
            </a:r>
            <a:r>
              <a:rPr lang="en-US" altLang="zh-TW" sz="1600" b="1" dirty="0" smtClean="0"/>
              <a:t> (</a:t>
            </a:r>
            <a:r>
              <a:rPr lang="en-US" altLang="zh-TW" sz="1600" b="1" dirty="0" smtClean="0"/>
              <a:t>limit[2] </a:t>
            </a:r>
            <a:r>
              <a:rPr lang="en-US" altLang="zh-TW" sz="1600" b="1" dirty="0" smtClean="0"/>
              <a:t>– </a:t>
            </a:r>
            <a:r>
              <a:rPr lang="en-US" altLang="zh-TW" sz="1600" b="1" dirty="0" smtClean="0"/>
              <a:t>limit[3])/limit[7]</a:t>
            </a:r>
            <a:r>
              <a:rPr lang="en-US" altLang="zh-TW" sz="1600" dirty="0" smtClean="0"/>
              <a:t>.</a:t>
            </a:r>
            <a:endParaRPr lang="en-US" altLang="zh-TW" sz="1600" b="1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DWA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Example code</a:t>
            </a:r>
          </a:p>
          <a:p>
            <a:r>
              <a:rPr lang="en-US" altLang="zh-TW" sz="1600" dirty="0" smtClean="0"/>
              <a:t>double </a:t>
            </a:r>
            <a:r>
              <a:rPr lang="en-US" altLang="zh-TW" sz="1600" dirty="0" err="1" smtClean="0"/>
              <a:t>vlim</a:t>
            </a:r>
            <a:r>
              <a:rPr lang="en-US" altLang="zh-TW" sz="1600" dirty="0" smtClean="0"/>
              <a:t>[] = {0.5,0,1,-1,0.5,1,0.1,0.1,0.5};</a:t>
            </a:r>
          </a:p>
          <a:p>
            <a:r>
              <a:rPr lang="en-US" altLang="zh-TW" sz="1600" dirty="0" err="1" smtClean="0"/>
              <a:t>ObsArray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obsarr</a:t>
            </a:r>
            <a:r>
              <a:rPr lang="en-US" altLang="zh-TW" sz="1600" dirty="0" smtClean="0"/>
              <a:t>;</a:t>
            </a:r>
          </a:p>
          <a:p>
            <a:r>
              <a:rPr lang="en-US" altLang="zh-TW" sz="1600" dirty="0" err="1" smtClean="0"/>
              <a:t>VelItv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vitv</a:t>
            </a:r>
            <a:r>
              <a:rPr lang="en-US" altLang="zh-TW" sz="1600" dirty="0" smtClean="0"/>
              <a:t>(1,80); //initialize</a:t>
            </a:r>
          </a:p>
          <a:p>
            <a:r>
              <a:rPr lang="en-US" altLang="zh-TW" sz="1600" dirty="0" smtClean="0"/>
              <a:t>DWA </a:t>
            </a:r>
            <a:r>
              <a:rPr lang="en-US" altLang="zh-TW" sz="1600" dirty="0" err="1" smtClean="0"/>
              <a:t>dwa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vlim,vitv</a:t>
            </a:r>
            <a:r>
              <a:rPr lang="en-US" altLang="zh-TW" sz="1600" dirty="0" smtClean="0"/>
              <a:t>);</a:t>
            </a:r>
          </a:p>
          <a:p>
            <a:r>
              <a:rPr lang="en-US" altLang="zh-TW" sz="1600" dirty="0" err="1" smtClean="0"/>
              <a:t>obsarr.set_obs_laser_array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range,rad</a:t>
            </a:r>
            <a:r>
              <a:rPr lang="en-US" altLang="zh-TW" sz="1600" dirty="0" smtClean="0"/>
              <a:t>); </a:t>
            </a:r>
            <a:r>
              <a:rPr lang="en-US" altLang="zh-TW" sz="1600" dirty="0" smtClean="0">
                <a:solidFill>
                  <a:srgbClr val="FF0000"/>
                </a:solidFill>
              </a:rPr>
              <a:t>//Set sensor information</a:t>
            </a:r>
          </a:p>
          <a:p>
            <a:r>
              <a:rPr lang="en-US" altLang="zh-TW" sz="1600" dirty="0" err="1" smtClean="0"/>
              <a:t>dwa</a:t>
            </a:r>
            <a:r>
              <a:rPr lang="en-US" altLang="zh-TW" sz="1600" dirty="0" smtClean="0"/>
              <a:t>-&gt;</a:t>
            </a:r>
            <a:r>
              <a:rPr lang="en-US" altLang="zh-TW" sz="1600" dirty="0" err="1" smtClean="0"/>
              <a:t>Update_Vel_State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obsarr,bestnode.v,bestnode.w</a:t>
            </a:r>
            <a:r>
              <a:rPr lang="en-US" altLang="zh-TW" sz="1600" dirty="0" smtClean="0"/>
              <a:t>); </a:t>
            </a:r>
            <a:r>
              <a:rPr lang="en-US" altLang="zh-TW" sz="1600" dirty="0" smtClean="0">
                <a:solidFill>
                  <a:srgbClr val="FF0000"/>
                </a:solidFill>
              </a:rPr>
              <a:t>//Computing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r>
              <a:rPr lang="en-US" altLang="zh-TW" sz="1600" dirty="0" smtClean="0"/>
              <a:t>vector&lt;VEL&gt; &amp;</a:t>
            </a:r>
            <a:r>
              <a:rPr lang="en-US" altLang="zh-TW" sz="1600" dirty="0" err="1" smtClean="0"/>
              <a:t>cands</a:t>
            </a:r>
            <a:r>
              <a:rPr lang="en-US" altLang="zh-TW" sz="1600" dirty="0" smtClean="0"/>
              <a:t> = </a:t>
            </a:r>
            <a:r>
              <a:rPr lang="en-US" altLang="zh-TW" sz="1600" dirty="0" err="1" smtClean="0"/>
              <a:t>dwa</a:t>
            </a:r>
            <a:r>
              <a:rPr lang="en-US" altLang="zh-TW" sz="1600" dirty="0" smtClean="0"/>
              <a:t>-&gt;candidates</a:t>
            </a:r>
            <a:r>
              <a:rPr lang="en-US" altLang="zh-TW" sz="1600" dirty="0" smtClean="0"/>
              <a:t>; </a:t>
            </a:r>
            <a:r>
              <a:rPr lang="en-US" altLang="zh-TW" sz="1600" dirty="0" smtClean="0">
                <a:solidFill>
                  <a:srgbClr val="FF0000"/>
                </a:solidFill>
              </a:rPr>
              <a:t>//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dwa</a:t>
            </a:r>
            <a:r>
              <a:rPr lang="en-US" altLang="zh-TW" sz="1600" dirty="0" smtClean="0">
                <a:solidFill>
                  <a:srgbClr val="FF0000"/>
                </a:solidFill>
              </a:rPr>
              <a:t>-&gt;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GetCandidates</a:t>
            </a:r>
            <a:r>
              <a:rPr lang="en-US" altLang="zh-TW" sz="1600" dirty="0" smtClean="0">
                <a:solidFill>
                  <a:srgbClr val="FF0000"/>
                </a:solidFill>
              </a:rPr>
              <a:t>(); </a:t>
            </a:r>
            <a:endParaRPr lang="zh-TW" alt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TW" sz="2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TraTree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Trajectory tree.</a:t>
            </a:r>
          </a:p>
          <a:p>
            <a:r>
              <a:rPr lang="en-US" altLang="zh-TW" sz="2000" dirty="0" smtClean="0"/>
              <a:t>Use to implement look-ahead controller.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Process:</a:t>
            </a:r>
          </a:p>
          <a:p>
            <a:pPr lvl="1"/>
            <a:r>
              <a:rPr lang="en-US" altLang="zh-TW" sz="1600" dirty="0" smtClean="0"/>
              <a:t>1. Find the best node from trajectory tree.</a:t>
            </a:r>
          </a:p>
          <a:p>
            <a:pPr lvl="1"/>
            <a:r>
              <a:rPr lang="en-US" altLang="zh-TW" sz="1600" dirty="0" smtClean="0"/>
              <a:t>2. Compute DWA from the best node, push new nodes into the tree.</a:t>
            </a:r>
          </a:p>
          <a:p>
            <a:pPr lvl="1"/>
            <a:r>
              <a:rPr lang="en-US" altLang="zh-TW" sz="1600" dirty="0" smtClean="0"/>
              <a:t>3. back to step 1, until the goal is reached.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Important member function</a:t>
            </a:r>
          </a:p>
          <a:p>
            <a:pPr lvl="1"/>
            <a:r>
              <a:rPr lang="en-US" altLang="zh-TW" sz="1600" dirty="0" smtClean="0"/>
              <a:t>void </a:t>
            </a:r>
            <a:r>
              <a:rPr lang="en-US" altLang="zh-TW" sz="1600" dirty="0" err="1" smtClean="0"/>
              <a:t>TraSearch</a:t>
            </a:r>
            <a:r>
              <a:rPr lang="en-US" altLang="zh-TW" sz="1600" dirty="0" smtClean="0"/>
              <a:t>(vector&lt;OBS&gt;&amp; </a:t>
            </a:r>
            <a:r>
              <a:rPr lang="en-US" altLang="zh-TW" sz="1600" dirty="0" err="1" smtClean="0"/>
              <a:t>initobs,double</a:t>
            </a:r>
            <a:r>
              <a:rPr lang="en-US" altLang="zh-TW" sz="1600" dirty="0" smtClean="0"/>
              <a:t>&amp; </a:t>
            </a:r>
            <a:r>
              <a:rPr lang="en-US" altLang="zh-TW" sz="1600" dirty="0" err="1" smtClean="0"/>
              <a:t>rv,double</a:t>
            </a:r>
            <a:r>
              <a:rPr lang="en-US" altLang="zh-TW" sz="1600" dirty="0" smtClean="0"/>
              <a:t>&amp; </a:t>
            </a:r>
            <a:r>
              <a:rPr lang="en-US" altLang="zh-TW" sz="1600" dirty="0" err="1" smtClean="0"/>
              <a:t>rw</a:t>
            </a:r>
            <a:r>
              <a:rPr lang="en-US" altLang="zh-TW" sz="1600" dirty="0" smtClean="0"/>
              <a:t>, double </a:t>
            </a:r>
            <a:r>
              <a:rPr lang="en-US" altLang="zh-TW" sz="1600" dirty="0" err="1" smtClean="0"/>
              <a:t>lgx,double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lgy,int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MaximumNodes</a:t>
            </a:r>
            <a:r>
              <a:rPr lang="en-US" altLang="zh-TW" sz="1600" dirty="0" smtClean="0"/>
              <a:t>); //</a:t>
            </a:r>
          </a:p>
          <a:p>
            <a:pPr lvl="1"/>
            <a:r>
              <a:rPr lang="en-US" altLang="zh-TW" sz="1600" dirty="0" err="1" smtClean="0"/>
              <a:t>rv,rw</a:t>
            </a:r>
            <a:r>
              <a:rPr lang="en-US" altLang="zh-TW" sz="1600" dirty="0" smtClean="0"/>
              <a:t>: present robot velocity, the solution will then be saved in them.</a:t>
            </a:r>
          </a:p>
          <a:p>
            <a:pPr lvl="1"/>
            <a:r>
              <a:rPr lang="en-US" altLang="zh-TW" sz="1600" dirty="0" err="1" smtClean="0"/>
              <a:t>lgx,lgy</a:t>
            </a:r>
            <a:r>
              <a:rPr lang="en-US" altLang="zh-TW" sz="1600" dirty="0" smtClean="0"/>
              <a:t>: goal location.</a:t>
            </a:r>
          </a:p>
          <a:p>
            <a:pPr lvl="1"/>
            <a:r>
              <a:rPr lang="en-US" altLang="zh-TW" sz="1600" dirty="0" err="1" smtClean="0"/>
              <a:t>Maximumnodes</a:t>
            </a:r>
            <a:r>
              <a:rPr lang="en-US" altLang="zh-TW" sz="1600" dirty="0" smtClean="0"/>
              <a:t>: The above process will be executed for </a:t>
            </a:r>
            <a:r>
              <a:rPr lang="en-US" altLang="zh-TW" sz="1600" b="1" dirty="0" err="1" smtClean="0"/>
              <a:t>MaximumNodes</a:t>
            </a:r>
            <a:r>
              <a:rPr lang="en-US" altLang="zh-TW" sz="1600" b="1" dirty="0" smtClean="0"/>
              <a:t> </a:t>
            </a:r>
            <a:r>
              <a:rPr lang="en-US" altLang="zh-TW" sz="1600" dirty="0" smtClean="0"/>
              <a:t>times. </a:t>
            </a:r>
            <a:endParaRPr lang="en-US" altLang="zh-TW" sz="1600" b="1" dirty="0" smtClean="0"/>
          </a:p>
          <a:p>
            <a:endParaRPr lang="zh-TW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TraTree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Example code</a:t>
            </a:r>
          </a:p>
          <a:p>
            <a:r>
              <a:rPr lang="en-US" altLang="zh-TW" sz="1600" dirty="0" smtClean="0"/>
              <a:t>double </a:t>
            </a:r>
            <a:r>
              <a:rPr lang="en-US" altLang="zh-TW" sz="1600" dirty="0" err="1" smtClean="0"/>
              <a:t>vlim</a:t>
            </a:r>
            <a:r>
              <a:rPr lang="en-US" altLang="zh-TW" sz="1600" dirty="0" smtClean="0"/>
              <a:t>[] = {0.5,0,1,-1,0.5,1,0.1,0.1,0.5};</a:t>
            </a:r>
          </a:p>
          <a:p>
            <a:r>
              <a:rPr lang="en-US" altLang="zh-TW" sz="1600" dirty="0" err="1" smtClean="0"/>
              <a:t>ObsArray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obsarr</a:t>
            </a:r>
            <a:r>
              <a:rPr lang="en-US" altLang="zh-TW" sz="1600" dirty="0" smtClean="0"/>
              <a:t>;</a:t>
            </a:r>
          </a:p>
          <a:p>
            <a:r>
              <a:rPr lang="en-US" altLang="zh-TW" sz="1600" dirty="0" err="1" smtClean="0"/>
              <a:t>VelItv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vitv</a:t>
            </a:r>
            <a:r>
              <a:rPr lang="en-US" altLang="zh-TW" sz="1600" dirty="0" smtClean="0"/>
              <a:t>(1,80); //initialize</a:t>
            </a:r>
          </a:p>
          <a:p>
            <a:r>
              <a:rPr lang="en-US" altLang="zh-TW" sz="1600" dirty="0" smtClean="0"/>
              <a:t>DWA </a:t>
            </a:r>
            <a:r>
              <a:rPr lang="en-US" altLang="zh-TW" sz="1600" dirty="0" err="1" smtClean="0"/>
              <a:t>dwa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vlim,vitv</a:t>
            </a:r>
            <a:r>
              <a:rPr lang="en-US" altLang="zh-TW" sz="1600" dirty="0" smtClean="0"/>
              <a:t>);</a:t>
            </a:r>
          </a:p>
          <a:p>
            <a:r>
              <a:rPr lang="en-US" altLang="zh-TW" sz="1600" dirty="0" err="1" smtClean="0"/>
              <a:t>obsarr.set_obs_laser_array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range,rad</a:t>
            </a:r>
            <a:r>
              <a:rPr lang="en-US" altLang="zh-TW" sz="1600" dirty="0" smtClean="0"/>
              <a:t>); </a:t>
            </a:r>
            <a:r>
              <a:rPr lang="en-US" altLang="zh-TW" sz="1600" dirty="0" smtClean="0">
                <a:solidFill>
                  <a:srgbClr val="FF0000"/>
                </a:solidFill>
              </a:rPr>
              <a:t>//Set sensor </a:t>
            </a:r>
            <a:r>
              <a:rPr lang="en-US" altLang="zh-TW" sz="1600" dirty="0" smtClean="0">
                <a:solidFill>
                  <a:srgbClr val="FF0000"/>
                </a:solidFill>
              </a:rPr>
              <a:t>information</a:t>
            </a:r>
            <a:endParaRPr lang="en-US" altLang="zh-TW" sz="20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DWAtree.dwa </a:t>
            </a:r>
            <a:r>
              <a:rPr lang="en-US" altLang="zh-TW" sz="1600" dirty="0" smtClean="0"/>
              <a:t>= this-&gt;</a:t>
            </a:r>
            <a:r>
              <a:rPr lang="en-US" altLang="zh-TW" sz="1600" dirty="0" err="1" smtClean="0"/>
              <a:t>dwa</a:t>
            </a:r>
            <a:r>
              <a:rPr lang="en-US" altLang="zh-TW" sz="1600" dirty="0" smtClean="0"/>
              <a:t>;</a:t>
            </a:r>
            <a:r>
              <a:rPr lang="zh-TW" altLang="en-US" sz="1600" dirty="0" smtClean="0"/>
              <a:t>  </a:t>
            </a:r>
            <a:r>
              <a:rPr lang="en-US" altLang="zh-TW" sz="1600" dirty="0" smtClean="0">
                <a:solidFill>
                  <a:srgbClr val="FF0000"/>
                </a:solidFill>
              </a:rPr>
              <a:t>//Initialization</a:t>
            </a:r>
            <a:r>
              <a:rPr lang="en-US" altLang="zh-TW" sz="1600" dirty="0" smtClean="0"/>
              <a:t>	</a:t>
            </a:r>
          </a:p>
          <a:p>
            <a:r>
              <a:rPr lang="en-US" altLang="zh-TW" sz="1600" dirty="0" err="1" smtClean="0"/>
              <a:t>DWAtree.TraSearch</a:t>
            </a:r>
            <a:r>
              <a:rPr lang="en-US" altLang="zh-TW" sz="1600" dirty="0" smtClean="0"/>
              <a:t>(obsarr.obs</a:t>
            </a:r>
            <a:r>
              <a:rPr lang="en-US" altLang="zh-TW" sz="1600" dirty="0" smtClean="0"/>
              <a:t>, v, w, 20, 0, 200</a:t>
            </a:r>
            <a:r>
              <a:rPr lang="en-US" altLang="zh-TW" sz="1600" dirty="0" smtClean="0"/>
              <a:t>);</a:t>
            </a:r>
            <a:r>
              <a:rPr lang="en-US" altLang="zh-TW" sz="1600" dirty="0" smtClean="0"/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//Computing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lvl="1"/>
            <a:endParaRPr lang="zh-TW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537</Words>
  <Application>Microsoft Office PowerPoint</Application>
  <PresentationFormat>如螢幕大小 (4:3)</PresentationFormat>
  <Paragraphs>88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DWA*code</vt:lpstr>
      <vt:lpstr>Struct</vt:lpstr>
      <vt:lpstr>ObsArray</vt:lpstr>
      <vt:lpstr>VelItv </vt:lpstr>
      <vt:lpstr>DWA</vt:lpstr>
      <vt:lpstr>DWA</vt:lpstr>
      <vt:lpstr>TraTree</vt:lpstr>
      <vt:lpstr>TraTree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 ICP</dc:title>
  <dc:creator>Karate362</dc:creator>
  <cp:lastModifiedBy>Karate362</cp:lastModifiedBy>
  <cp:revision>20</cp:revision>
  <dcterms:created xsi:type="dcterms:W3CDTF">2010-04-04T06:36:37Z</dcterms:created>
  <dcterms:modified xsi:type="dcterms:W3CDTF">2010-05-20T07:12:15Z</dcterms:modified>
</cp:coreProperties>
</file>