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3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2010/1/16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2010/1/16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2010/1/16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2010/1/16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2010/1/16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2010/1/16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2010/1/16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2010/1/16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2010/1/16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2010/1/16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2010/1/16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2010/1/16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ICP matching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28662" y="1428736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If robot initial pose is X = (</a:t>
            </a:r>
            <a:r>
              <a:rPr lang="en-US" altLang="zh-TW" dirty="0" err="1" smtClean="0"/>
              <a:t>x,y,th</a:t>
            </a:r>
            <a:r>
              <a:rPr lang="en-US" altLang="zh-TW" dirty="0" smtClean="0"/>
              <a:t>), a point Xo = (</a:t>
            </a:r>
            <a:r>
              <a:rPr lang="en-US" altLang="zh-TW" dirty="0" err="1" smtClean="0"/>
              <a:t>xo,yo</a:t>
            </a:r>
            <a:r>
              <a:rPr lang="en-US" altLang="zh-TW" dirty="0" smtClean="0"/>
              <a:t>) seen by robot is: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822563" y="2928140"/>
            <a:ext cx="642942" cy="642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5" idx="4"/>
            <a:endCxn id="5" idx="0"/>
          </p:cNvCxnSpPr>
          <p:nvPr/>
        </p:nvCxnSpPr>
        <p:spPr>
          <a:xfrm rot="5400000" flipH="1">
            <a:off x="2822563" y="3249611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2071670" y="221455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357422" y="207167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xo,yo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500430" y="307181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x,y,th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 rot="5400000" flipH="1" flipV="1">
            <a:off x="4929190" y="2643182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rot="10800000">
            <a:off x="4643438" y="3286124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643570" y="207167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643438" y="335756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000100" y="4000504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xor,yor</a:t>
            </a:r>
            <a:r>
              <a:rPr lang="en-US" altLang="zh-TW" dirty="0" smtClean="0"/>
              <a:t>) in robot coordinate: R(-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)*(Xo - X)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000100" y="4429132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If the robot moves a amount of </a:t>
            </a:r>
            <a:r>
              <a:rPr lang="en-US" altLang="zh-TW" dirty="0" err="1" smtClean="0"/>
              <a:t>dX</a:t>
            </a:r>
            <a:r>
              <a:rPr lang="en-US" altLang="zh-TW" dirty="0" smtClean="0"/>
              <a:t> = (</a:t>
            </a:r>
            <a:r>
              <a:rPr lang="en-US" altLang="zh-TW" dirty="0" err="1" smtClean="0"/>
              <a:t>dx,dy,dth</a:t>
            </a:r>
            <a:r>
              <a:rPr lang="en-US" altLang="zh-TW" dirty="0" smtClean="0"/>
              <a:t>), X’ = X + </a:t>
            </a:r>
            <a:r>
              <a:rPr lang="en-US" altLang="zh-TW" dirty="0" err="1" smtClean="0"/>
              <a:t>dX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000100" y="4857760"/>
            <a:ext cx="7286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xor’,yor</a:t>
            </a:r>
            <a:r>
              <a:rPr lang="en-US" altLang="zh-TW" dirty="0" smtClean="0"/>
              <a:t>’) = R(-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’)*(Xo – X’) = R(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dth</a:t>
            </a:r>
            <a:r>
              <a:rPr lang="en-US" altLang="zh-TW" dirty="0" smtClean="0"/>
              <a:t>)*R(-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)*(Xo – X - </a:t>
            </a:r>
            <a:r>
              <a:rPr lang="en-US" altLang="zh-TW" dirty="0" err="1" smtClean="0"/>
              <a:t>dX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= R(-</a:t>
            </a:r>
            <a:r>
              <a:rPr lang="en-US" altLang="zh-TW" dirty="0" err="1" smtClean="0"/>
              <a:t>dth</a:t>
            </a:r>
            <a:r>
              <a:rPr lang="en-US" altLang="zh-TW" dirty="0" smtClean="0"/>
              <a:t>)*[ </a:t>
            </a:r>
            <a:r>
              <a:rPr lang="en-US" altLang="zh-TW" dirty="0" err="1" smtClean="0"/>
              <a:t>Xor</a:t>
            </a:r>
            <a:r>
              <a:rPr lang="en-US" altLang="zh-TW" dirty="0" smtClean="0"/>
              <a:t> – R(-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)*</a:t>
            </a:r>
            <a:r>
              <a:rPr lang="en-US" altLang="zh-TW" dirty="0" err="1" smtClean="0"/>
              <a:t>dX</a:t>
            </a:r>
            <a:r>
              <a:rPr lang="en-US" altLang="zh-TW" dirty="0" smtClean="0"/>
              <a:t> ];</a:t>
            </a:r>
          </a:p>
          <a:p>
            <a:r>
              <a:rPr lang="en-US" altLang="zh-TW" dirty="0" smtClean="0"/>
              <a:t>We can write a relation of </a:t>
            </a:r>
            <a:r>
              <a:rPr lang="en-US" altLang="zh-TW" dirty="0" err="1" smtClean="0"/>
              <a:t>Xor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Xor</a:t>
            </a:r>
            <a:r>
              <a:rPr lang="en-US" altLang="zh-TW" dirty="0" smtClean="0"/>
              <a:t>’ in a form of </a:t>
            </a:r>
            <a:r>
              <a:rPr lang="en-US" altLang="zh-TW" dirty="0" err="1" smtClean="0"/>
              <a:t>Xor</a:t>
            </a:r>
            <a:r>
              <a:rPr lang="en-US" altLang="zh-TW" dirty="0" smtClean="0"/>
              <a:t>’ = R*(</a:t>
            </a:r>
            <a:r>
              <a:rPr lang="en-US" altLang="zh-TW" dirty="0" err="1" smtClean="0"/>
              <a:t>Xor</a:t>
            </a:r>
            <a:r>
              <a:rPr lang="en-US" altLang="zh-TW" dirty="0" smtClean="0"/>
              <a:t> - T)</a:t>
            </a:r>
          </a:p>
          <a:p>
            <a:r>
              <a:rPr lang="en-US" altLang="zh-TW" dirty="0" smtClean="0"/>
              <a:t>R = R(-</a:t>
            </a:r>
            <a:r>
              <a:rPr lang="en-US" altLang="zh-TW" dirty="0" err="1" smtClean="0"/>
              <a:t>dth</a:t>
            </a:r>
            <a:r>
              <a:rPr lang="en-US" altLang="zh-TW" dirty="0" smtClean="0"/>
              <a:t>). T= R(-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)*</a:t>
            </a:r>
            <a:r>
              <a:rPr lang="en-US" altLang="zh-TW" dirty="0" err="1" smtClean="0"/>
              <a:t>dX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ICP matching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In ICP, it is assumed P2 = R*P1 + T</a:t>
            </a:r>
          </a:p>
          <a:p>
            <a:r>
              <a:rPr lang="en-US" altLang="zh-TW" sz="2000" dirty="0" smtClean="0"/>
              <a:t>P1 = -R*(P2-T)</a:t>
            </a:r>
          </a:p>
          <a:p>
            <a:r>
              <a:rPr lang="en-US" altLang="zh-TW" sz="2000" dirty="0" smtClean="0"/>
              <a:t>R = R(</a:t>
            </a:r>
            <a:r>
              <a:rPr lang="en-US" altLang="zh-TW" sz="2000" dirty="0" err="1" smtClean="0"/>
              <a:t>dth</a:t>
            </a:r>
            <a:r>
              <a:rPr lang="en-US" altLang="zh-TW" sz="2000" dirty="0" smtClean="0"/>
              <a:t>) = R(w*</a:t>
            </a:r>
            <a:r>
              <a:rPr lang="en-US" altLang="zh-TW" sz="2000" dirty="0" err="1" smtClean="0"/>
              <a:t>dt</a:t>
            </a:r>
            <a:r>
              <a:rPr lang="en-US" altLang="zh-TW" sz="2000" dirty="0" smtClean="0"/>
              <a:t>)</a:t>
            </a:r>
          </a:p>
          <a:p>
            <a:r>
              <a:rPr lang="en-US" altLang="zh-TW" sz="2000" dirty="0" smtClean="0"/>
              <a:t>T = R(-</a:t>
            </a:r>
            <a:r>
              <a:rPr lang="en-US" altLang="zh-TW" sz="2000" dirty="0" err="1" smtClean="0"/>
              <a:t>th</a:t>
            </a:r>
            <a:r>
              <a:rPr lang="en-US" altLang="zh-TW" sz="2000" dirty="0" smtClean="0"/>
              <a:t>) * </a:t>
            </a:r>
            <a:r>
              <a:rPr lang="en-US" altLang="zh-TW" sz="2000" dirty="0" err="1" smtClean="0"/>
              <a:t>dX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dX</a:t>
            </a:r>
            <a:r>
              <a:rPr lang="en-US" altLang="zh-TW" sz="2000" dirty="0" smtClean="0"/>
              <a:t> in robot coordinate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So we can input </a:t>
            </a:r>
            <a:r>
              <a:rPr lang="en-US" altLang="zh-TW" sz="2000" dirty="0" err="1" smtClean="0"/>
              <a:t>dX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dth</a:t>
            </a:r>
            <a:r>
              <a:rPr lang="en-US" altLang="zh-TW" sz="2000" dirty="0" smtClean="0"/>
              <a:t> as </a:t>
            </a:r>
            <a:r>
              <a:rPr lang="en-US" altLang="zh-TW" sz="2000" smtClean="0"/>
              <a:t>initial guess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LMS100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周執中</a:t>
            </a:r>
            <a:r>
              <a:rPr lang="en-US" altLang="zh-TW" dirty="0" smtClean="0"/>
              <a:t>(2010/01/05)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Ethernet</a:t>
            </a:r>
            <a:r>
              <a:rPr lang="zh-TW" altLang="en-US" dirty="0" smtClean="0"/>
              <a:t>連線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Problem</a:t>
            </a:r>
          </a:p>
          <a:p>
            <a:pPr lvl="1"/>
            <a:r>
              <a:rPr lang="zh-TW" altLang="en-US" sz="1600" dirty="0" smtClean="0"/>
              <a:t>無法以</a:t>
            </a:r>
            <a:r>
              <a:rPr lang="en-US" altLang="zh-TW" sz="1600" dirty="0" smtClean="0"/>
              <a:t>Ethernet</a:t>
            </a:r>
            <a:r>
              <a:rPr lang="zh-TW" altLang="en-US" sz="1600" dirty="0" smtClean="0"/>
              <a:t>連線與</a:t>
            </a:r>
            <a:r>
              <a:rPr lang="en-US" altLang="zh-TW" sz="1600" dirty="0" smtClean="0"/>
              <a:t>LMS100</a:t>
            </a:r>
            <a:r>
              <a:rPr lang="zh-TW" altLang="en-US" sz="1600" dirty="0" smtClean="0"/>
              <a:t>通訊</a:t>
            </a:r>
            <a:endParaRPr lang="en-US" altLang="zh-TW" sz="1600" dirty="0" smtClean="0"/>
          </a:p>
          <a:p>
            <a:r>
              <a:rPr lang="en-US" altLang="zh-TW" sz="2000" dirty="0" smtClean="0"/>
              <a:t>Reason</a:t>
            </a:r>
          </a:p>
          <a:p>
            <a:pPr lvl="1"/>
            <a:r>
              <a:rPr lang="zh-TW" altLang="en-US" sz="1600" dirty="0" smtClean="0"/>
              <a:t>網路連線未設定</a:t>
            </a:r>
            <a:endParaRPr lang="en-US" altLang="zh-TW" sz="1600" dirty="0" smtClean="0"/>
          </a:p>
          <a:p>
            <a:r>
              <a:rPr lang="en-US" altLang="zh-TW" sz="2000" dirty="0" smtClean="0"/>
              <a:t>Solution</a:t>
            </a:r>
          </a:p>
          <a:p>
            <a:pPr lvl="1"/>
            <a:r>
              <a:rPr lang="zh-TW" altLang="en-US" sz="1600" dirty="0" smtClean="0"/>
              <a:t>在網路連線的</a:t>
            </a:r>
            <a:r>
              <a:rPr lang="en-US" altLang="zh-TW" sz="1600" dirty="0" smtClean="0"/>
              <a:t>TCP/IP</a:t>
            </a:r>
            <a:r>
              <a:rPr lang="zh-TW" altLang="en-US" sz="1600" dirty="0" smtClean="0"/>
              <a:t>設定中</a:t>
            </a:r>
            <a:r>
              <a:rPr lang="en-US" altLang="zh-TW" sz="1600" dirty="0" smtClean="0"/>
              <a:t>:</a:t>
            </a:r>
          </a:p>
          <a:p>
            <a:pPr lvl="1"/>
            <a:r>
              <a:rPr lang="zh-TW" altLang="en-US" sz="1600" dirty="0" smtClean="0"/>
              <a:t>使用自行設定的</a:t>
            </a:r>
            <a:r>
              <a:rPr lang="en-US" altLang="zh-TW" sz="1600" dirty="0" smtClean="0"/>
              <a:t>IP: 192.168.0.xxx, xxx</a:t>
            </a:r>
            <a:r>
              <a:rPr lang="zh-TW" altLang="en-US" sz="1600" dirty="0" smtClean="0"/>
              <a:t>不要是</a:t>
            </a:r>
            <a:r>
              <a:rPr lang="en-US" altLang="zh-TW" sz="1600" dirty="0" smtClean="0"/>
              <a:t>1</a:t>
            </a:r>
            <a:r>
              <a:rPr lang="zh-TW" altLang="en-US" sz="1600" dirty="0" smtClean="0"/>
              <a:t>就可以</a:t>
            </a:r>
            <a:r>
              <a:rPr lang="en-US" altLang="zh-TW" sz="1600" dirty="0" smtClean="0"/>
              <a:t>. </a:t>
            </a:r>
            <a:r>
              <a:rPr lang="zh-TW" altLang="en-US" sz="1600" dirty="0" smtClean="0"/>
              <a:t>因為</a:t>
            </a:r>
            <a:r>
              <a:rPr lang="en-US" altLang="zh-TW" sz="1600" dirty="0" smtClean="0"/>
              <a:t>LMS100</a:t>
            </a:r>
            <a:r>
              <a:rPr lang="zh-TW" altLang="en-US" sz="1600" dirty="0" smtClean="0"/>
              <a:t>原始設定的</a:t>
            </a:r>
            <a:r>
              <a:rPr lang="en-US" altLang="zh-TW" sz="1600" dirty="0" smtClean="0"/>
              <a:t>IP</a:t>
            </a:r>
            <a:r>
              <a:rPr lang="zh-TW" altLang="en-US" sz="1600" dirty="0" smtClean="0"/>
              <a:t>是</a:t>
            </a:r>
            <a:r>
              <a:rPr lang="en-US" altLang="zh-TW" sz="1600" dirty="0" smtClean="0"/>
              <a:t>192.168.0.1.</a:t>
            </a:r>
          </a:p>
          <a:p>
            <a:pPr lvl="1"/>
            <a:r>
              <a:rPr lang="zh-TW" altLang="en-US" sz="1600" dirty="0" smtClean="0"/>
              <a:t>子網路遮罩</a:t>
            </a:r>
            <a:r>
              <a:rPr lang="en-US" altLang="zh-TW" sz="1600" dirty="0" smtClean="0"/>
              <a:t>: 255.255.255.0</a:t>
            </a:r>
            <a:endParaRPr lang="zh-TW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Programming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周執中</a:t>
            </a:r>
            <a:r>
              <a:rPr lang="en-US" altLang="zh-TW" dirty="0" smtClean="0"/>
              <a:t>(2010/01/05)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VS2008</a:t>
            </a:r>
            <a:r>
              <a:rPr lang="zh-TW" altLang="en-US" dirty="0" smtClean="0"/>
              <a:t>亂碼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Problem</a:t>
            </a:r>
          </a:p>
          <a:p>
            <a:pPr lvl="1"/>
            <a:r>
              <a:rPr lang="zh-TW" altLang="en-US" sz="1600" dirty="0" smtClean="0"/>
              <a:t>使用</a:t>
            </a:r>
            <a:r>
              <a:rPr lang="en-US" altLang="zh-TW" sz="1600" dirty="0" smtClean="0"/>
              <a:t>Visual studio 2008</a:t>
            </a:r>
            <a:r>
              <a:rPr lang="zh-TW" altLang="en-US" sz="1600" dirty="0" smtClean="0"/>
              <a:t>編程</a:t>
            </a:r>
            <a:r>
              <a:rPr lang="en-US" altLang="zh-TW" sz="1600" dirty="0" smtClean="0"/>
              <a:t>, </a:t>
            </a:r>
            <a:r>
              <a:rPr lang="zh-TW" altLang="en-US" sz="1600" dirty="0" smtClean="0"/>
              <a:t>文字出現亂碼</a:t>
            </a:r>
            <a:r>
              <a:rPr lang="en-US" altLang="zh-TW" sz="1600" dirty="0" smtClean="0"/>
              <a:t>.</a:t>
            </a:r>
          </a:p>
          <a:p>
            <a:r>
              <a:rPr lang="en-US" altLang="zh-TW" sz="2000" dirty="0" smtClean="0"/>
              <a:t>Reason</a:t>
            </a:r>
          </a:p>
          <a:p>
            <a:pPr lvl="1"/>
            <a:r>
              <a:rPr lang="en-US" altLang="zh-TW" sz="1600" dirty="0" smtClean="0"/>
              <a:t>VC++</a:t>
            </a:r>
            <a:r>
              <a:rPr lang="zh-TW" altLang="en-US" sz="1600" dirty="0" smtClean="0"/>
              <a:t>設定不當</a:t>
            </a:r>
            <a:endParaRPr lang="en-US" altLang="zh-TW" sz="1600" dirty="0" smtClean="0"/>
          </a:p>
          <a:p>
            <a:r>
              <a:rPr lang="en-US" altLang="zh-TW" sz="2000" dirty="0" smtClean="0"/>
              <a:t>Solution</a:t>
            </a:r>
          </a:p>
          <a:p>
            <a:pPr lvl="1"/>
            <a:r>
              <a:rPr lang="en-US" altLang="zh-TW" sz="1600" dirty="0" smtClean="0"/>
              <a:t>Project-&gt;property-&gt;Configuration properties-&gt;General-&gt;Character Set-&gt;Use Multi-byte</a:t>
            </a:r>
            <a:endParaRPr lang="zh-TW" altLang="en-US" sz="1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1285860"/>
            <a:ext cx="2966378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橢圓 9"/>
          <p:cNvSpPr/>
          <p:nvPr/>
        </p:nvSpPr>
        <p:spPr>
          <a:xfrm>
            <a:off x="5286380" y="2428868"/>
            <a:ext cx="1571636" cy="78581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圖示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橢圓 4"/>
          <p:cNvSpPr/>
          <p:nvPr/>
        </p:nvSpPr>
        <p:spPr>
          <a:xfrm>
            <a:off x="4857752" y="3571876"/>
            <a:ext cx="1571636" cy="78581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PIONEER3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周執中</a:t>
            </a:r>
            <a:r>
              <a:rPr lang="en-US" altLang="zh-TW" dirty="0" smtClean="0"/>
              <a:t>(2010/01/11)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setVel</a:t>
            </a:r>
            <a:r>
              <a:rPr lang="en-US" altLang="zh-TW" dirty="0" smtClean="0"/>
              <a:t>()</a:t>
            </a:r>
            <a:r>
              <a:rPr lang="zh-TW" altLang="en-US" dirty="0" smtClean="0"/>
              <a:t>失效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Problem</a:t>
            </a:r>
          </a:p>
          <a:p>
            <a:pPr lvl="1"/>
            <a:r>
              <a:rPr lang="en-US" altLang="zh-TW" sz="1600" dirty="0" err="1" smtClean="0"/>
              <a:t>setVel</a:t>
            </a:r>
            <a:r>
              <a:rPr lang="en-US" altLang="zh-TW" sz="1600" dirty="0" smtClean="0"/>
              <a:t>()</a:t>
            </a:r>
            <a:r>
              <a:rPr lang="zh-TW" altLang="en-US" sz="1600" dirty="0" smtClean="0"/>
              <a:t>及</a:t>
            </a:r>
            <a:r>
              <a:rPr lang="en-US" altLang="zh-TW" sz="1600" dirty="0" smtClean="0"/>
              <a:t>setVel2()</a:t>
            </a:r>
            <a:r>
              <a:rPr lang="zh-TW" altLang="en-US" sz="1600" dirty="0" smtClean="0"/>
              <a:t>失效</a:t>
            </a:r>
            <a:r>
              <a:rPr lang="en-US" altLang="zh-TW" sz="1600" dirty="0" smtClean="0"/>
              <a:t>, </a:t>
            </a:r>
            <a:r>
              <a:rPr lang="zh-TW" altLang="en-US" sz="1600" dirty="0" smtClean="0"/>
              <a:t>但仍可與</a:t>
            </a:r>
            <a:r>
              <a:rPr lang="en-US" altLang="zh-TW" sz="1600" dirty="0" smtClean="0"/>
              <a:t>robot</a:t>
            </a:r>
            <a:r>
              <a:rPr lang="zh-TW" altLang="en-US" sz="1600" dirty="0" smtClean="0"/>
              <a:t>連線</a:t>
            </a:r>
            <a:r>
              <a:rPr lang="en-US" altLang="zh-TW" sz="1600" dirty="0" smtClean="0"/>
              <a:t>, </a:t>
            </a:r>
            <a:r>
              <a:rPr lang="en-US" altLang="zh-TW" sz="1600" dirty="0" err="1" smtClean="0"/>
              <a:t>setRotVel</a:t>
            </a:r>
            <a:r>
              <a:rPr lang="en-US" altLang="zh-TW" sz="1600" dirty="0" smtClean="0"/>
              <a:t>()</a:t>
            </a:r>
            <a:r>
              <a:rPr lang="zh-TW" altLang="en-US" sz="1600" dirty="0" smtClean="0"/>
              <a:t>仍可作用</a:t>
            </a:r>
            <a:endParaRPr lang="en-US" altLang="zh-TW" sz="1600" dirty="0" smtClean="0"/>
          </a:p>
          <a:p>
            <a:r>
              <a:rPr lang="en-US" altLang="zh-TW" sz="2000" dirty="0" smtClean="0"/>
              <a:t>Reason</a:t>
            </a:r>
          </a:p>
          <a:p>
            <a:pPr lvl="1"/>
            <a:r>
              <a:rPr lang="zh-TW" altLang="en-US" sz="1600" dirty="0" smtClean="0"/>
              <a:t>與字元編碼有關</a:t>
            </a:r>
            <a:endParaRPr lang="en-US" altLang="zh-TW" sz="1600" dirty="0" smtClean="0"/>
          </a:p>
          <a:p>
            <a:r>
              <a:rPr lang="en-US" altLang="zh-TW" sz="2000" dirty="0" smtClean="0"/>
              <a:t>Solution</a:t>
            </a:r>
          </a:p>
          <a:p>
            <a:pPr lvl="1"/>
            <a:r>
              <a:rPr lang="en-US" altLang="zh-TW" sz="1600" dirty="0" smtClean="0"/>
              <a:t>Project property -&gt; Configuration manager -&gt; General -&gt; Character set -&gt; Using </a:t>
            </a:r>
            <a:r>
              <a:rPr lang="en-US" altLang="zh-TW" sz="1600" dirty="0" err="1" smtClean="0"/>
              <a:t>unicode</a:t>
            </a:r>
            <a:r>
              <a:rPr lang="en-US" altLang="zh-TW" sz="1600" dirty="0" smtClean="0"/>
              <a:t> character set</a:t>
            </a:r>
          </a:p>
          <a:p>
            <a:pPr lvl="1"/>
            <a:r>
              <a:rPr lang="zh-TW" altLang="en-US" sz="1600" dirty="0" smtClean="0"/>
              <a:t>但這會讓</a:t>
            </a:r>
            <a:r>
              <a:rPr lang="en-US" altLang="zh-TW" sz="1600" dirty="0" smtClean="0"/>
              <a:t>dialog</a:t>
            </a:r>
            <a:r>
              <a:rPr lang="zh-TW" altLang="en-US" sz="1600" dirty="0" smtClean="0"/>
              <a:t>的顯示出現亂碼</a:t>
            </a:r>
            <a:r>
              <a:rPr lang="en-US" altLang="zh-TW" sz="1600" dirty="0" smtClean="0"/>
              <a:t>, </a:t>
            </a:r>
            <a:r>
              <a:rPr lang="zh-TW" altLang="en-US" sz="1600" dirty="0" smtClean="0"/>
              <a:t>我還沒找到兩全其美的方法</a:t>
            </a:r>
            <a:endParaRPr lang="en-US" altLang="zh-TW" sz="1600" dirty="0" smtClean="0"/>
          </a:p>
          <a:p>
            <a:pPr lvl="1"/>
            <a:r>
              <a:rPr lang="zh-TW" altLang="en-US" sz="1600" dirty="0" smtClean="0"/>
              <a:t>搞不好還得把</a:t>
            </a:r>
            <a:r>
              <a:rPr lang="en-US" altLang="zh-TW" sz="1600" dirty="0" smtClean="0"/>
              <a:t>PIONEER Control</a:t>
            </a:r>
            <a:r>
              <a:rPr lang="zh-TW" altLang="en-US" sz="1600" dirty="0" smtClean="0"/>
              <a:t>分另一個程式出來用串口通訊</a:t>
            </a:r>
            <a:r>
              <a:rPr lang="en-US" altLang="zh-TW" sz="1600" dirty="0" smtClean="0"/>
              <a:t>…</a:t>
            </a:r>
            <a:r>
              <a:rPr lang="zh-TW" altLang="en-US" sz="1600" dirty="0" smtClean="0"/>
              <a:t>我不太想這樣子啦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getRawReadings</a:t>
            </a:r>
            <a:r>
              <a:rPr lang="en-US" altLang="zh-TW" dirty="0" smtClean="0"/>
              <a:t>()</a:t>
            </a:r>
            <a:r>
              <a:rPr lang="zh-TW" altLang="en-US" dirty="0" smtClean="0"/>
              <a:t>失效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在</a:t>
            </a:r>
            <a:r>
              <a:rPr lang="en-US" altLang="zh-TW" sz="2000" dirty="0" smtClean="0"/>
              <a:t>VS 2008</a:t>
            </a:r>
            <a:r>
              <a:rPr lang="zh-TW" altLang="en-US" sz="2000" dirty="0" smtClean="0"/>
              <a:t>下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ArSick</a:t>
            </a:r>
            <a:r>
              <a:rPr lang="en-US" altLang="zh-TW" sz="2000" dirty="0" smtClean="0"/>
              <a:t>::</a:t>
            </a:r>
            <a:r>
              <a:rPr lang="en-US" altLang="zh-TW" sz="2000" dirty="0" err="1" smtClean="0"/>
              <a:t>getRawReading</a:t>
            </a:r>
            <a:r>
              <a:rPr lang="en-US" altLang="zh-TW" sz="2000" dirty="0" smtClean="0"/>
              <a:t>()</a:t>
            </a:r>
            <a:r>
              <a:rPr lang="zh-TW" altLang="en-US" sz="2000" dirty="0" smtClean="0"/>
              <a:t>沒有用</a:t>
            </a:r>
            <a:r>
              <a:rPr lang="en-US" altLang="zh-TW" sz="2000" dirty="0" smtClean="0"/>
              <a:t>. </a:t>
            </a:r>
            <a:r>
              <a:rPr lang="zh-TW" altLang="en-US" sz="2000" dirty="0" smtClean="0"/>
              <a:t>看起來是根本沒有把讀值存起來</a:t>
            </a:r>
            <a:r>
              <a:rPr lang="en-US" altLang="zh-TW" sz="2000" dirty="0" smtClean="0"/>
              <a:t>.</a:t>
            </a:r>
          </a:p>
          <a:p>
            <a:r>
              <a:rPr lang="en-US" altLang="zh-TW" sz="2000" dirty="0" smtClean="0"/>
              <a:t>Simulated laser</a:t>
            </a:r>
            <a:r>
              <a:rPr lang="zh-TW" altLang="en-US" sz="2000" dirty="0" smtClean="0"/>
              <a:t>還是可以連線</a:t>
            </a:r>
            <a:r>
              <a:rPr lang="en-US" altLang="zh-TW" sz="2000" dirty="0" smtClean="0"/>
              <a:t>, </a:t>
            </a:r>
            <a:r>
              <a:rPr lang="zh-TW" altLang="en-US" sz="2000" dirty="0" smtClean="0"/>
              <a:t>但是這樣的話根本不能使用</a:t>
            </a:r>
            <a:endParaRPr lang="en-US" altLang="zh-TW" sz="2000" dirty="0" smtClean="0"/>
          </a:p>
          <a:p>
            <a:r>
              <a:rPr lang="zh-TW" altLang="en-US" sz="2000" dirty="0" smtClean="0"/>
              <a:t>目前無解</a:t>
            </a:r>
            <a:r>
              <a:rPr lang="en-US" altLang="zh-TW" sz="2000" dirty="0" smtClean="0"/>
              <a:t>, </a:t>
            </a:r>
            <a:r>
              <a:rPr lang="zh-TW" altLang="en-US" sz="2000" dirty="0" smtClean="0"/>
              <a:t>只能試試用</a:t>
            </a:r>
            <a:r>
              <a:rPr lang="en-US" altLang="zh-TW" sz="2000" dirty="0" smtClean="0"/>
              <a:t>Visual studio</a:t>
            </a:r>
            <a:r>
              <a:rPr lang="zh-TW" altLang="en-US" sz="2000" dirty="0" smtClean="0"/>
              <a:t>或更低版來</a:t>
            </a:r>
            <a:r>
              <a:rPr lang="en-US" altLang="zh-TW" sz="2000" dirty="0" smtClean="0"/>
              <a:t>compile</a:t>
            </a:r>
            <a:r>
              <a:rPr lang="zh-TW" altLang="en-US" sz="2000" dirty="0" smtClean="0"/>
              <a:t>看看</a:t>
            </a:r>
            <a:r>
              <a:rPr lang="en-US" altLang="zh-TW" sz="2000" dirty="0" smtClean="0"/>
              <a:t>, </a:t>
            </a:r>
            <a:r>
              <a:rPr lang="zh-TW" altLang="en-US" sz="2000" dirty="0" smtClean="0"/>
              <a:t>氣死人了</a:t>
            </a:r>
            <a:r>
              <a:rPr lang="en-US" altLang="zh-TW" sz="2000" smtClean="0"/>
              <a:t>.</a:t>
            </a:r>
            <a:endParaRPr lang="zh-TW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446</Words>
  <Application>Microsoft Office PowerPoint</Application>
  <PresentationFormat>如螢幕大小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Q&amp;A</vt:lpstr>
      <vt:lpstr>LMS100</vt:lpstr>
      <vt:lpstr>Ethernet連線</vt:lpstr>
      <vt:lpstr>Programming</vt:lpstr>
      <vt:lpstr>VS2008亂碼</vt:lpstr>
      <vt:lpstr>圖示</vt:lpstr>
      <vt:lpstr>PIONEER3</vt:lpstr>
      <vt:lpstr>setVel()失效</vt:lpstr>
      <vt:lpstr>getRawReadings()失效</vt:lpstr>
      <vt:lpstr>ICP matching</vt:lpstr>
      <vt:lpstr>ICP matching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Q&amp;A</dc:title>
  <dc:creator>Karate362</dc:creator>
  <cp:lastModifiedBy>Karate362</cp:lastModifiedBy>
  <cp:revision>11</cp:revision>
  <dcterms:created xsi:type="dcterms:W3CDTF">2010-01-05T05:21:24Z</dcterms:created>
  <dcterms:modified xsi:type="dcterms:W3CDTF">2010-01-16T00:48:34Z</dcterms:modified>
</cp:coreProperties>
</file>