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61EA-11F1-45EA-8E1C-31C24C7347A1}" type="datetimeFigureOut">
              <a:rPr lang="en-AU" smtClean="0"/>
              <a:t>2/08/2018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1C04-6033-4468-B68A-0C93F550C1CE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63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61EA-11F1-45EA-8E1C-31C24C7347A1}" type="datetimeFigureOut">
              <a:rPr lang="en-AU" smtClean="0"/>
              <a:t>2/08/2018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1C04-6033-4468-B68A-0C93F550C1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620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61EA-11F1-45EA-8E1C-31C24C7347A1}" type="datetimeFigureOut">
              <a:rPr lang="en-AU" smtClean="0"/>
              <a:t>2/08/2018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1C04-6033-4468-B68A-0C93F550C1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4218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61EA-11F1-45EA-8E1C-31C24C7347A1}" type="datetimeFigureOut">
              <a:rPr lang="en-AU" smtClean="0"/>
              <a:t>2/08/2018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1C04-6033-4468-B68A-0C93F550C1CE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1251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61EA-11F1-45EA-8E1C-31C24C7347A1}" type="datetimeFigureOut">
              <a:rPr lang="en-AU" smtClean="0"/>
              <a:t>2/08/2018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1C04-6033-4468-B68A-0C93F550C1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8186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61EA-11F1-45EA-8E1C-31C24C7347A1}" type="datetimeFigureOut">
              <a:rPr lang="en-AU" smtClean="0"/>
              <a:t>2/08/2018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1C04-6033-4468-B68A-0C93F550C1CE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7314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61EA-11F1-45EA-8E1C-31C24C7347A1}" type="datetimeFigureOut">
              <a:rPr lang="en-AU" smtClean="0"/>
              <a:t>2/08/2018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1C04-6033-4468-B68A-0C93F550C1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9420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61EA-11F1-45EA-8E1C-31C24C7347A1}" type="datetimeFigureOut">
              <a:rPr lang="en-AU" smtClean="0"/>
              <a:t>2/08/2018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1C04-6033-4468-B68A-0C93F550C1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0709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61EA-11F1-45EA-8E1C-31C24C7347A1}" type="datetimeFigureOut">
              <a:rPr lang="en-AU" smtClean="0"/>
              <a:t>2/08/2018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1C04-6033-4468-B68A-0C93F550C1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664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61EA-11F1-45EA-8E1C-31C24C7347A1}" type="datetimeFigureOut">
              <a:rPr lang="en-AU" smtClean="0"/>
              <a:t>2/08/2018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1C04-6033-4468-B68A-0C93F550C1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884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61EA-11F1-45EA-8E1C-31C24C7347A1}" type="datetimeFigureOut">
              <a:rPr lang="en-AU" smtClean="0"/>
              <a:t>2/08/2018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1C04-6033-4468-B68A-0C93F550C1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562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61EA-11F1-45EA-8E1C-31C24C7347A1}" type="datetimeFigureOut">
              <a:rPr lang="en-AU" smtClean="0"/>
              <a:t>2/08/2018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1C04-6033-4468-B68A-0C93F550C1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07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61EA-11F1-45EA-8E1C-31C24C7347A1}" type="datetimeFigureOut">
              <a:rPr lang="en-AU" smtClean="0"/>
              <a:t>2/08/2018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1C04-6033-4468-B68A-0C93F550C1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7644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61EA-11F1-45EA-8E1C-31C24C7347A1}" type="datetimeFigureOut">
              <a:rPr lang="en-AU" smtClean="0"/>
              <a:t>2/08/2018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1C04-6033-4468-B68A-0C93F550C1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74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61EA-11F1-45EA-8E1C-31C24C7347A1}" type="datetimeFigureOut">
              <a:rPr lang="en-AU" smtClean="0"/>
              <a:t>2/08/2018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1C04-6033-4468-B68A-0C93F550C1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227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61EA-11F1-45EA-8E1C-31C24C7347A1}" type="datetimeFigureOut">
              <a:rPr lang="en-AU" smtClean="0"/>
              <a:t>2/08/2018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1C04-6033-4468-B68A-0C93F550C1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389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61EA-11F1-45EA-8E1C-31C24C7347A1}" type="datetimeFigureOut">
              <a:rPr lang="en-AU" smtClean="0"/>
              <a:t>2/08/2018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1C04-6033-4468-B68A-0C93F550C1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958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69D61EA-11F1-45EA-8E1C-31C24C7347A1}" type="datetimeFigureOut">
              <a:rPr lang="en-AU" smtClean="0"/>
              <a:t>2/08/2018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3681C04-6033-4468-B68A-0C93F550C1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4628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19CD-E4C9-4B50-80B2-7B4CB2DEC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289249"/>
            <a:ext cx="8001000" cy="1203649"/>
          </a:xfrm>
        </p:spPr>
        <p:txBody>
          <a:bodyPr/>
          <a:lstStyle/>
          <a:p>
            <a:r>
              <a:rPr lang="en-AU" dirty="0"/>
              <a:t>Press Play To Repeat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A7A71-83DB-44AE-9890-37739392D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91632" y="6316479"/>
            <a:ext cx="1900368" cy="541521"/>
          </a:xfrm>
        </p:spPr>
        <p:txBody>
          <a:bodyPr/>
          <a:lstStyle/>
          <a:p>
            <a:r>
              <a:rPr lang="en-AU" dirty="0"/>
              <a:t>By Jay Miller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735F91D-8B20-4347-BEED-575FB9405BAC}"/>
              </a:ext>
            </a:extLst>
          </p:cNvPr>
          <p:cNvSpPr txBox="1">
            <a:spLocks/>
          </p:cNvSpPr>
          <p:nvPr/>
        </p:nvSpPr>
        <p:spPr>
          <a:xfrm>
            <a:off x="914139" y="2190494"/>
            <a:ext cx="3146134" cy="5191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 game about Dementia</a:t>
            </a:r>
          </a:p>
        </p:txBody>
      </p:sp>
    </p:spTree>
    <p:extLst>
      <p:ext uri="{BB962C8B-B14F-4D97-AF65-F5344CB8AC3E}">
        <p14:creationId xmlns:p14="http://schemas.microsoft.com/office/powerpoint/2010/main" val="418520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2924FF-E6D3-40BE-B20B-2EC0548B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AU" dirty="0"/>
              <a:t>Story 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2861CC-080A-4F5B-B3BB-F0077B03F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238" y="-616305"/>
            <a:ext cx="5054004" cy="8984900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8520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5F92A-CA22-45FD-8732-4D78FE751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anchor="b">
            <a:normAutofit/>
          </a:bodyPr>
          <a:lstStyle/>
          <a:p>
            <a:r>
              <a:rPr lang="en-AU" sz="2800"/>
              <a:t>Mind Map</a:t>
            </a:r>
          </a:p>
        </p:txBody>
      </p:sp>
      <p:sp>
        <p:nvSpPr>
          <p:cNvPr id="23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:\Users\s171893\Downloads\Blank Diagram (2).png">
            <a:extLst>
              <a:ext uri="{FF2B5EF4-FFF2-40B4-BE49-F238E27FC236}">
                <a16:creationId xmlns:a16="http://schemas.microsoft.com/office/drawing/2014/main" id="{DEF52597-F20F-446F-8FAE-FEC639B701F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" r="4087" b="2"/>
          <a:stretch/>
        </p:blipFill>
        <p:spPr bwMode="auto">
          <a:xfrm>
            <a:off x="77806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1D242-FD07-4FAC-843D-DFDA58B79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3070226"/>
          </a:xfrm>
        </p:spPr>
        <p:txBody>
          <a:bodyPr anchor="t">
            <a:normAutofit/>
          </a:bodyPr>
          <a:lstStyle/>
          <a:p>
            <a:endParaRPr lang="en-AU" sz="14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1121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7125B-3E28-4535-AEA7-52B96C14B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AU" dirty="0"/>
              <a:t>Beat Sheet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05D752-0650-4028-933E-B83838911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949978"/>
            <a:ext cx="10966027" cy="1896533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261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15095-EE77-4CA8-B3BA-ECF5D1297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569" y="146844"/>
            <a:ext cx="8534400" cy="1077911"/>
          </a:xfrm>
        </p:spPr>
        <p:txBody>
          <a:bodyPr>
            <a:normAutofit/>
          </a:bodyPr>
          <a:lstStyle/>
          <a:p>
            <a:r>
              <a:rPr lang="en-AU" dirty="0"/>
              <a:t>Map of playable area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EBFFC2-5163-43A3-937D-F1A120921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11" y="1363376"/>
            <a:ext cx="10562253" cy="5281127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3098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F22FCE-1E60-48E0-B15D-CA74D14A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AU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D4ECB-DE4D-4F34-AFB3-18D2CAA0D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endParaRPr lang="en-AU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052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249D8-C0C0-43D1-857F-F2920884E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AU" dirty="0"/>
              <a:t>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A391-695D-4C35-985A-5CB14B76D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An old man living alone after his wife’s death is suffering from severe dementia.</a:t>
            </a:r>
          </a:p>
          <a:p>
            <a:r>
              <a:rPr lang="en-AU" dirty="0">
                <a:solidFill>
                  <a:schemeClr val="tx1"/>
                </a:solidFill>
              </a:rPr>
              <a:t>He’s going through a regular week in his life.</a:t>
            </a:r>
          </a:p>
          <a:p>
            <a:r>
              <a:rPr lang="en-AU" dirty="0">
                <a:solidFill>
                  <a:schemeClr val="tx1"/>
                </a:solidFill>
              </a:rPr>
              <a:t>As the days go on he starts to forget where things are and what tasks he’s done during the day.</a:t>
            </a:r>
          </a:p>
          <a:p>
            <a:r>
              <a:rPr lang="en-AU" dirty="0">
                <a:solidFill>
                  <a:schemeClr val="tx1"/>
                </a:solidFill>
              </a:rPr>
              <a:t>When he’s getting to the end of the week he starts to forget who his family is and what he needs to do in the day.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019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9BF33-F64D-43F5-BEE4-4F6EB7E0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86FC7-AE50-4760-AAA3-1E01A79FE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You play as an old man living with severe dementia.</a:t>
            </a:r>
          </a:p>
          <a:p>
            <a:pPr marL="0" indent="0">
              <a:buNone/>
            </a:pPr>
            <a:endParaRPr lang="en-AU" dirty="0">
              <a:solidFill>
                <a:schemeClr val="tx1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As the game progresses tasks are repeated one after another to simulate what it’s like to live with dementia.</a:t>
            </a:r>
          </a:p>
          <a:p>
            <a:endParaRPr lang="en-AU" dirty="0">
              <a:solidFill>
                <a:schemeClr val="tx1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This simulation is aided by audio and dialogue scattered throughout the days.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361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8DF40-F958-488B-93A9-8127A79C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AU" dirty="0"/>
              <a:t>Asset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C4344B-FC37-4C64-A9D0-36FAACAB9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1478362"/>
            <a:ext cx="4425039" cy="5208322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A8559E5-273E-41E3-B944-C324C52B2AAC}"/>
              </a:ext>
            </a:extLst>
          </p:cNvPr>
          <p:cNvSpPr txBox="1"/>
          <p:nvPr/>
        </p:nvSpPr>
        <p:spPr>
          <a:xfrm>
            <a:off x="6096000" y="1309250"/>
            <a:ext cx="53184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List of assets needed to complete the build.</a:t>
            </a:r>
          </a:p>
          <a:p>
            <a:endParaRPr lang="en-AU" dirty="0"/>
          </a:p>
          <a:p>
            <a:r>
              <a:rPr lang="en-AU" dirty="0"/>
              <a:t>Time to complete measured in hours.</a:t>
            </a:r>
          </a:p>
          <a:p>
            <a:endParaRPr lang="en-AU" dirty="0"/>
          </a:p>
          <a:p>
            <a:r>
              <a:rPr lang="en-AU" dirty="0"/>
              <a:t>Allotted extra time for breathing room and catch up.</a:t>
            </a:r>
          </a:p>
          <a:p>
            <a:endParaRPr lang="en-AU" dirty="0"/>
          </a:p>
          <a:p>
            <a:r>
              <a:rPr lang="en-AU" dirty="0"/>
              <a:t>Final time left for error, polishing and catching up is 27.74 hours.</a:t>
            </a:r>
          </a:p>
        </p:txBody>
      </p:sp>
    </p:spTree>
    <p:extLst>
      <p:ext uri="{BB962C8B-B14F-4D97-AF65-F5344CB8AC3E}">
        <p14:creationId xmlns:p14="http://schemas.microsoft.com/office/powerpoint/2010/main" val="43219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8037F-B30D-48F4-88F8-24CDBA12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AU" dirty="0"/>
              <a:t>Week 1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702E9-780F-468C-A418-227C203E0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55577"/>
            <a:ext cx="8534400" cy="5253134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Rough outline of Vase, Bed and couch.</a:t>
            </a:r>
          </a:p>
          <a:p>
            <a:r>
              <a:rPr lang="en-AU" dirty="0">
                <a:solidFill>
                  <a:schemeClr val="tx1"/>
                </a:solidFill>
              </a:rPr>
              <a:t>Start grey boxing the outdoor area.</a:t>
            </a:r>
          </a:p>
          <a:p>
            <a:endParaRPr lang="en-AU" dirty="0">
              <a:solidFill>
                <a:schemeClr val="tx1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Rough grey box of house and outdoor area.</a:t>
            </a:r>
          </a:p>
          <a:p>
            <a:r>
              <a:rPr lang="en-AU" dirty="0">
                <a:solidFill>
                  <a:schemeClr val="tx1"/>
                </a:solidFill>
              </a:rPr>
              <a:t>Stove and sink grey box</a:t>
            </a:r>
          </a:p>
          <a:p>
            <a:r>
              <a:rPr lang="en-AU" dirty="0">
                <a:solidFill>
                  <a:schemeClr val="tx1"/>
                </a:solidFill>
              </a:rPr>
              <a:t>Vase, bed and couch completed.</a:t>
            </a:r>
          </a:p>
          <a:p>
            <a:endParaRPr lang="en-AU" dirty="0">
              <a:solidFill>
                <a:schemeClr val="tx1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Bookshelf, Flowers, pictures and house grey box finished</a:t>
            </a:r>
          </a:p>
          <a:p>
            <a:r>
              <a:rPr lang="en-AU" dirty="0">
                <a:solidFill>
                  <a:schemeClr val="tx1"/>
                </a:solidFill>
              </a:rPr>
              <a:t>Outdoor assets grey box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569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4FB59-01E3-425A-B8D4-412E9F039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AU" dirty="0"/>
              <a:t>Week 2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7C161-9928-4826-9E14-61E5090F9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39551"/>
            <a:ext cx="8534400" cy="5131837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Audio trigger script made</a:t>
            </a:r>
          </a:p>
          <a:p>
            <a:r>
              <a:rPr lang="en-AU" dirty="0">
                <a:solidFill>
                  <a:schemeClr val="tx1"/>
                </a:solidFill>
              </a:rPr>
              <a:t>Task script made</a:t>
            </a:r>
          </a:p>
          <a:p>
            <a:r>
              <a:rPr lang="en-AU" dirty="0">
                <a:solidFill>
                  <a:schemeClr val="tx1"/>
                </a:solidFill>
              </a:rPr>
              <a:t>Start contacting people for dialogue purposes.</a:t>
            </a:r>
          </a:p>
          <a:p>
            <a:endParaRPr lang="en-AU" dirty="0">
              <a:solidFill>
                <a:schemeClr val="tx1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Polish art assets</a:t>
            </a:r>
          </a:p>
          <a:p>
            <a:r>
              <a:rPr lang="en-AU" dirty="0">
                <a:solidFill>
                  <a:schemeClr val="tx1"/>
                </a:solidFill>
              </a:rPr>
              <a:t>Find and implement walking audio</a:t>
            </a:r>
          </a:p>
          <a:p>
            <a:r>
              <a:rPr lang="en-AU" dirty="0">
                <a:solidFill>
                  <a:schemeClr val="tx1"/>
                </a:solidFill>
              </a:rPr>
              <a:t>Find and implement hospital audio</a:t>
            </a:r>
          </a:p>
          <a:p>
            <a:endParaRPr lang="en-AU" dirty="0">
              <a:solidFill>
                <a:schemeClr val="tx1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Implement UI</a:t>
            </a:r>
          </a:p>
          <a:p>
            <a:r>
              <a:rPr lang="en-AU" dirty="0">
                <a:solidFill>
                  <a:schemeClr val="tx1"/>
                </a:solidFill>
              </a:rPr>
              <a:t>Create 1 full playable day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435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1A0EC-E6BB-48EB-ADED-609234FB5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AU" dirty="0"/>
              <a:t>Week 3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759E7-79A0-45BE-8124-68616AD59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Create day 2 and implement colour fading on some objects.</a:t>
            </a:r>
          </a:p>
          <a:p>
            <a:endParaRPr lang="en-AU" dirty="0">
              <a:solidFill>
                <a:schemeClr val="tx1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Polish day 2 and start day 3 with more colour fading until some objects appear grey.</a:t>
            </a:r>
          </a:p>
          <a:p>
            <a:r>
              <a:rPr lang="en-AU" dirty="0">
                <a:solidFill>
                  <a:schemeClr val="tx1"/>
                </a:solidFill>
              </a:rPr>
              <a:t>Implement dialogue</a:t>
            </a:r>
          </a:p>
          <a:p>
            <a:endParaRPr lang="en-AU" dirty="0">
              <a:solidFill>
                <a:schemeClr val="tx1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Final polish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1517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B2D98-73BE-4558-9BA6-D526149A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AU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794C4-A760-4F32-B4C0-B83ED46C6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Originally there were 7 playable days but due to time constraints now there are 3.</a:t>
            </a:r>
          </a:p>
          <a:p>
            <a:r>
              <a:rPr lang="en-AU" dirty="0">
                <a:solidFill>
                  <a:schemeClr val="tx1"/>
                </a:solidFill>
              </a:rPr>
              <a:t>The playable days are now day 3, 4, 5 from the original 7.</a:t>
            </a:r>
          </a:p>
          <a:p>
            <a:r>
              <a:rPr lang="en-AU" dirty="0">
                <a:solidFill>
                  <a:schemeClr val="tx1"/>
                </a:solidFill>
              </a:rPr>
              <a:t>These days were chosen to showcase the progression of the dementia.</a:t>
            </a:r>
          </a:p>
          <a:p>
            <a:r>
              <a:rPr lang="en-AU" dirty="0">
                <a:solidFill>
                  <a:schemeClr val="tx1"/>
                </a:solidFill>
              </a:rPr>
              <a:t>Levels will be 5-10 minutes long depending on how the player navigates the level. </a:t>
            </a:r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936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B3B5C-AD08-4011-BA05-4C49C5AB5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AU" dirty="0"/>
              <a:t>Prototyping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3B1F0-9950-4463-AE8A-6AC363115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4667849"/>
          </a:xfrm>
        </p:spPr>
        <p:txBody>
          <a:bodyPr>
            <a:normAutofit/>
          </a:bodyPr>
          <a:lstStyle/>
          <a:p>
            <a:r>
              <a:rPr lang="en-AU" b="1" dirty="0">
                <a:solidFill>
                  <a:schemeClr val="tx1"/>
                </a:solidFill>
              </a:rPr>
              <a:t>Story Board: </a:t>
            </a:r>
            <a:r>
              <a:rPr lang="en-AU" dirty="0">
                <a:solidFill>
                  <a:schemeClr val="tx1"/>
                </a:solidFill>
              </a:rPr>
              <a:t>I used the story board to plan out the full 7 days of gameplay. I then iterated and only used days 3, 4 ,5</a:t>
            </a:r>
          </a:p>
          <a:p>
            <a:endParaRPr lang="en-AU" dirty="0">
              <a:solidFill>
                <a:schemeClr val="tx1"/>
              </a:solidFill>
            </a:endParaRPr>
          </a:p>
          <a:p>
            <a:r>
              <a:rPr lang="en-AU" b="1" dirty="0">
                <a:solidFill>
                  <a:schemeClr val="tx1"/>
                </a:solidFill>
              </a:rPr>
              <a:t>Mind Map: </a:t>
            </a:r>
            <a:r>
              <a:rPr lang="en-AU" dirty="0">
                <a:solidFill>
                  <a:schemeClr val="tx1"/>
                </a:solidFill>
              </a:rPr>
              <a:t>I used the mind map to help plan out what I was going to use in my levels and what assets I needed to make.</a:t>
            </a:r>
          </a:p>
          <a:p>
            <a:endParaRPr lang="en-AU" b="1" dirty="0">
              <a:solidFill>
                <a:schemeClr val="tx1"/>
              </a:solidFill>
            </a:endParaRPr>
          </a:p>
          <a:p>
            <a:r>
              <a:rPr lang="en-AU" b="1" dirty="0">
                <a:solidFill>
                  <a:schemeClr val="tx1"/>
                </a:solidFill>
              </a:rPr>
              <a:t>Beat Sheet: </a:t>
            </a:r>
            <a:r>
              <a:rPr lang="en-AU" dirty="0">
                <a:solidFill>
                  <a:schemeClr val="tx1"/>
                </a:solidFill>
              </a:rPr>
              <a:t>the beat sheet helped me plan my levels and give them more structure.</a:t>
            </a:r>
            <a:endParaRPr lang="en-AU" b="1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117206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448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3</vt:lpstr>
      <vt:lpstr>Slice</vt:lpstr>
      <vt:lpstr>Press Play To Repeat</vt:lpstr>
      <vt:lpstr>Plot</vt:lpstr>
      <vt:lpstr>Summary</vt:lpstr>
      <vt:lpstr>Asset list</vt:lpstr>
      <vt:lpstr>Week 1 milestones</vt:lpstr>
      <vt:lpstr>Week 2 Milestones</vt:lpstr>
      <vt:lpstr>Week 3 Milestones</vt:lpstr>
      <vt:lpstr>Scope</vt:lpstr>
      <vt:lpstr>Prototyping techniques</vt:lpstr>
      <vt:lpstr>Story board</vt:lpstr>
      <vt:lpstr>Mind Map</vt:lpstr>
      <vt:lpstr>Beat Sheet</vt:lpstr>
      <vt:lpstr>Map of playable area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Press Play To Repeat</dc:title>
  <dc:creator>Jay Miller</dc:creator>
  <cp:lastModifiedBy>Jay Miller</cp:lastModifiedBy>
  <cp:revision>2</cp:revision>
  <dcterms:created xsi:type="dcterms:W3CDTF">2018-08-02T04:39:31Z</dcterms:created>
  <dcterms:modified xsi:type="dcterms:W3CDTF">2018-08-02T05:49:53Z</dcterms:modified>
</cp:coreProperties>
</file>