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 id="2147483651" r:id="rId2"/>
  </p:sldMasterIdLst>
  <p:notesMasterIdLst>
    <p:notesMasterId r:id="rId4"/>
  </p:notesMasterIdLst>
  <p:sldIdLst>
    <p:sldId id="256" r:id="rId3"/>
  </p:sldIdLst>
  <p:sldSz cx="36576000" cy="27432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8" d="100"/>
          <a:sy n="18" d="100"/>
        </p:scale>
        <p:origin x="13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2298568" marR="0" lvl="1" indent="-12568" algn="l" rtl="0">
              <a:spcBef>
                <a:spcPts val="0"/>
              </a:spcBef>
              <a:buNone/>
              <a:defRPr sz="8946" b="0" i="0" u="none" strike="noStrike" cap="none">
                <a:solidFill>
                  <a:schemeClr val="dk1"/>
                </a:solidFill>
                <a:latin typeface="Calibri"/>
                <a:ea typeface="Calibri"/>
                <a:cs typeface="Calibri"/>
                <a:sym typeface="Calibri"/>
              </a:defRPr>
            </a:lvl2pPr>
            <a:lvl3pPr marL="4597134" marR="0" lvl="2" indent="-12434" algn="l" rtl="0">
              <a:spcBef>
                <a:spcPts val="0"/>
              </a:spcBef>
              <a:buNone/>
              <a:defRPr sz="8946" b="0" i="0" u="none" strike="noStrike" cap="none">
                <a:solidFill>
                  <a:schemeClr val="dk1"/>
                </a:solidFill>
                <a:latin typeface="Calibri"/>
                <a:ea typeface="Calibri"/>
                <a:cs typeface="Calibri"/>
                <a:sym typeface="Calibri"/>
              </a:defRPr>
            </a:lvl3pPr>
            <a:lvl4pPr marL="6895702" marR="0" lvl="3" indent="-12302" algn="l" rtl="0">
              <a:spcBef>
                <a:spcPts val="0"/>
              </a:spcBef>
              <a:buNone/>
              <a:defRPr sz="8946" b="0" i="0" u="none" strike="noStrike" cap="none">
                <a:solidFill>
                  <a:schemeClr val="dk1"/>
                </a:solidFill>
                <a:latin typeface="Calibri"/>
                <a:ea typeface="Calibri"/>
                <a:cs typeface="Calibri"/>
                <a:sym typeface="Calibri"/>
              </a:defRPr>
            </a:lvl4pPr>
            <a:lvl5pPr marL="9194269" marR="0" lvl="4" indent="-12169" algn="l" rtl="0">
              <a:spcBef>
                <a:spcPts val="0"/>
              </a:spcBef>
              <a:buNone/>
              <a:defRPr sz="8946" b="0" i="0" u="none" strike="noStrike" cap="none">
                <a:solidFill>
                  <a:schemeClr val="dk1"/>
                </a:solidFill>
                <a:latin typeface="Calibri"/>
                <a:ea typeface="Calibri"/>
                <a:cs typeface="Calibri"/>
                <a:sym typeface="Calibri"/>
              </a:defRPr>
            </a:lvl5pPr>
            <a:lvl6pPr marL="11492838" marR="0" lvl="5" indent="-12038" algn="l" rtl="0">
              <a:spcBef>
                <a:spcPts val="0"/>
              </a:spcBef>
              <a:buNone/>
              <a:defRPr sz="8946" b="0" i="0" u="none" strike="noStrike" cap="none">
                <a:solidFill>
                  <a:schemeClr val="dk1"/>
                </a:solidFill>
                <a:latin typeface="Calibri"/>
                <a:ea typeface="Calibri"/>
                <a:cs typeface="Calibri"/>
                <a:sym typeface="Calibri"/>
              </a:defRPr>
            </a:lvl6pPr>
            <a:lvl7pPr marL="13791406" marR="0" lvl="6" indent="-11906" algn="l" rtl="0">
              <a:spcBef>
                <a:spcPts val="0"/>
              </a:spcBef>
              <a:buNone/>
              <a:defRPr sz="8946" b="0" i="0" u="none" strike="noStrike" cap="none">
                <a:solidFill>
                  <a:schemeClr val="dk1"/>
                </a:solidFill>
                <a:latin typeface="Calibri"/>
                <a:ea typeface="Calibri"/>
                <a:cs typeface="Calibri"/>
                <a:sym typeface="Calibri"/>
              </a:defRPr>
            </a:lvl7pPr>
            <a:lvl8pPr marL="16089973" marR="0" lvl="7" indent="-11772" algn="l" rtl="0">
              <a:spcBef>
                <a:spcPts val="0"/>
              </a:spcBef>
              <a:buNone/>
              <a:defRPr sz="8946" b="0" i="0" u="none" strike="noStrike" cap="none">
                <a:solidFill>
                  <a:schemeClr val="dk1"/>
                </a:solidFill>
                <a:latin typeface="Calibri"/>
                <a:ea typeface="Calibri"/>
                <a:cs typeface="Calibri"/>
                <a:sym typeface="Calibri"/>
              </a:defRPr>
            </a:lvl8pPr>
            <a:lvl9pPr marL="18388542" marR="0" lvl="8" indent="-11642" algn="l" rtl="0">
              <a:spcBef>
                <a:spcPts val="0"/>
              </a:spcBef>
              <a:buNone/>
              <a:defRPr sz="8946"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2298568" marR="0" lvl="1" indent="-12568" algn="l" rtl="0">
              <a:spcBef>
                <a:spcPts val="0"/>
              </a:spcBef>
              <a:buNone/>
              <a:defRPr sz="8946" b="0" i="0" u="none" strike="noStrike" cap="none">
                <a:solidFill>
                  <a:schemeClr val="dk1"/>
                </a:solidFill>
                <a:latin typeface="Calibri"/>
                <a:ea typeface="Calibri"/>
                <a:cs typeface="Calibri"/>
                <a:sym typeface="Calibri"/>
              </a:defRPr>
            </a:lvl2pPr>
            <a:lvl3pPr marL="4597134" marR="0" lvl="2" indent="-12434" algn="l" rtl="0">
              <a:spcBef>
                <a:spcPts val="0"/>
              </a:spcBef>
              <a:buNone/>
              <a:defRPr sz="8946" b="0" i="0" u="none" strike="noStrike" cap="none">
                <a:solidFill>
                  <a:schemeClr val="dk1"/>
                </a:solidFill>
                <a:latin typeface="Calibri"/>
                <a:ea typeface="Calibri"/>
                <a:cs typeface="Calibri"/>
                <a:sym typeface="Calibri"/>
              </a:defRPr>
            </a:lvl3pPr>
            <a:lvl4pPr marL="6895702" marR="0" lvl="3" indent="-12302" algn="l" rtl="0">
              <a:spcBef>
                <a:spcPts val="0"/>
              </a:spcBef>
              <a:buNone/>
              <a:defRPr sz="8946" b="0" i="0" u="none" strike="noStrike" cap="none">
                <a:solidFill>
                  <a:schemeClr val="dk1"/>
                </a:solidFill>
                <a:latin typeface="Calibri"/>
                <a:ea typeface="Calibri"/>
                <a:cs typeface="Calibri"/>
                <a:sym typeface="Calibri"/>
              </a:defRPr>
            </a:lvl4pPr>
            <a:lvl5pPr marL="9194269" marR="0" lvl="4" indent="-12169" algn="l" rtl="0">
              <a:spcBef>
                <a:spcPts val="0"/>
              </a:spcBef>
              <a:buNone/>
              <a:defRPr sz="8946" b="0" i="0" u="none" strike="noStrike" cap="none">
                <a:solidFill>
                  <a:schemeClr val="dk1"/>
                </a:solidFill>
                <a:latin typeface="Calibri"/>
                <a:ea typeface="Calibri"/>
                <a:cs typeface="Calibri"/>
                <a:sym typeface="Calibri"/>
              </a:defRPr>
            </a:lvl5pPr>
            <a:lvl6pPr marL="11492838" marR="0" lvl="5" indent="-12038" algn="l" rtl="0">
              <a:spcBef>
                <a:spcPts val="0"/>
              </a:spcBef>
              <a:buNone/>
              <a:defRPr sz="8946" b="0" i="0" u="none" strike="noStrike" cap="none">
                <a:solidFill>
                  <a:schemeClr val="dk1"/>
                </a:solidFill>
                <a:latin typeface="Calibri"/>
                <a:ea typeface="Calibri"/>
                <a:cs typeface="Calibri"/>
                <a:sym typeface="Calibri"/>
              </a:defRPr>
            </a:lvl6pPr>
            <a:lvl7pPr marL="13791406" marR="0" lvl="6" indent="-11906" algn="l" rtl="0">
              <a:spcBef>
                <a:spcPts val="0"/>
              </a:spcBef>
              <a:buNone/>
              <a:defRPr sz="8946" b="0" i="0" u="none" strike="noStrike" cap="none">
                <a:solidFill>
                  <a:schemeClr val="dk1"/>
                </a:solidFill>
                <a:latin typeface="Calibri"/>
                <a:ea typeface="Calibri"/>
                <a:cs typeface="Calibri"/>
                <a:sym typeface="Calibri"/>
              </a:defRPr>
            </a:lvl7pPr>
            <a:lvl8pPr marL="16089973" marR="0" lvl="7" indent="-11772" algn="l" rtl="0">
              <a:spcBef>
                <a:spcPts val="0"/>
              </a:spcBef>
              <a:buNone/>
              <a:defRPr sz="8946" b="0" i="0" u="none" strike="noStrike" cap="none">
                <a:solidFill>
                  <a:schemeClr val="dk1"/>
                </a:solidFill>
                <a:latin typeface="Calibri"/>
                <a:ea typeface="Calibri"/>
                <a:cs typeface="Calibri"/>
                <a:sym typeface="Calibri"/>
              </a:defRPr>
            </a:lvl8pPr>
            <a:lvl9pPr marL="18388542" marR="0" lvl="8" indent="-11642" algn="l" rtl="0">
              <a:spcBef>
                <a:spcPts val="0"/>
              </a:spcBef>
              <a:buNone/>
              <a:defRPr sz="8946"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6013" b="0" i="0" u="none" strike="noStrike" cap="none">
                <a:solidFill>
                  <a:schemeClr val="dk1"/>
                </a:solidFill>
                <a:latin typeface="Calibri"/>
                <a:ea typeface="Calibri"/>
                <a:cs typeface="Calibri"/>
                <a:sym typeface="Calibri"/>
              </a:defRPr>
            </a:lvl1pPr>
            <a:lvl2pPr marL="2298568" marR="0" lvl="1" indent="-12568" algn="l" rtl="0">
              <a:spcBef>
                <a:spcPts val="0"/>
              </a:spcBef>
              <a:buNone/>
              <a:defRPr sz="6013" b="0" i="0" u="none" strike="noStrike" cap="none">
                <a:solidFill>
                  <a:schemeClr val="dk1"/>
                </a:solidFill>
                <a:latin typeface="Calibri"/>
                <a:ea typeface="Calibri"/>
                <a:cs typeface="Calibri"/>
                <a:sym typeface="Calibri"/>
              </a:defRPr>
            </a:lvl2pPr>
            <a:lvl3pPr marL="4597134" marR="0" lvl="2" indent="-12434" algn="l" rtl="0">
              <a:spcBef>
                <a:spcPts val="0"/>
              </a:spcBef>
              <a:buNone/>
              <a:defRPr sz="6013" b="0" i="0" u="none" strike="noStrike" cap="none">
                <a:solidFill>
                  <a:schemeClr val="dk1"/>
                </a:solidFill>
                <a:latin typeface="Calibri"/>
                <a:ea typeface="Calibri"/>
                <a:cs typeface="Calibri"/>
                <a:sym typeface="Calibri"/>
              </a:defRPr>
            </a:lvl3pPr>
            <a:lvl4pPr marL="6895702" marR="0" lvl="3" indent="-12302" algn="l" rtl="0">
              <a:spcBef>
                <a:spcPts val="0"/>
              </a:spcBef>
              <a:buNone/>
              <a:defRPr sz="6013" b="0" i="0" u="none" strike="noStrike" cap="none">
                <a:solidFill>
                  <a:schemeClr val="dk1"/>
                </a:solidFill>
                <a:latin typeface="Calibri"/>
                <a:ea typeface="Calibri"/>
                <a:cs typeface="Calibri"/>
                <a:sym typeface="Calibri"/>
              </a:defRPr>
            </a:lvl4pPr>
            <a:lvl5pPr marL="9194269" marR="0" lvl="4" indent="-12169" algn="l" rtl="0">
              <a:spcBef>
                <a:spcPts val="0"/>
              </a:spcBef>
              <a:buNone/>
              <a:defRPr sz="6013" b="0" i="0" u="none" strike="noStrike" cap="none">
                <a:solidFill>
                  <a:schemeClr val="dk1"/>
                </a:solidFill>
                <a:latin typeface="Calibri"/>
                <a:ea typeface="Calibri"/>
                <a:cs typeface="Calibri"/>
                <a:sym typeface="Calibri"/>
              </a:defRPr>
            </a:lvl5pPr>
            <a:lvl6pPr marL="11492838" marR="0" lvl="5" indent="-12038" algn="l" rtl="0">
              <a:spcBef>
                <a:spcPts val="0"/>
              </a:spcBef>
              <a:buNone/>
              <a:defRPr sz="6013" b="0" i="0" u="none" strike="noStrike" cap="none">
                <a:solidFill>
                  <a:schemeClr val="dk1"/>
                </a:solidFill>
                <a:latin typeface="Calibri"/>
                <a:ea typeface="Calibri"/>
                <a:cs typeface="Calibri"/>
                <a:sym typeface="Calibri"/>
              </a:defRPr>
            </a:lvl6pPr>
            <a:lvl7pPr marL="13791406" marR="0" lvl="6" indent="-11906" algn="l" rtl="0">
              <a:spcBef>
                <a:spcPts val="0"/>
              </a:spcBef>
              <a:buNone/>
              <a:defRPr sz="6013" b="0" i="0" u="none" strike="noStrike" cap="none">
                <a:solidFill>
                  <a:schemeClr val="dk1"/>
                </a:solidFill>
                <a:latin typeface="Calibri"/>
                <a:ea typeface="Calibri"/>
                <a:cs typeface="Calibri"/>
                <a:sym typeface="Calibri"/>
              </a:defRPr>
            </a:lvl7pPr>
            <a:lvl8pPr marL="16089973" marR="0" lvl="7" indent="-11772" algn="l" rtl="0">
              <a:spcBef>
                <a:spcPts val="0"/>
              </a:spcBef>
              <a:buNone/>
              <a:defRPr sz="6013" b="0" i="0" u="none" strike="noStrike" cap="none">
                <a:solidFill>
                  <a:schemeClr val="dk1"/>
                </a:solidFill>
                <a:latin typeface="Calibri"/>
                <a:ea typeface="Calibri"/>
                <a:cs typeface="Calibri"/>
                <a:sym typeface="Calibri"/>
              </a:defRPr>
            </a:lvl8pPr>
            <a:lvl9pPr marL="18388542" marR="0" lvl="8" indent="-11642" algn="l" rtl="0">
              <a:spcBef>
                <a:spcPts val="0"/>
              </a:spcBef>
              <a:buNone/>
              <a:defRPr sz="6013"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2298568" marR="0" lvl="1" indent="-12568" algn="l" rtl="0">
              <a:spcBef>
                <a:spcPts val="0"/>
              </a:spcBef>
              <a:buNone/>
              <a:defRPr sz="8946" b="0" i="0" u="none" strike="noStrike" cap="none">
                <a:solidFill>
                  <a:schemeClr val="dk1"/>
                </a:solidFill>
                <a:latin typeface="Calibri"/>
                <a:ea typeface="Calibri"/>
                <a:cs typeface="Calibri"/>
                <a:sym typeface="Calibri"/>
              </a:defRPr>
            </a:lvl2pPr>
            <a:lvl3pPr marL="4597134" marR="0" lvl="2" indent="-12434" algn="l" rtl="0">
              <a:spcBef>
                <a:spcPts val="0"/>
              </a:spcBef>
              <a:buNone/>
              <a:defRPr sz="8946" b="0" i="0" u="none" strike="noStrike" cap="none">
                <a:solidFill>
                  <a:schemeClr val="dk1"/>
                </a:solidFill>
                <a:latin typeface="Calibri"/>
                <a:ea typeface="Calibri"/>
                <a:cs typeface="Calibri"/>
                <a:sym typeface="Calibri"/>
              </a:defRPr>
            </a:lvl3pPr>
            <a:lvl4pPr marL="6895702" marR="0" lvl="3" indent="-12302" algn="l" rtl="0">
              <a:spcBef>
                <a:spcPts val="0"/>
              </a:spcBef>
              <a:buNone/>
              <a:defRPr sz="8946" b="0" i="0" u="none" strike="noStrike" cap="none">
                <a:solidFill>
                  <a:schemeClr val="dk1"/>
                </a:solidFill>
                <a:latin typeface="Calibri"/>
                <a:ea typeface="Calibri"/>
                <a:cs typeface="Calibri"/>
                <a:sym typeface="Calibri"/>
              </a:defRPr>
            </a:lvl4pPr>
            <a:lvl5pPr marL="9194269" marR="0" lvl="4" indent="-12169" algn="l" rtl="0">
              <a:spcBef>
                <a:spcPts val="0"/>
              </a:spcBef>
              <a:buNone/>
              <a:defRPr sz="8946" b="0" i="0" u="none" strike="noStrike" cap="none">
                <a:solidFill>
                  <a:schemeClr val="dk1"/>
                </a:solidFill>
                <a:latin typeface="Calibri"/>
                <a:ea typeface="Calibri"/>
                <a:cs typeface="Calibri"/>
                <a:sym typeface="Calibri"/>
              </a:defRPr>
            </a:lvl5pPr>
            <a:lvl6pPr marL="11492838" marR="0" lvl="5" indent="-12038" algn="l" rtl="0">
              <a:spcBef>
                <a:spcPts val="0"/>
              </a:spcBef>
              <a:buNone/>
              <a:defRPr sz="8946" b="0" i="0" u="none" strike="noStrike" cap="none">
                <a:solidFill>
                  <a:schemeClr val="dk1"/>
                </a:solidFill>
                <a:latin typeface="Calibri"/>
                <a:ea typeface="Calibri"/>
                <a:cs typeface="Calibri"/>
                <a:sym typeface="Calibri"/>
              </a:defRPr>
            </a:lvl6pPr>
            <a:lvl7pPr marL="13791406" marR="0" lvl="6" indent="-11906" algn="l" rtl="0">
              <a:spcBef>
                <a:spcPts val="0"/>
              </a:spcBef>
              <a:buNone/>
              <a:defRPr sz="8946" b="0" i="0" u="none" strike="noStrike" cap="none">
                <a:solidFill>
                  <a:schemeClr val="dk1"/>
                </a:solidFill>
                <a:latin typeface="Calibri"/>
                <a:ea typeface="Calibri"/>
                <a:cs typeface="Calibri"/>
                <a:sym typeface="Calibri"/>
              </a:defRPr>
            </a:lvl7pPr>
            <a:lvl8pPr marL="16089973" marR="0" lvl="7" indent="-11772" algn="l" rtl="0">
              <a:spcBef>
                <a:spcPts val="0"/>
              </a:spcBef>
              <a:buNone/>
              <a:defRPr sz="8946" b="0" i="0" u="none" strike="noStrike" cap="none">
                <a:solidFill>
                  <a:schemeClr val="dk1"/>
                </a:solidFill>
                <a:latin typeface="Calibri"/>
                <a:ea typeface="Calibri"/>
                <a:cs typeface="Calibri"/>
                <a:sym typeface="Calibri"/>
              </a:defRPr>
            </a:lvl8pPr>
            <a:lvl9pPr marL="18388542" marR="0" lvl="8" indent="-11642" algn="l" rtl="0">
              <a:spcBef>
                <a:spcPts val="0"/>
              </a:spcBef>
              <a:buNone/>
              <a:defRPr sz="8946"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6197902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6013" b="0" i="0" u="none" strike="noStrike" cap="none">
              <a:solidFill>
                <a:schemeClr val="dk1"/>
              </a:solidFill>
              <a:latin typeface="Calibri"/>
              <a:ea typeface="Calibri"/>
              <a:cs typeface="Calibri"/>
              <a:sym typeface="Calibri"/>
            </a:endParaRPr>
          </a:p>
        </p:txBody>
      </p:sp>
      <p:sp>
        <p:nvSpPr>
          <p:cNvPr id="119" name="Shape 11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70410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Wide center column">
    <p:spTree>
      <p:nvGrpSpPr>
        <p:cNvPr id="1" name="Shape 44"/>
        <p:cNvGrpSpPr/>
        <p:nvPr/>
      </p:nvGrpSpPr>
      <p:grpSpPr>
        <a:xfrm>
          <a:off x="0" y="0"/>
          <a:ext cx="0" cy="0"/>
          <a:chOff x="0" y="0"/>
          <a:chExt cx="0" cy="0"/>
        </a:xfrm>
      </p:grpSpPr>
      <p:sp>
        <p:nvSpPr>
          <p:cNvPr id="45" name="Shape 45"/>
          <p:cNvSpPr txBox="1">
            <a:spLocks noGrp="1"/>
          </p:cNvSpPr>
          <p:nvPr>
            <p:ph type="body" idx="1"/>
          </p:nvPr>
        </p:nvSpPr>
        <p:spPr>
          <a:xfrm>
            <a:off x="753494" y="5003673"/>
            <a:ext cx="8380677" cy="524278"/>
          </a:xfrm>
          <a:prstGeom prst="rect">
            <a:avLst/>
          </a:prstGeom>
          <a:noFill/>
          <a:ln>
            <a:noFill/>
          </a:ln>
        </p:spPr>
        <p:txBody>
          <a:bodyPr lIns="91425" tIns="91425" rIns="91425" bIns="91425" anchor="t" anchorCtr="0"/>
          <a:lstStyle>
            <a:lvl1pPr marL="0" marR="0" lvl="0" indent="0" algn="l" rtl="0">
              <a:spcBef>
                <a:spcPts val="225"/>
              </a:spcBef>
              <a:buClr>
                <a:srgbClr val="2B5258"/>
              </a:buClr>
              <a:buFont typeface="Arial"/>
              <a:buNone/>
              <a:defRPr sz="1125" b="0" i="0" u="none" strike="noStrike" cap="none">
                <a:solidFill>
                  <a:srgbClr val="2B5258"/>
                </a:solidFill>
                <a:latin typeface="Times New Roman"/>
                <a:ea typeface="Times New Roman"/>
                <a:cs typeface="Times New Roman"/>
                <a:sym typeface="Times New Roman"/>
              </a:defRPr>
            </a:lvl1pPr>
            <a:lvl2pPr marL="663199" marR="0" lvl="1" indent="-186949"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2pPr>
            <a:lvl3pPr marL="918276" marR="0" lvl="2" indent="-186041"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3pPr>
            <a:lvl4pPr marL="1198859" marR="0" lvl="3" indent="-210641"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4pPr>
            <a:lvl5pPr marL="1402922" marR="0" lvl="4" indent="-134906"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5pPr>
            <a:lvl6pPr marL="5387216" marR="0" lvl="5" indent="-21990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6pPr>
            <a:lvl7pPr marL="6366710" marR="0" lvl="6" indent="-217132"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7pPr>
            <a:lvl8pPr marL="7346204" marR="0" lvl="7" indent="-22031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8pPr>
            <a:lvl9pPr marL="8325698" marR="0" lvl="8" indent="-217541"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2"/>
          </p:nvPr>
        </p:nvSpPr>
        <p:spPr>
          <a:xfrm>
            <a:off x="768622" y="4471081"/>
            <a:ext cx="8374063" cy="499070"/>
          </a:xfrm>
          <a:prstGeom prst="rect">
            <a:avLst/>
          </a:prstGeom>
          <a:noFill/>
          <a:ln>
            <a:noFill/>
          </a:ln>
        </p:spPr>
        <p:txBody>
          <a:bodyPr lIns="91425" tIns="91425" rIns="91425" bIns="91425" anchor="ctr" anchorCtr="0"/>
          <a:lstStyle>
            <a:lvl1pPr marL="0" marR="0" lvl="0" indent="0" algn="ctr" rtl="0">
              <a:spcBef>
                <a:spcPts val="325"/>
              </a:spcBef>
              <a:buClr>
                <a:srgbClr val="2B5258"/>
              </a:buClr>
              <a:buFont typeface="Arial"/>
              <a:buNone/>
              <a:defRPr sz="1625" b="1" i="0" u="sng" strike="noStrike" cap="none">
                <a:solidFill>
                  <a:srgbClr val="2B5258"/>
                </a:solidFill>
                <a:latin typeface="Calibri"/>
                <a:ea typeface="Calibri"/>
                <a:cs typeface="Calibri"/>
                <a:sym typeface="Calibri"/>
              </a:defRPr>
            </a:lvl1pPr>
            <a:lvl2pPr marL="1591677" marR="0" lvl="1" indent="-234365" algn="l" rtl="0">
              <a:spcBef>
                <a:spcPts val="1200"/>
              </a:spcBef>
              <a:buClr>
                <a:schemeClr val="dk1"/>
              </a:buClr>
              <a:buSzPct val="100000"/>
              <a:buFont typeface="Arial"/>
              <a:buChar char="–"/>
              <a:defRPr sz="6000" b="0" i="0" u="none" strike="noStrike" cap="none">
                <a:solidFill>
                  <a:schemeClr val="dk1"/>
                </a:solidFill>
                <a:latin typeface="Calibri"/>
                <a:ea typeface="Calibri"/>
                <a:cs typeface="Calibri"/>
                <a:sym typeface="Calibri"/>
              </a:defRPr>
            </a:lvl2pPr>
            <a:lvl3pPr marL="2448734" marR="0" lvl="2" indent="-160769" algn="l" rtl="0">
              <a:spcBef>
                <a:spcPts val="1037"/>
              </a:spcBef>
              <a:buClr>
                <a:schemeClr val="dk1"/>
              </a:buClr>
              <a:buSzPct val="99693"/>
              <a:buFont typeface="Arial"/>
              <a:buChar char="•"/>
              <a:defRPr sz="5187" b="0" i="0" u="none" strike="noStrike" cap="none">
                <a:solidFill>
                  <a:schemeClr val="dk1"/>
                </a:solidFill>
                <a:latin typeface="Calibri"/>
                <a:ea typeface="Calibri"/>
                <a:cs typeface="Calibri"/>
                <a:sym typeface="Calibri"/>
              </a:defRPr>
            </a:lvl3pPr>
            <a:lvl4pPr marL="3428228" marR="0" lvl="3" indent="-219494"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4pPr>
            <a:lvl5pPr marL="4407723" marR="0" lvl="4" indent="-21672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5pPr>
            <a:lvl6pPr marL="5387216" marR="0" lvl="5" indent="-21990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6pPr>
            <a:lvl7pPr marL="6366710" marR="0" lvl="6" indent="-217132"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7pPr>
            <a:lvl8pPr marL="7346204" marR="0" lvl="7" indent="-22031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8pPr>
            <a:lvl9pPr marL="8325698" marR="0" lvl="8" indent="-217541"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body" idx="3"/>
          </p:nvPr>
        </p:nvSpPr>
        <p:spPr>
          <a:xfrm>
            <a:off x="752167" y="12503998"/>
            <a:ext cx="8381999" cy="524278"/>
          </a:xfrm>
          <a:prstGeom prst="rect">
            <a:avLst/>
          </a:prstGeom>
          <a:noFill/>
          <a:ln>
            <a:noFill/>
          </a:ln>
        </p:spPr>
        <p:txBody>
          <a:bodyPr lIns="91425" tIns="91425" rIns="91425" bIns="91425" anchor="t" anchorCtr="0"/>
          <a:lstStyle>
            <a:lvl1pPr marL="0" marR="0" lvl="0" indent="0" algn="l" rtl="0">
              <a:spcBef>
                <a:spcPts val="225"/>
              </a:spcBef>
              <a:buClr>
                <a:srgbClr val="2B5258"/>
              </a:buClr>
              <a:buFont typeface="Arial"/>
              <a:buNone/>
              <a:defRPr sz="1125" b="0" i="0" u="none" strike="noStrike" cap="none">
                <a:solidFill>
                  <a:srgbClr val="2B5258"/>
                </a:solidFill>
                <a:latin typeface="Times New Roman"/>
                <a:ea typeface="Times New Roman"/>
                <a:cs typeface="Times New Roman"/>
                <a:sym typeface="Times New Roman"/>
              </a:defRPr>
            </a:lvl1pPr>
            <a:lvl2pPr marL="663199" marR="0" lvl="1" indent="-186949"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2pPr>
            <a:lvl3pPr marL="918276" marR="0" lvl="2" indent="-186041"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3pPr>
            <a:lvl4pPr marL="1198859" marR="0" lvl="3" indent="-210641"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4pPr>
            <a:lvl5pPr marL="1402922" marR="0" lvl="4" indent="-134906"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5pPr>
            <a:lvl6pPr marL="5387216" marR="0" lvl="5" indent="-21990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6pPr>
            <a:lvl7pPr marL="6366710" marR="0" lvl="6" indent="-217132"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7pPr>
            <a:lvl8pPr marL="7346204" marR="0" lvl="7" indent="-22031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8pPr>
            <a:lvl9pPr marL="8325698" marR="0" lvl="8" indent="-217541"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4"/>
          </p:nvPr>
        </p:nvSpPr>
        <p:spPr>
          <a:xfrm>
            <a:off x="768622" y="11926726"/>
            <a:ext cx="8375385" cy="499070"/>
          </a:xfrm>
          <a:prstGeom prst="rect">
            <a:avLst/>
          </a:prstGeom>
          <a:noFill/>
          <a:ln>
            <a:noFill/>
          </a:ln>
        </p:spPr>
        <p:txBody>
          <a:bodyPr lIns="91425" tIns="91425" rIns="91425" bIns="91425" anchor="ctr" anchorCtr="0"/>
          <a:lstStyle>
            <a:lvl1pPr marL="0" marR="0" lvl="0" indent="0" algn="ctr" rtl="0">
              <a:spcBef>
                <a:spcPts val="325"/>
              </a:spcBef>
              <a:buClr>
                <a:srgbClr val="2B5258"/>
              </a:buClr>
              <a:buFont typeface="Arial"/>
              <a:buNone/>
              <a:defRPr sz="1625" b="1" i="0" u="sng" strike="noStrike" cap="none">
                <a:solidFill>
                  <a:srgbClr val="2B5258"/>
                </a:solidFill>
                <a:latin typeface="Calibri"/>
                <a:ea typeface="Calibri"/>
                <a:cs typeface="Calibri"/>
                <a:sym typeface="Calibri"/>
              </a:defRPr>
            </a:lvl1pPr>
            <a:lvl2pPr marL="1591677" marR="0" lvl="1" indent="-234365" algn="l" rtl="0">
              <a:spcBef>
                <a:spcPts val="1200"/>
              </a:spcBef>
              <a:buClr>
                <a:schemeClr val="dk1"/>
              </a:buClr>
              <a:buSzPct val="100000"/>
              <a:buFont typeface="Arial"/>
              <a:buChar char="–"/>
              <a:defRPr sz="6000" b="0" i="0" u="none" strike="noStrike" cap="none">
                <a:solidFill>
                  <a:schemeClr val="dk1"/>
                </a:solidFill>
                <a:latin typeface="Calibri"/>
                <a:ea typeface="Calibri"/>
                <a:cs typeface="Calibri"/>
                <a:sym typeface="Calibri"/>
              </a:defRPr>
            </a:lvl2pPr>
            <a:lvl3pPr marL="2448734" marR="0" lvl="2" indent="-160769" algn="l" rtl="0">
              <a:spcBef>
                <a:spcPts val="1037"/>
              </a:spcBef>
              <a:buClr>
                <a:schemeClr val="dk1"/>
              </a:buClr>
              <a:buSzPct val="99693"/>
              <a:buFont typeface="Arial"/>
              <a:buChar char="•"/>
              <a:defRPr sz="5187" b="0" i="0" u="none" strike="noStrike" cap="none">
                <a:solidFill>
                  <a:schemeClr val="dk1"/>
                </a:solidFill>
                <a:latin typeface="Calibri"/>
                <a:ea typeface="Calibri"/>
                <a:cs typeface="Calibri"/>
                <a:sym typeface="Calibri"/>
              </a:defRPr>
            </a:lvl3pPr>
            <a:lvl4pPr marL="3428228" marR="0" lvl="3" indent="-219494"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4pPr>
            <a:lvl5pPr marL="4407723" marR="0" lvl="4" indent="-21672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5pPr>
            <a:lvl6pPr marL="5387216" marR="0" lvl="5" indent="-21990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6pPr>
            <a:lvl7pPr marL="6366710" marR="0" lvl="6" indent="-217132"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7pPr>
            <a:lvl8pPr marL="7346204" marR="0" lvl="7" indent="-22031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8pPr>
            <a:lvl9pPr marL="8325698" marR="0" lvl="8" indent="-217541"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5"/>
          </p:nvPr>
        </p:nvSpPr>
        <p:spPr>
          <a:xfrm>
            <a:off x="9652301" y="5032777"/>
            <a:ext cx="17266705" cy="524278"/>
          </a:xfrm>
          <a:prstGeom prst="rect">
            <a:avLst/>
          </a:prstGeom>
          <a:noFill/>
          <a:ln>
            <a:noFill/>
          </a:ln>
        </p:spPr>
        <p:txBody>
          <a:bodyPr lIns="91425" tIns="91425" rIns="91425" bIns="91425" anchor="t" anchorCtr="0"/>
          <a:lstStyle>
            <a:lvl1pPr marL="0" marR="0" lvl="0" indent="0" algn="l" rtl="0">
              <a:spcBef>
                <a:spcPts val="225"/>
              </a:spcBef>
              <a:buClr>
                <a:srgbClr val="2B5258"/>
              </a:buClr>
              <a:buFont typeface="Arial"/>
              <a:buNone/>
              <a:defRPr sz="1125" b="0" i="0" u="none" strike="noStrike" cap="none">
                <a:solidFill>
                  <a:srgbClr val="2B5258"/>
                </a:solidFill>
                <a:latin typeface="Times New Roman"/>
                <a:ea typeface="Times New Roman"/>
                <a:cs typeface="Times New Roman"/>
                <a:sym typeface="Times New Roman"/>
              </a:defRPr>
            </a:lvl1pPr>
            <a:lvl2pPr marL="663199" marR="0" lvl="1" indent="-186949"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2pPr>
            <a:lvl3pPr marL="918276" marR="0" lvl="2" indent="-186041"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3pPr>
            <a:lvl4pPr marL="1198859" marR="0" lvl="3" indent="-210641"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4pPr>
            <a:lvl5pPr marL="1402922" marR="0" lvl="4" indent="-134906"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5pPr>
            <a:lvl6pPr marL="5387216" marR="0" lvl="5" indent="-21990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6pPr>
            <a:lvl7pPr marL="6366710" marR="0" lvl="6" indent="-217132"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7pPr>
            <a:lvl8pPr marL="7346204" marR="0" lvl="7" indent="-22031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8pPr>
            <a:lvl9pPr marL="8325698" marR="0" lvl="8" indent="-217541"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body" idx="6"/>
          </p:nvPr>
        </p:nvSpPr>
        <p:spPr>
          <a:xfrm>
            <a:off x="9652301" y="4471081"/>
            <a:ext cx="17266708" cy="499070"/>
          </a:xfrm>
          <a:prstGeom prst="rect">
            <a:avLst/>
          </a:prstGeom>
          <a:noFill/>
          <a:ln>
            <a:noFill/>
          </a:ln>
        </p:spPr>
        <p:txBody>
          <a:bodyPr lIns="91425" tIns="91425" rIns="91425" bIns="91425" anchor="ctr" anchorCtr="0"/>
          <a:lstStyle>
            <a:lvl1pPr marL="0" marR="0" lvl="0" indent="0" algn="ctr" rtl="0">
              <a:spcBef>
                <a:spcPts val="325"/>
              </a:spcBef>
              <a:buClr>
                <a:srgbClr val="2B5258"/>
              </a:buClr>
              <a:buFont typeface="Arial"/>
              <a:buNone/>
              <a:defRPr sz="1625" b="1" i="0" u="sng" strike="noStrike" cap="none">
                <a:solidFill>
                  <a:srgbClr val="2B5258"/>
                </a:solidFill>
                <a:latin typeface="Calibri"/>
                <a:ea typeface="Calibri"/>
                <a:cs typeface="Calibri"/>
                <a:sym typeface="Calibri"/>
              </a:defRPr>
            </a:lvl1pPr>
            <a:lvl2pPr marL="1591677" marR="0" lvl="1" indent="-234365" algn="l" rtl="0">
              <a:spcBef>
                <a:spcPts val="1200"/>
              </a:spcBef>
              <a:buClr>
                <a:schemeClr val="dk1"/>
              </a:buClr>
              <a:buSzPct val="100000"/>
              <a:buFont typeface="Arial"/>
              <a:buChar char="–"/>
              <a:defRPr sz="6000" b="0" i="0" u="none" strike="noStrike" cap="none">
                <a:solidFill>
                  <a:schemeClr val="dk1"/>
                </a:solidFill>
                <a:latin typeface="Calibri"/>
                <a:ea typeface="Calibri"/>
                <a:cs typeface="Calibri"/>
                <a:sym typeface="Calibri"/>
              </a:defRPr>
            </a:lvl2pPr>
            <a:lvl3pPr marL="2448734" marR="0" lvl="2" indent="-160769" algn="l" rtl="0">
              <a:spcBef>
                <a:spcPts val="1037"/>
              </a:spcBef>
              <a:buClr>
                <a:schemeClr val="dk1"/>
              </a:buClr>
              <a:buSzPct val="99693"/>
              <a:buFont typeface="Arial"/>
              <a:buChar char="•"/>
              <a:defRPr sz="5187" b="0" i="0" u="none" strike="noStrike" cap="none">
                <a:solidFill>
                  <a:schemeClr val="dk1"/>
                </a:solidFill>
                <a:latin typeface="Calibri"/>
                <a:ea typeface="Calibri"/>
                <a:cs typeface="Calibri"/>
                <a:sym typeface="Calibri"/>
              </a:defRPr>
            </a:lvl3pPr>
            <a:lvl4pPr marL="3428228" marR="0" lvl="3" indent="-219494"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4pPr>
            <a:lvl5pPr marL="4407723" marR="0" lvl="4" indent="-21672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5pPr>
            <a:lvl6pPr marL="5387216" marR="0" lvl="5" indent="-21990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6pPr>
            <a:lvl7pPr marL="6366710" marR="0" lvl="6" indent="-217132"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7pPr>
            <a:lvl8pPr marL="7346204" marR="0" lvl="7" indent="-22031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8pPr>
            <a:lvl9pPr marL="8325698" marR="0" lvl="8" indent="-217541"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body" idx="7"/>
          </p:nvPr>
        </p:nvSpPr>
        <p:spPr>
          <a:xfrm>
            <a:off x="9652301" y="18177845"/>
            <a:ext cx="17266708" cy="524278"/>
          </a:xfrm>
          <a:prstGeom prst="rect">
            <a:avLst/>
          </a:prstGeom>
          <a:noFill/>
          <a:ln>
            <a:noFill/>
          </a:ln>
        </p:spPr>
        <p:txBody>
          <a:bodyPr lIns="91425" tIns="91425" rIns="91425" bIns="91425" anchor="t" anchorCtr="0"/>
          <a:lstStyle>
            <a:lvl1pPr marL="0" marR="0" lvl="0" indent="0" algn="l" rtl="0">
              <a:spcBef>
                <a:spcPts val="225"/>
              </a:spcBef>
              <a:buClr>
                <a:srgbClr val="2B5258"/>
              </a:buClr>
              <a:buFont typeface="Arial"/>
              <a:buNone/>
              <a:defRPr sz="1125" b="0" i="0" u="none" strike="noStrike" cap="none">
                <a:solidFill>
                  <a:srgbClr val="2B5258"/>
                </a:solidFill>
                <a:latin typeface="Times New Roman"/>
                <a:ea typeface="Times New Roman"/>
                <a:cs typeface="Times New Roman"/>
                <a:sym typeface="Times New Roman"/>
              </a:defRPr>
            </a:lvl1pPr>
            <a:lvl2pPr marL="663199" marR="0" lvl="1" indent="-186949"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2pPr>
            <a:lvl3pPr marL="918276" marR="0" lvl="2" indent="-186041"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3pPr>
            <a:lvl4pPr marL="1198859" marR="0" lvl="3" indent="-210641"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4pPr>
            <a:lvl5pPr marL="1402922" marR="0" lvl="4" indent="-134906"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5pPr>
            <a:lvl6pPr marL="5387216" marR="0" lvl="5" indent="-21990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6pPr>
            <a:lvl7pPr marL="6366710" marR="0" lvl="6" indent="-217132"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7pPr>
            <a:lvl8pPr marL="7346204" marR="0" lvl="7" indent="-22031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8pPr>
            <a:lvl9pPr marL="8325698" marR="0" lvl="8" indent="-217541"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8"/>
          </p:nvPr>
        </p:nvSpPr>
        <p:spPr>
          <a:xfrm>
            <a:off x="9652301" y="17645253"/>
            <a:ext cx="17266708" cy="499070"/>
          </a:xfrm>
          <a:prstGeom prst="rect">
            <a:avLst/>
          </a:prstGeom>
          <a:noFill/>
          <a:ln>
            <a:noFill/>
          </a:ln>
        </p:spPr>
        <p:txBody>
          <a:bodyPr lIns="91425" tIns="91425" rIns="91425" bIns="91425" anchor="ctr" anchorCtr="0"/>
          <a:lstStyle>
            <a:lvl1pPr marL="0" marR="0" lvl="0" indent="0" algn="ctr" rtl="0">
              <a:spcBef>
                <a:spcPts val="325"/>
              </a:spcBef>
              <a:buClr>
                <a:srgbClr val="2B5258"/>
              </a:buClr>
              <a:buFont typeface="Arial"/>
              <a:buNone/>
              <a:defRPr sz="1625" b="1" i="0" u="sng" strike="noStrike" cap="none">
                <a:solidFill>
                  <a:srgbClr val="2B5258"/>
                </a:solidFill>
                <a:latin typeface="Calibri"/>
                <a:ea typeface="Calibri"/>
                <a:cs typeface="Calibri"/>
                <a:sym typeface="Calibri"/>
              </a:defRPr>
            </a:lvl1pPr>
            <a:lvl2pPr marL="1591677" marR="0" lvl="1" indent="-234365" algn="l" rtl="0">
              <a:spcBef>
                <a:spcPts val="1200"/>
              </a:spcBef>
              <a:buClr>
                <a:schemeClr val="dk1"/>
              </a:buClr>
              <a:buSzPct val="100000"/>
              <a:buFont typeface="Arial"/>
              <a:buChar char="–"/>
              <a:defRPr sz="6000" b="0" i="0" u="none" strike="noStrike" cap="none">
                <a:solidFill>
                  <a:schemeClr val="dk1"/>
                </a:solidFill>
                <a:latin typeface="Calibri"/>
                <a:ea typeface="Calibri"/>
                <a:cs typeface="Calibri"/>
                <a:sym typeface="Calibri"/>
              </a:defRPr>
            </a:lvl2pPr>
            <a:lvl3pPr marL="2448734" marR="0" lvl="2" indent="-160769" algn="l" rtl="0">
              <a:spcBef>
                <a:spcPts val="1037"/>
              </a:spcBef>
              <a:buClr>
                <a:schemeClr val="dk1"/>
              </a:buClr>
              <a:buSzPct val="99693"/>
              <a:buFont typeface="Arial"/>
              <a:buChar char="•"/>
              <a:defRPr sz="5187" b="0" i="0" u="none" strike="noStrike" cap="none">
                <a:solidFill>
                  <a:schemeClr val="dk1"/>
                </a:solidFill>
                <a:latin typeface="Calibri"/>
                <a:ea typeface="Calibri"/>
                <a:cs typeface="Calibri"/>
                <a:sym typeface="Calibri"/>
              </a:defRPr>
            </a:lvl3pPr>
            <a:lvl4pPr marL="3428228" marR="0" lvl="3" indent="-219494"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4pPr>
            <a:lvl5pPr marL="4407723" marR="0" lvl="4" indent="-21672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5pPr>
            <a:lvl6pPr marL="5387216" marR="0" lvl="5" indent="-21990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6pPr>
            <a:lvl7pPr marL="6366710" marR="0" lvl="6" indent="-217132"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7pPr>
            <a:lvl8pPr marL="7346204" marR="0" lvl="7" indent="-22031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8pPr>
            <a:lvl9pPr marL="8325698" marR="0" lvl="8" indent="-217541"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body" idx="9"/>
          </p:nvPr>
        </p:nvSpPr>
        <p:spPr>
          <a:xfrm>
            <a:off x="27421285" y="4471081"/>
            <a:ext cx="8372516" cy="499070"/>
          </a:xfrm>
          <a:prstGeom prst="rect">
            <a:avLst/>
          </a:prstGeom>
          <a:noFill/>
          <a:ln>
            <a:noFill/>
          </a:ln>
        </p:spPr>
        <p:txBody>
          <a:bodyPr lIns="91425" tIns="91425" rIns="91425" bIns="91425" anchor="ctr" anchorCtr="0"/>
          <a:lstStyle>
            <a:lvl1pPr marL="0" marR="0" lvl="0" indent="0" algn="ctr" rtl="0">
              <a:spcBef>
                <a:spcPts val="325"/>
              </a:spcBef>
              <a:buClr>
                <a:srgbClr val="2B5258"/>
              </a:buClr>
              <a:buFont typeface="Arial"/>
              <a:buNone/>
              <a:defRPr sz="1625" b="1" i="0" u="sng" strike="noStrike" cap="none">
                <a:solidFill>
                  <a:srgbClr val="2B5258"/>
                </a:solidFill>
                <a:latin typeface="Calibri"/>
                <a:ea typeface="Calibri"/>
                <a:cs typeface="Calibri"/>
                <a:sym typeface="Calibri"/>
              </a:defRPr>
            </a:lvl1pPr>
            <a:lvl2pPr marL="1591677" marR="0" lvl="1" indent="-234365" algn="l" rtl="0">
              <a:spcBef>
                <a:spcPts val="1200"/>
              </a:spcBef>
              <a:buClr>
                <a:schemeClr val="dk1"/>
              </a:buClr>
              <a:buSzPct val="100000"/>
              <a:buFont typeface="Arial"/>
              <a:buChar char="–"/>
              <a:defRPr sz="6000" b="0" i="0" u="none" strike="noStrike" cap="none">
                <a:solidFill>
                  <a:schemeClr val="dk1"/>
                </a:solidFill>
                <a:latin typeface="Calibri"/>
                <a:ea typeface="Calibri"/>
                <a:cs typeface="Calibri"/>
                <a:sym typeface="Calibri"/>
              </a:defRPr>
            </a:lvl2pPr>
            <a:lvl3pPr marL="2448734" marR="0" lvl="2" indent="-160769" algn="l" rtl="0">
              <a:spcBef>
                <a:spcPts val="1037"/>
              </a:spcBef>
              <a:buClr>
                <a:schemeClr val="dk1"/>
              </a:buClr>
              <a:buSzPct val="99693"/>
              <a:buFont typeface="Arial"/>
              <a:buChar char="•"/>
              <a:defRPr sz="5187" b="0" i="0" u="none" strike="noStrike" cap="none">
                <a:solidFill>
                  <a:schemeClr val="dk1"/>
                </a:solidFill>
                <a:latin typeface="Calibri"/>
                <a:ea typeface="Calibri"/>
                <a:cs typeface="Calibri"/>
                <a:sym typeface="Calibri"/>
              </a:defRPr>
            </a:lvl3pPr>
            <a:lvl4pPr marL="3428228" marR="0" lvl="3" indent="-219494"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4pPr>
            <a:lvl5pPr marL="4407723" marR="0" lvl="4" indent="-21672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5pPr>
            <a:lvl6pPr marL="5387216" marR="0" lvl="5" indent="-21990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6pPr>
            <a:lvl7pPr marL="6366710" marR="0" lvl="6" indent="-217132"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7pPr>
            <a:lvl8pPr marL="7346204" marR="0" lvl="7" indent="-22031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8pPr>
            <a:lvl9pPr marL="8325698" marR="0" lvl="8" indent="-217541"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body" idx="13"/>
          </p:nvPr>
        </p:nvSpPr>
        <p:spPr>
          <a:xfrm>
            <a:off x="27421285" y="5003673"/>
            <a:ext cx="8372516" cy="524278"/>
          </a:xfrm>
          <a:prstGeom prst="rect">
            <a:avLst/>
          </a:prstGeom>
          <a:noFill/>
          <a:ln>
            <a:noFill/>
          </a:ln>
        </p:spPr>
        <p:txBody>
          <a:bodyPr lIns="91425" tIns="91425" rIns="91425" bIns="91425" anchor="t" anchorCtr="0"/>
          <a:lstStyle>
            <a:lvl1pPr marL="0" marR="0" lvl="0" indent="0" algn="l" rtl="0">
              <a:spcBef>
                <a:spcPts val="225"/>
              </a:spcBef>
              <a:buClr>
                <a:srgbClr val="2B5258"/>
              </a:buClr>
              <a:buFont typeface="Arial"/>
              <a:buNone/>
              <a:defRPr sz="1125" b="0" i="0" u="none" strike="noStrike" cap="none">
                <a:solidFill>
                  <a:srgbClr val="2B5258"/>
                </a:solidFill>
                <a:latin typeface="Times New Roman"/>
                <a:ea typeface="Times New Roman"/>
                <a:cs typeface="Times New Roman"/>
                <a:sym typeface="Times New Roman"/>
              </a:defRPr>
            </a:lvl1pPr>
            <a:lvl2pPr marL="663199" marR="0" lvl="1" indent="-186949"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2pPr>
            <a:lvl3pPr marL="918276" marR="0" lvl="2" indent="-186041"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3pPr>
            <a:lvl4pPr marL="1198859" marR="0" lvl="3" indent="-210641"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4pPr>
            <a:lvl5pPr marL="1402922" marR="0" lvl="4" indent="-134906"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5pPr>
            <a:lvl6pPr marL="5387216" marR="0" lvl="5" indent="-21990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6pPr>
            <a:lvl7pPr marL="6366710" marR="0" lvl="6" indent="-217132"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7pPr>
            <a:lvl8pPr marL="7346204" marR="0" lvl="7" indent="-22031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8pPr>
            <a:lvl9pPr marL="8325698" marR="0" lvl="8" indent="-217541"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body" idx="14"/>
          </p:nvPr>
        </p:nvSpPr>
        <p:spPr>
          <a:xfrm>
            <a:off x="27421285" y="11976913"/>
            <a:ext cx="8372516" cy="499070"/>
          </a:xfrm>
          <a:prstGeom prst="rect">
            <a:avLst/>
          </a:prstGeom>
          <a:noFill/>
          <a:ln>
            <a:noFill/>
          </a:ln>
        </p:spPr>
        <p:txBody>
          <a:bodyPr lIns="91425" tIns="91425" rIns="91425" bIns="91425" anchor="ctr" anchorCtr="0"/>
          <a:lstStyle>
            <a:lvl1pPr marL="0" marR="0" lvl="0" indent="0" algn="ctr" rtl="0">
              <a:spcBef>
                <a:spcPts val="325"/>
              </a:spcBef>
              <a:buClr>
                <a:srgbClr val="2B5258"/>
              </a:buClr>
              <a:buFont typeface="Arial"/>
              <a:buNone/>
              <a:defRPr sz="1625" b="1" i="0" u="sng" strike="noStrike" cap="none">
                <a:solidFill>
                  <a:srgbClr val="2B5258"/>
                </a:solidFill>
                <a:latin typeface="Calibri"/>
                <a:ea typeface="Calibri"/>
                <a:cs typeface="Calibri"/>
                <a:sym typeface="Calibri"/>
              </a:defRPr>
            </a:lvl1pPr>
            <a:lvl2pPr marL="1591677" marR="0" lvl="1" indent="-234365" algn="l" rtl="0">
              <a:spcBef>
                <a:spcPts val="1200"/>
              </a:spcBef>
              <a:buClr>
                <a:schemeClr val="dk1"/>
              </a:buClr>
              <a:buSzPct val="100000"/>
              <a:buFont typeface="Arial"/>
              <a:buChar char="–"/>
              <a:defRPr sz="6000" b="0" i="0" u="none" strike="noStrike" cap="none">
                <a:solidFill>
                  <a:schemeClr val="dk1"/>
                </a:solidFill>
                <a:latin typeface="Calibri"/>
                <a:ea typeface="Calibri"/>
                <a:cs typeface="Calibri"/>
                <a:sym typeface="Calibri"/>
              </a:defRPr>
            </a:lvl2pPr>
            <a:lvl3pPr marL="2448734" marR="0" lvl="2" indent="-160769" algn="l" rtl="0">
              <a:spcBef>
                <a:spcPts val="1037"/>
              </a:spcBef>
              <a:buClr>
                <a:schemeClr val="dk1"/>
              </a:buClr>
              <a:buSzPct val="99693"/>
              <a:buFont typeface="Arial"/>
              <a:buChar char="•"/>
              <a:defRPr sz="5187" b="0" i="0" u="none" strike="noStrike" cap="none">
                <a:solidFill>
                  <a:schemeClr val="dk1"/>
                </a:solidFill>
                <a:latin typeface="Calibri"/>
                <a:ea typeface="Calibri"/>
                <a:cs typeface="Calibri"/>
                <a:sym typeface="Calibri"/>
              </a:defRPr>
            </a:lvl3pPr>
            <a:lvl4pPr marL="3428228" marR="0" lvl="3" indent="-219494"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4pPr>
            <a:lvl5pPr marL="4407723" marR="0" lvl="4" indent="-21672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5pPr>
            <a:lvl6pPr marL="5387216" marR="0" lvl="5" indent="-21990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6pPr>
            <a:lvl7pPr marL="6366710" marR="0" lvl="6" indent="-217132"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7pPr>
            <a:lvl8pPr marL="7346204" marR="0" lvl="7" indent="-22031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8pPr>
            <a:lvl9pPr marL="8325698" marR="0" lvl="8" indent="-217541"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body" idx="15"/>
          </p:nvPr>
        </p:nvSpPr>
        <p:spPr>
          <a:xfrm>
            <a:off x="27421284" y="12509505"/>
            <a:ext cx="8376709" cy="524278"/>
          </a:xfrm>
          <a:prstGeom prst="rect">
            <a:avLst/>
          </a:prstGeom>
          <a:noFill/>
          <a:ln>
            <a:noFill/>
          </a:ln>
        </p:spPr>
        <p:txBody>
          <a:bodyPr lIns="91425" tIns="91425" rIns="91425" bIns="91425" anchor="t" anchorCtr="0"/>
          <a:lstStyle>
            <a:lvl1pPr marL="0" marR="0" lvl="0" indent="0" algn="l" rtl="0">
              <a:spcBef>
                <a:spcPts val="225"/>
              </a:spcBef>
              <a:buClr>
                <a:srgbClr val="2B5258"/>
              </a:buClr>
              <a:buFont typeface="Arial"/>
              <a:buNone/>
              <a:defRPr sz="1125" b="0" i="0" u="none" strike="noStrike" cap="none">
                <a:solidFill>
                  <a:srgbClr val="2B5258"/>
                </a:solidFill>
                <a:latin typeface="Times New Roman"/>
                <a:ea typeface="Times New Roman"/>
                <a:cs typeface="Times New Roman"/>
                <a:sym typeface="Times New Roman"/>
              </a:defRPr>
            </a:lvl1pPr>
            <a:lvl2pPr marL="663199" marR="0" lvl="1" indent="-186949"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2pPr>
            <a:lvl3pPr marL="918276" marR="0" lvl="2" indent="-186041"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3pPr>
            <a:lvl4pPr marL="1198859" marR="0" lvl="3" indent="-210641"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4pPr>
            <a:lvl5pPr marL="1402922" marR="0" lvl="4" indent="-134906"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5pPr>
            <a:lvl6pPr marL="5387216" marR="0" lvl="5" indent="-21990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6pPr>
            <a:lvl7pPr marL="6366710" marR="0" lvl="6" indent="-217132"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7pPr>
            <a:lvl8pPr marL="7346204" marR="0" lvl="7" indent="-22031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8pPr>
            <a:lvl9pPr marL="8325698" marR="0" lvl="8" indent="-217541"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16"/>
          </p:nvPr>
        </p:nvSpPr>
        <p:spPr>
          <a:xfrm>
            <a:off x="27421285" y="21482467"/>
            <a:ext cx="8372516" cy="499070"/>
          </a:xfrm>
          <a:prstGeom prst="rect">
            <a:avLst/>
          </a:prstGeom>
          <a:noFill/>
          <a:ln>
            <a:noFill/>
          </a:ln>
        </p:spPr>
        <p:txBody>
          <a:bodyPr lIns="91425" tIns="91425" rIns="91425" bIns="91425" anchor="ctr" anchorCtr="0"/>
          <a:lstStyle>
            <a:lvl1pPr marL="0" marR="0" lvl="0" indent="0" algn="ctr" rtl="0">
              <a:spcBef>
                <a:spcPts val="325"/>
              </a:spcBef>
              <a:buClr>
                <a:srgbClr val="2B5258"/>
              </a:buClr>
              <a:buFont typeface="Arial"/>
              <a:buNone/>
              <a:defRPr sz="1625" b="1" i="0" u="sng" strike="noStrike" cap="none">
                <a:solidFill>
                  <a:srgbClr val="2B5258"/>
                </a:solidFill>
                <a:latin typeface="Calibri"/>
                <a:ea typeface="Calibri"/>
                <a:cs typeface="Calibri"/>
                <a:sym typeface="Calibri"/>
              </a:defRPr>
            </a:lvl1pPr>
            <a:lvl2pPr marL="1591677" marR="0" lvl="1" indent="-234365" algn="l" rtl="0">
              <a:spcBef>
                <a:spcPts val="1200"/>
              </a:spcBef>
              <a:buClr>
                <a:schemeClr val="dk1"/>
              </a:buClr>
              <a:buSzPct val="100000"/>
              <a:buFont typeface="Arial"/>
              <a:buChar char="–"/>
              <a:defRPr sz="6000" b="0" i="0" u="none" strike="noStrike" cap="none">
                <a:solidFill>
                  <a:schemeClr val="dk1"/>
                </a:solidFill>
                <a:latin typeface="Calibri"/>
                <a:ea typeface="Calibri"/>
                <a:cs typeface="Calibri"/>
                <a:sym typeface="Calibri"/>
              </a:defRPr>
            </a:lvl2pPr>
            <a:lvl3pPr marL="2448734" marR="0" lvl="2" indent="-160769" algn="l" rtl="0">
              <a:spcBef>
                <a:spcPts val="1037"/>
              </a:spcBef>
              <a:buClr>
                <a:schemeClr val="dk1"/>
              </a:buClr>
              <a:buSzPct val="99693"/>
              <a:buFont typeface="Arial"/>
              <a:buChar char="•"/>
              <a:defRPr sz="5187" b="0" i="0" u="none" strike="noStrike" cap="none">
                <a:solidFill>
                  <a:schemeClr val="dk1"/>
                </a:solidFill>
                <a:latin typeface="Calibri"/>
                <a:ea typeface="Calibri"/>
                <a:cs typeface="Calibri"/>
                <a:sym typeface="Calibri"/>
              </a:defRPr>
            </a:lvl3pPr>
            <a:lvl4pPr marL="3428228" marR="0" lvl="3" indent="-219494"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4pPr>
            <a:lvl5pPr marL="4407723" marR="0" lvl="4" indent="-21672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5pPr>
            <a:lvl6pPr marL="5387216" marR="0" lvl="5" indent="-21990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6pPr>
            <a:lvl7pPr marL="6366710" marR="0" lvl="6" indent="-217132"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7pPr>
            <a:lvl8pPr marL="7346204" marR="0" lvl="7" indent="-22031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8pPr>
            <a:lvl9pPr marL="8325698" marR="0" lvl="8" indent="-217541"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body" idx="17"/>
          </p:nvPr>
        </p:nvSpPr>
        <p:spPr>
          <a:xfrm>
            <a:off x="27421284" y="22109457"/>
            <a:ext cx="8376709" cy="524278"/>
          </a:xfrm>
          <a:prstGeom prst="rect">
            <a:avLst/>
          </a:prstGeom>
          <a:noFill/>
          <a:ln>
            <a:noFill/>
          </a:ln>
        </p:spPr>
        <p:txBody>
          <a:bodyPr lIns="91425" tIns="91425" rIns="91425" bIns="91425" anchor="t" anchorCtr="0"/>
          <a:lstStyle>
            <a:lvl1pPr marL="0" marR="0" lvl="0" indent="0" algn="l" rtl="0">
              <a:spcBef>
                <a:spcPts val="225"/>
              </a:spcBef>
              <a:buClr>
                <a:srgbClr val="2B5258"/>
              </a:buClr>
              <a:buFont typeface="Arial"/>
              <a:buNone/>
              <a:defRPr sz="1125" b="0" i="0" u="none" strike="noStrike" cap="none">
                <a:solidFill>
                  <a:srgbClr val="2B5258"/>
                </a:solidFill>
                <a:latin typeface="Times New Roman"/>
                <a:ea typeface="Times New Roman"/>
                <a:cs typeface="Times New Roman"/>
                <a:sym typeface="Times New Roman"/>
              </a:defRPr>
            </a:lvl1pPr>
            <a:lvl2pPr marL="663199" marR="0" lvl="1" indent="-186949"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2pPr>
            <a:lvl3pPr marL="918276" marR="0" lvl="2" indent="-186041"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3pPr>
            <a:lvl4pPr marL="1198859" marR="0" lvl="3" indent="-210641"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4pPr>
            <a:lvl5pPr marL="1402922" marR="0" lvl="4" indent="-134906"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5pPr>
            <a:lvl6pPr marL="5387216" marR="0" lvl="5" indent="-21990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6pPr>
            <a:lvl7pPr marL="6366710" marR="0" lvl="6" indent="-217132"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7pPr>
            <a:lvl8pPr marL="7346204" marR="0" lvl="7" indent="-22031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8pPr>
            <a:lvl9pPr marL="8325698" marR="0" lvl="8" indent="-217541"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body" idx="18"/>
          </p:nvPr>
        </p:nvSpPr>
        <p:spPr>
          <a:xfrm>
            <a:off x="4864490" y="1902836"/>
            <a:ext cx="26847031" cy="1006619"/>
          </a:xfrm>
          <a:prstGeom prst="rect">
            <a:avLst/>
          </a:prstGeom>
          <a:noFill/>
          <a:ln>
            <a:noFill/>
          </a:ln>
        </p:spPr>
        <p:txBody>
          <a:bodyPr lIns="91425" tIns="91425" rIns="91425" bIns="91425" anchor="t" anchorCtr="0"/>
          <a:lstStyle>
            <a:lvl1pPr marL="0" marR="0" lvl="0" indent="0" algn="ctr" rtl="0">
              <a:spcBef>
                <a:spcPts val="600"/>
              </a:spcBef>
              <a:buClr>
                <a:srgbClr val="2B5258"/>
              </a:buClr>
              <a:buFont typeface="Arial"/>
              <a:buNone/>
              <a:defRPr sz="3000" b="0" i="0" u="none" strike="noStrike" cap="none">
                <a:solidFill>
                  <a:srgbClr val="2B5258"/>
                </a:solidFill>
                <a:latin typeface="Calibri"/>
                <a:ea typeface="Calibri"/>
                <a:cs typeface="Calibri"/>
                <a:sym typeface="Calibri"/>
              </a:defRPr>
            </a:lvl1pPr>
            <a:lvl2pPr marL="1591677" marR="0" lvl="1" indent="-615365" algn="l" rtl="0">
              <a:spcBef>
                <a:spcPts val="900"/>
              </a:spcBef>
              <a:buClr>
                <a:schemeClr val="dk1"/>
              </a:buClr>
              <a:buFont typeface="Arial"/>
              <a:buNone/>
              <a:defRPr sz="4500" b="0" i="0" u="none" strike="noStrike" cap="none">
                <a:solidFill>
                  <a:schemeClr val="dk1"/>
                </a:solidFill>
                <a:latin typeface="Calibri"/>
                <a:ea typeface="Calibri"/>
                <a:cs typeface="Calibri"/>
                <a:sym typeface="Calibri"/>
              </a:defRPr>
            </a:lvl2pPr>
            <a:lvl3pPr marL="2448734" marR="0" lvl="2" indent="-490157" algn="l" rtl="0">
              <a:spcBef>
                <a:spcPts val="900"/>
              </a:spcBef>
              <a:buClr>
                <a:schemeClr val="dk1"/>
              </a:buClr>
              <a:buFont typeface="Arial"/>
              <a:buNone/>
              <a:defRPr sz="4500" b="0" i="0" u="none" strike="noStrike" cap="none">
                <a:solidFill>
                  <a:schemeClr val="dk1"/>
                </a:solidFill>
                <a:latin typeface="Calibri"/>
                <a:ea typeface="Calibri"/>
                <a:cs typeface="Calibri"/>
                <a:sym typeface="Calibri"/>
              </a:defRPr>
            </a:lvl3pPr>
            <a:lvl4pPr marL="3428228" marR="0" lvl="3" indent="-493338" algn="l" rtl="0">
              <a:spcBef>
                <a:spcPts val="900"/>
              </a:spcBef>
              <a:buClr>
                <a:schemeClr val="dk1"/>
              </a:buClr>
              <a:buFont typeface="Arial"/>
              <a:buNone/>
              <a:defRPr sz="4500" b="0" i="0" u="none" strike="noStrike" cap="none">
                <a:solidFill>
                  <a:schemeClr val="dk1"/>
                </a:solidFill>
                <a:latin typeface="Calibri"/>
                <a:ea typeface="Calibri"/>
                <a:cs typeface="Calibri"/>
                <a:sym typeface="Calibri"/>
              </a:defRPr>
            </a:lvl4pPr>
            <a:lvl5pPr marL="4407723" marR="0" lvl="4" indent="-490567" algn="l" rtl="0">
              <a:spcBef>
                <a:spcPts val="900"/>
              </a:spcBef>
              <a:buClr>
                <a:schemeClr val="dk1"/>
              </a:buClr>
              <a:buFont typeface="Arial"/>
              <a:buNone/>
              <a:defRPr sz="4500" b="0" i="0" u="none" strike="noStrike" cap="none">
                <a:solidFill>
                  <a:schemeClr val="dk1"/>
                </a:solidFill>
                <a:latin typeface="Calibri"/>
                <a:ea typeface="Calibri"/>
                <a:cs typeface="Calibri"/>
                <a:sym typeface="Calibri"/>
              </a:defRPr>
            </a:lvl5pPr>
            <a:lvl6pPr marL="5387216" marR="0" lvl="5" indent="-21990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6pPr>
            <a:lvl7pPr marL="6366710" marR="0" lvl="6" indent="-217132"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7pPr>
            <a:lvl8pPr marL="7346204" marR="0" lvl="7" indent="-22031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8pPr>
            <a:lvl9pPr marL="8325698" marR="0" lvl="8" indent="-217541"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body" idx="19"/>
          </p:nvPr>
        </p:nvSpPr>
        <p:spPr>
          <a:xfrm>
            <a:off x="4864490" y="2881848"/>
            <a:ext cx="26847031" cy="793193"/>
          </a:xfrm>
          <a:prstGeom prst="rect">
            <a:avLst/>
          </a:prstGeom>
          <a:noFill/>
          <a:ln>
            <a:noFill/>
          </a:ln>
        </p:spPr>
        <p:txBody>
          <a:bodyPr lIns="91425" tIns="91425" rIns="91425" bIns="91425" anchor="t" anchorCtr="0"/>
          <a:lstStyle>
            <a:lvl1pPr marL="0" marR="0" lvl="0" indent="0" algn="ctr" rtl="0">
              <a:spcBef>
                <a:spcPts val="500"/>
              </a:spcBef>
              <a:buClr>
                <a:srgbClr val="2B5258"/>
              </a:buClr>
              <a:buFont typeface="Arial"/>
              <a:buNone/>
              <a:defRPr sz="2500" b="0" i="0" u="none" strike="noStrike" cap="none">
                <a:solidFill>
                  <a:srgbClr val="2B5258"/>
                </a:solidFill>
                <a:latin typeface="Calibri"/>
                <a:ea typeface="Calibri"/>
                <a:cs typeface="Calibri"/>
                <a:sym typeface="Calibri"/>
              </a:defRPr>
            </a:lvl1pPr>
            <a:lvl2pPr marL="1591677" marR="0" lvl="1" indent="-615365" algn="l" rtl="0">
              <a:spcBef>
                <a:spcPts val="900"/>
              </a:spcBef>
              <a:buClr>
                <a:schemeClr val="dk1"/>
              </a:buClr>
              <a:buFont typeface="Arial"/>
              <a:buNone/>
              <a:defRPr sz="4500" b="0" i="0" u="none" strike="noStrike" cap="none">
                <a:solidFill>
                  <a:schemeClr val="dk1"/>
                </a:solidFill>
                <a:latin typeface="Calibri"/>
                <a:ea typeface="Calibri"/>
                <a:cs typeface="Calibri"/>
                <a:sym typeface="Calibri"/>
              </a:defRPr>
            </a:lvl2pPr>
            <a:lvl3pPr marL="2448734" marR="0" lvl="2" indent="-490157" algn="l" rtl="0">
              <a:spcBef>
                <a:spcPts val="900"/>
              </a:spcBef>
              <a:buClr>
                <a:schemeClr val="dk1"/>
              </a:buClr>
              <a:buFont typeface="Arial"/>
              <a:buNone/>
              <a:defRPr sz="4500" b="0" i="0" u="none" strike="noStrike" cap="none">
                <a:solidFill>
                  <a:schemeClr val="dk1"/>
                </a:solidFill>
                <a:latin typeface="Calibri"/>
                <a:ea typeface="Calibri"/>
                <a:cs typeface="Calibri"/>
                <a:sym typeface="Calibri"/>
              </a:defRPr>
            </a:lvl3pPr>
            <a:lvl4pPr marL="3428228" marR="0" lvl="3" indent="-493338" algn="l" rtl="0">
              <a:spcBef>
                <a:spcPts val="900"/>
              </a:spcBef>
              <a:buClr>
                <a:schemeClr val="dk1"/>
              </a:buClr>
              <a:buFont typeface="Arial"/>
              <a:buNone/>
              <a:defRPr sz="4500" b="0" i="0" u="none" strike="noStrike" cap="none">
                <a:solidFill>
                  <a:schemeClr val="dk1"/>
                </a:solidFill>
                <a:latin typeface="Calibri"/>
                <a:ea typeface="Calibri"/>
                <a:cs typeface="Calibri"/>
                <a:sym typeface="Calibri"/>
              </a:defRPr>
            </a:lvl4pPr>
            <a:lvl5pPr marL="4407723" marR="0" lvl="4" indent="-490567" algn="l" rtl="0">
              <a:spcBef>
                <a:spcPts val="900"/>
              </a:spcBef>
              <a:buClr>
                <a:schemeClr val="dk1"/>
              </a:buClr>
              <a:buFont typeface="Arial"/>
              <a:buNone/>
              <a:defRPr sz="4500" b="0" i="0" u="none" strike="noStrike" cap="none">
                <a:solidFill>
                  <a:schemeClr val="dk1"/>
                </a:solidFill>
                <a:latin typeface="Calibri"/>
                <a:ea typeface="Calibri"/>
                <a:cs typeface="Calibri"/>
                <a:sym typeface="Calibri"/>
              </a:defRPr>
            </a:lvl5pPr>
            <a:lvl6pPr marL="5387216" marR="0" lvl="5" indent="-21990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6pPr>
            <a:lvl7pPr marL="6366710" marR="0" lvl="6" indent="-217132"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7pPr>
            <a:lvl8pPr marL="7346204" marR="0" lvl="7" indent="-22031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8pPr>
            <a:lvl9pPr marL="8325698" marR="0" lvl="8" indent="-217541"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0"/>
          </p:nvPr>
        </p:nvSpPr>
        <p:spPr>
          <a:xfrm>
            <a:off x="4864490" y="399076"/>
            <a:ext cx="26847031" cy="1503758"/>
          </a:xfrm>
          <a:prstGeom prst="rect">
            <a:avLst/>
          </a:prstGeom>
          <a:noFill/>
          <a:ln>
            <a:noFill/>
          </a:ln>
        </p:spPr>
        <p:txBody>
          <a:bodyPr lIns="91425" tIns="91425" rIns="91425" bIns="91425" anchor="t" anchorCtr="0"/>
          <a:lstStyle>
            <a:lvl1pPr marL="0" marR="0" lvl="0" indent="0" algn="ctr" rtl="0">
              <a:spcBef>
                <a:spcPts val="900"/>
              </a:spcBef>
              <a:buClr>
                <a:srgbClr val="2B5258"/>
              </a:buClr>
              <a:buFont typeface="Arial"/>
              <a:buNone/>
              <a:defRPr sz="4500" b="1" i="0" u="none" strike="noStrike" cap="none">
                <a:solidFill>
                  <a:srgbClr val="2B5258"/>
                </a:solidFill>
                <a:latin typeface="Calibri"/>
                <a:ea typeface="Calibri"/>
                <a:cs typeface="Calibri"/>
                <a:sym typeface="Calibri"/>
              </a:defRPr>
            </a:lvl1pPr>
            <a:lvl2pPr marL="1591677" marR="0" lvl="1" indent="-615365" algn="l" rtl="0">
              <a:spcBef>
                <a:spcPts val="900"/>
              </a:spcBef>
              <a:buClr>
                <a:schemeClr val="dk1"/>
              </a:buClr>
              <a:buFont typeface="Arial"/>
              <a:buNone/>
              <a:defRPr sz="4500" b="0" i="0" u="none" strike="noStrike" cap="none">
                <a:solidFill>
                  <a:schemeClr val="dk1"/>
                </a:solidFill>
                <a:latin typeface="Calibri"/>
                <a:ea typeface="Calibri"/>
                <a:cs typeface="Calibri"/>
                <a:sym typeface="Calibri"/>
              </a:defRPr>
            </a:lvl2pPr>
            <a:lvl3pPr marL="2448734" marR="0" lvl="2" indent="-490157" algn="l" rtl="0">
              <a:spcBef>
                <a:spcPts val="900"/>
              </a:spcBef>
              <a:buClr>
                <a:schemeClr val="dk1"/>
              </a:buClr>
              <a:buFont typeface="Arial"/>
              <a:buNone/>
              <a:defRPr sz="4500" b="0" i="0" u="none" strike="noStrike" cap="none">
                <a:solidFill>
                  <a:schemeClr val="dk1"/>
                </a:solidFill>
                <a:latin typeface="Calibri"/>
                <a:ea typeface="Calibri"/>
                <a:cs typeface="Calibri"/>
                <a:sym typeface="Calibri"/>
              </a:defRPr>
            </a:lvl3pPr>
            <a:lvl4pPr marL="3428228" marR="0" lvl="3" indent="-493338" algn="l" rtl="0">
              <a:spcBef>
                <a:spcPts val="900"/>
              </a:spcBef>
              <a:buClr>
                <a:schemeClr val="dk1"/>
              </a:buClr>
              <a:buFont typeface="Arial"/>
              <a:buNone/>
              <a:defRPr sz="4500" b="0" i="0" u="none" strike="noStrike" cap="none">
                <a:solidFill>
                  <a:schemeClr val="dk1"/>
                </a:solidFill>
                <a:latin typeface="Calibri"/>
                <a:ea typeface="Calibri"/>
                <a:cs typeface="Calibri"/>
                <a:sym typeface="Calibri"/>
              </a:defRPr>
            </a:lvl4pPr>
            <a:lvl5pPr marL="4407723" marR="0" lvl="4" indent="-490567" algn="l" rtl="0">
              <a:spcBef>
                <a:spcPts val="900"/>
              </a:spcBef>
              <a:buClr>
                <a:schemeClr val="dk1"/>
              </a:buClr>
              <a:buFont typeface="Arial"/>
              <a:buNone/>
              <a:defRPr sz="4500" b="0" i="0" u="none" strike="noStrike" cap="none">
                <a:solidFill>
                  <a:schemeClr val="dk1"/>
                </a:solidFill>
                <a:latin typeface="Calibri"/>
                <a:ea typeface="Calibri"/>
                <a:cs typeface="Calibri"/>
                <a:sym typeface="Calibri"/>
              </a:defRPr>
            </a:lvl5pPr>
            <a:lvl6pPr marL="5387216" marR="0" lvl="5" indent="-21990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6pPr>
            <a:lvl7pPr marL="6366710" marR="0" lvl="6" indent="-217132"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7pPr>
            <a:lvl8pPr marL="7346204" marR="0" lvl="7" indent="-22031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8pPr>
            <a:lvl9pPr marL="8325698" marR="0" lvl="8" indent="-217541"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9pPr>
          </a:lstStyle>
          <a:p>
            <a:endParaRPr/>
          </a:p>
        </p:txBody>
      </p:sp>
      <p:sp>
        <p:nvSpPr>
          <p:cNvPr id="62" name="Shape 62"/>
          <p:cNvSpPr txBox="1"/>
          <p:nvPr/>
        </p:nvSpPr>
        <p:spPr>
          <a:xfrm>
            <a:off x="9669525" y="7330967"/>
            <a:ext cx="4239172" cy="346248"/>
          </a:xfrm>
          <a:prstGeom prst="rect">
            <a:avLst/>
          </a:prstGeom>
          <a:noFill/>
          <a:ln>
            <a:noFill/>
          </a:ln>
        </p:spPr>
        <p:txBody>
          <a:bodyPr lIns="42856" tIns="21422" rIns="42856" bIns="21422" anchor="t" anchorCtr="0">
            <a:noAutofit/>
          </a:bodyPr>
          <a:lstStyle/>
          <a:p>
            <a:pPr marL="0" marR="0" lvl="0" indent="0" algn="l" rtl="0">
              <a:spcBef>
                <a:spcPts val="0"/>
              </a:spcBef>
              <a:buNone/>
            </a:pPr>
            <a:endParaRPr sz="1125">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tandard 3 columns">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753492" y="5003673"/>
            <a:ext cx="11326064" cy="524278"/>
          </a:xfrm>
          <a:prstGeom prst="rect">
            <a:avLst/>
          </a:prstGeom>
          <a:noFill/>
          <a:ln>
            <a:noFill/>
          </a:ln>
        </p:spPr>
        <p:txBody>
          <a:bodyPr lIns="91425" tIns="91425" rIns="91425" bIns="91425" anchor="t" anchorCtr="0"/>
          <a:lstStyle>
            <a:lvl1pPr marL="0" marR="0" lvl="0" indent="0" algn="l" rtl="0">
              <a:spcBef>
                <a:spcPts val="225"/>
              </a:spcBef>
              <a:buClr>
                <a:srgbClr val="4B376B"/>
              </a:buClr>
              <a:buFont typeface="Arial"/>
              <a:buNone/>
              <a:defRPr sz="1125" b="0" i="0" u="none" strike="noStrike" cap="none">
                <a:solidFill>
                  <a:srgbClr val="4B376B"/>
                </a:solidFill>
                <a:latin typeface="Times New Roman"/>
                <a:ea typeface="Times New Roman"/>
                <a:cs typeface="Times New Roman"/>
                <a:sym typeface="Times New Roman"/>
              </a:defRPr>
            </a:lvl1pPr>
            <a:lvl2pPr marL="663199" marR="0" lvl="1" indent="-186949"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2pPr>
            <a:lvl3pPr marL="918276" marR="0" lvl="2" indent="-186041"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3pPr>
            <a:lvl4pPr marL="1198859" marR="0" lvl="3" indent="-210641"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4pPr>
            <a:lvl5pPr marL="1402922" marR="0" lvl="4" indent="-134906"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5pPr>
            <a:lvl6pPr marL="5387216" marR="0" lvl="5" indent="-21990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6pPr>
            <a:lvl7pPr marL="6366710" marR="0" lvl="6" indent="-217132"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7pPr>
            <a:lvl8pPr marL="7346204" marR="0" lvl="7" indent="-22031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8pPr>
            <a:lvl9pPr marL="8325698" marR="0" lvl="8" indent="-217541"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9pPr>
          </a:lstStyle>
          <a:p>
            <a:endParaRPr/>
          </a:p>
        </p:txBody>
      </p:sp>
      <p:sp>
        <p:nvSpPr>
          <p:cNvPr id="100" name="Shape 100"/>
          <p:cNvSpPr txBox="1">
            <a:spLocks noGrp="1"/>
          </p:cNvSpPr>
          <p:nvPr>
            <p:ph type="body" idx="2"/>
          </p:nvPr>
        </p:nvSpPr>
        <p:spPr>
          <a:xfrm>
            <a:off x="768616" y="4471081"/>
            <a:ext cx="11310939" cy="499070"/>
          </a:xfrm>
          <a:prstGeom prst="rect">
            <a:avLst/>
          </a:prstGeom>
          <a:noFill/>
          <a:ln>
            <a:noFill/>
          </a:ln>
        </p:spPr>
        <p:txBody>
          <a:bodyPr lIns="91425" tIns="91425" rIns="91425" bIns="91425" anchor="ctr" anchorCtr="0"/>
          <a:lstStyle>
            <a:lvl1pPr marL="0" marR="0" lvl="0" indent="0" algn="ctr" rtl="0">
              <a:spcBef>
                <a:spcPts val="325"/>
              </a:spcBef>
              <a:buClr>
                <a:srgbClr val="4B376B"/>
              </a:buClr>
              <a:buFont typeface="Arial"/>
              <a:buNone/>
              <a:defRPr sz="1625" b="1" i="0" u="sng" strike="noStrike" cap="none">
                <a:solidFill>
                  <a:srgbClr val="4B376B"/>
                </a:solidFill>
                <a:latin typeface="Calibri"/>
                <a:ea typeface="Calibri"/>
                <a:cs typeface="Calibri"/>
                <a:sym typeface="Calibri"/>
              </a:defRPr>
            </a:lvl1pPr>
            <a:lvl2pPr marL="1591677" marR="0" lvl="1" indent="-234365" algn="l" rtl="0">
              <a:spcBef>
                <a:spcPts val="1200"/>
              </a:spcBef>
              <a:buClr>
                <a:schemeClr val="dk1"/>
              </a:buClr>
              <a:buSzPct val="100000"/>
              <a:buFont typeface="Arial"/>
              <a:buChar char="–"/>
              <a:defRPr sz="6000" b="0" i="0" u="none" strike="noStrike" cap="none">
                <a:solidFill>
                  <a:schemeClr val="dk1"/>
                </a:solidFill>
                <a:latin typeface="Calibri"/>
                <a:ea typeface="Calibri"/>
                <a:cs typeface="Calibri"/>
                <a:sym typeface="Calibri"/>
              </a:defRPr>
            </a:lvl2pPr>
            <a:lvl3pPr marL="2448734" marR="0" lvl="2" indent="-160769" algn="l" rtl="0">
              <a:spcBef>
                <a:spcPts val="1037"/>
              </a:spcBef>
              <a:buClr>
                <a:schemeClr val="dk1"/>
              </a:buClr>
              <a:buSzPct val="99693"/>
              <a:buFont typeface="Arial"/>
              <a:buChar char="•"/>
              <a:defRPr sz="5187" b="0" i="0" u="none" strike="noStrike" cap="none">
                <a:solidFill>
                  <a:schemeClr val="dk1"/>
                </a:solidFill>
                <a:latin typeface="Calibri"/>
                <a:ea typeface="Calibri"/>
                <a:cs typeface="Calibri"/>
                <a:sym typeface="Calibri"/>
              </a:defRPr>
            </a:lvl3pPr>
            <a:lvl4pPr marL="3428228" marR="0" lvl="3" indent="-219494"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4pPr>
            <a:lvl5pPr marL="4407723" marR="0" lvl="4" indent="-21672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5pPr>
            <a:lvl6pPr marL="5387216" marR="0" lvl="5" indent="-21990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6pPr>
            <a:lvl7pPr marL="6366710" marR="0" lvl="6" indent="-217132"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7pPr>
            <a:lvl8pPr marL="7346204" marR="0" lvl="7" indent="-22031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8pPr>
            <a:lvl9pPr marL="8325698" marR="0" lvl="8" indent="-217541"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9pPr>
          </a:lstStyle>
          <a:p>
            <a:endParaRPr/>
          </a:p>
        </p:txBody>
      </p:sp>
      <p:sp>
        <p:nvSpPr>
          <p:cNvPr id="101" name="Shape 101"/>
          <p:cNvSpPr txBox="1">
            <a:spLocks noGrp="1"/>
          </p:cNvSpPr>
          <p:nvPr>
            <p:ph type="body" idx="3"/>
          </p:nvPr>
        </p:nvSpPr>
        <p:spPr>
          <a:xfrm>
            <a:off x="768615" y="15029383"/>
            <a:ext cx="11327387" cy="524278"/>
          </a:xfrm>
          <a:prstGeom prst="rect">
            <a:avLst/>
          </a:prstGeom>
          <a:noFill/>
          <a:ln>
            <a:noFill/>
          </a:ln>
        </p:spPr>
        <p:txBody>
          <a:bodyPr lIns="91425" tIns="91425" rIns="91425" bIns="91425" anchor="t" anchorCtr="0"/>
          <a:lstStyle>
            <a:lvl1pPr marL="0" marR="0" lvl="0" indent="0" algn="l" rtl="0">
              <a:spcBef>
                <a:spcPts val="225"/>
              </a:spcBef>
              <a:buClr>
                <a:srgbClr val="4B376B"/>
              </a:buClr>
              <a:buFont typeface="Arial"/>
              <a:buNone/>
              <a:defRPr sz="1125" b="0" i="0" u="none" strike="noStrike" cap="none">
                <a:solidFill>
                  <a:srgbClr val="4B376B"/>
                </a:solidFill>
                <a:latin typeface="Times New Roman"/>
                <a:ea typeface="Times New Roman"/>
                <a:cs typeface="Times New Roman"/>
                <a:sym typeface="Times New Roman"/>
              </a:defRPr>
            </a:lvl1pPr>
            <a:lvl2pPr marL="663199" marR="0" lvl="1" indent="-186949"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2pPr>
            <a:lvl3pPr marL="918276" marR="0" lvl="2" indent="-186041"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3pPr>
            <a:lvl4pPr marL="1198859" marR="0" lvl="3" indent="-210641"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4pPr>
            <a:lvl5pPr marL="1402922" marR="0" lvl="4" indent="-134906"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5pPr>
            <a:lvl6pPr marL="5387216" marR="0" lvl="5" indent="-21990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6pPr>
            <a:lvl7pPr marL="6366710" marR="0" lvl="6" indent="-217132"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7pPr>
            <a:lvl8pPr marL="7346204" marR="0" lvl="7" indent="-22031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8pPr>
            <a:lvl9pPr marL="8325698" marR="0" lvl="8" indent="-217541"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9pPr>
          </a:lstStyle>
          <a:p>
            <a:endParaRPr/>
          </a:p>
        </p:txBody>
      </p:sp>
      <p:sp>
        <p:nvSpPr>
          <p:cNvPr id="102" name="Shape 102"/>
          <p:cNvSpPr txBox="1">
            <a:spLocks noGrp="1"/>
          </p:cNvSpPr>
          <p:nvPr>
            <p:ph type="body" idx="4"/>
          </p:nvPr>
        </p:nvSpPr>
        <p:spPr>
          <a:xfrm>
            <a:off x="785066" y="14452109"/>
            <a:ext cx="11310937" cy="499070"/>
          </a:xfrm>
          <a:prstGeom prst="rect">
            <a:avLst/>
          </a:prstGeom>
          <a:noFill/>
          <a:ln>
            <a:noFill/>
          </a:ln>
        </p:spPr>
        <p:txBody>
          <a:bodyPr lIns="91425" tIns="91425" rIns="91425" bIns="91425" anchor="ctr" anchorCtr="0"/>
          <a:lstStyle>
            <a:lvl1pPr marL="0" marR="0" lvl="0" indent="0" algn="ctr" rtl="0">
              <a:spcBef>
                <a:spcPts val="325"/>
              </a:spcBef>
              <a:buClr>
                <a:srgbClr val="4B376B"/>
              </a:buClr>
              <a:buFont typeface="Arial"/>
              <a:buNone/>
              <a:defRPr sz="1625" b="1" i="0" u="sng" strike="noStrike" cap="none">
                <a:solidFill>
                  <a:srgbClr val="4B376B"/>
                </a:solidFill>
                <a:latin typeface="Calibri"/>
                <a:ea typeface="Calibri"/>
                <a:cs typeface="Calibri"/>
                <a:sym typeface="Calibri"/>
              </a:defRPr>
            </a:lvl1pPr>
            <a:lvl2pPr marL="1591677" marR="0" lvl="1" indent="-234365" algn="l" rtl="0">
              <a:spcBef>
                <a:spcPts val="1200"/>
              </a:spcBef>
              <a:buClr>
                <a:schemeClr val="dk1"/>
              </a:buClr>
              <a:buSzPct val="100000"/>
              <a:buFont typeface="Arial"/>
              <a:buChar char="–"/>
              <a:defRPr sz="6000" b="0" i="0" u="none" strike="noStrike" cap="none">
                <a:solidFill>
                  <a:schemeClr val="dk1"/>
                </a:solidFill>
                <a:latin typeface="Calibri"/>
                <a:ea typeface="Calibri"/>
                <a:cs typeface="Calibri"/>
                <a:sym typeface="Calibri"/>
              </a:defRPr>
            </a:lvl2pPr>
            <a:lvl3pPr marL="2448734" marR="0" lvl="2" indent="-160769" algn="l" rtl="0">
              <a:spcBef>
                <a:spcPts val="1037"/>
              </a:spcBef>
              <a:buClr>
                <a:schemeClr val="dk1"/>
              </a:buClr>
              <a:buSzPct val="99693"/>
              <a:buFont typeface="Arial"/>
              <a:buChar char="•"/>
              <a:defRPr sz="5187" b="0" i="0" u="none" strike="noStrike" cap="none">
                <a:solidFill>
                  <a:schemeClr val="dk1"/>
                </a:solidFill>
                <a:latin typeface="Calibri"/>
                <a:ea typeface="Calibri"/>
                <a:cs typeface="Calibri"/>
                <a:sym typeface="Calibri"/>
              </a:defRPr>
            </a:lvl3pPr>
            <a:lvl4pPr marL="3428228" marR="0" lvl="3" indent="-219494"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4pPr>
            <a:lvl5pPr marL="4407723" marR="0" lvl="4" indent="-21672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5pPr>
            <a:lvl6pPr marL="5387216" marR="0" lvl="5" indent="-21990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6pPr>
            <a:lvl7pPr marL="6366710" marR="0" lvl="6" indent="-217132"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7pPr>
            <a:lvl8pPr marL="7346204" marR="0" lvl="7" indent="-22031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8pPr>
            <a:lvl9pPr marL="8325698" marR="0" lvl="8" indent="-217541"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9pPr>
          </a:lstStyle>
          <a:p>
            <a:endParaRPr/>
          </a:p>
        </p:txBody>
      </p:sp>
      <p:sp>
        <p:nvSpPr>
          <p:cNvPr id="103" name="Shape 103"/>
          <p:cNvSpPr txBox="1">
            <a:spLocks noGrp="1"/>
          </p:cNvSpPr>
          <p:nvPr>
            <p:ph type="body" idx="5"/>
          </p:nvPr>
        </p:nvSpPr>
        <p:spPr>
          <a:xfrm>
            <a:off x="12628570" y="17824887"/>
            <a:ext cx="11309612" cy="524278"/>
          </a:xfrm>
          <a:prstGeom prst="rect">
            <a:avLst/>
          </a:prstGeom>
          <a:noFill/>
          <a:ln>
            <a:noFill/>
          </a:ln>
        </p:spPr>
        <p:txBody>
          <a:bodyPr lIns="91425" tIns="91425" rIns="91425" bIns="91425" anchor="t" anchorCtr="0"/>
          <a:lstStyle>
            <a:lvl1pPr marL="0" marR="0" lvl="0" indent="0" algn="l" rtl="0">
              <a:spcBef>
                <a:spcPts val="225"/>
              </a:spcBef>
              <a:buClr>
                <a:srgbClr val="4B376B"/>
              </a:buClr>
              <a:buFont typeface="Arial"/>
              <a:buNone/>
              <a:defRPr sz="1125" b="0" i="0" u="none" strike="noStrike" cap="none">
                <a:solidFill>
                  <a:srgbClr val="4B376B"/>
                </a:solidFill>
                <a:latin typeface="Times New Roman"/>
                <a:ea typeface="Times New Roman"/>
                <a:cs typeface="Times New Roman"/>
                <a:sym typeface="Times New Roman"/>
              </a:defRPr>
            </a:lvl1pPr>
            <a:lvl2pPr marL="663199" marR="0" lvl="1" indent="-186949"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2pPr>
            <a:lvl3pPr marL="918276" marR="0" lvl="2" indent="-186041"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3pPr>
            <a:lvl4pPr marL="1198859" marR="0" lvl="3" indent="-210641"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4pPr>
            <a:lvl5pPr marL="1402922" marR="0" lvl="4" indent="-134906"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5pPr>
            <a:lvl6pPr marL="5387216" marR="0" lvl="5" indent="-21990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6pPr>
            <a:lvl7pPr marL="6366710" marR="0" lvl="6" indent="-217132"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7pPr>
            <a:lvl8pPr marL="7346204" marR="0" lvl="7" indent="-22031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8pPr>
            <a:lvl9pPr marL="8325698" marR="0" lvl="8" indent="-217541"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body" idx="6"/>
          </p:nvPr>
        </p:nvSpPr>
        <p:spPr>
          <a:xfrm>
            <a:off x="12628570" y="17227471"/>
            <a:ext cx="11309612" cy="499070"/>
          </a:xfrm>
          <a:prstGeom prst="rect">
            <a:avLst/>
          </a:prstGeom>
          <a:noFill/>
          <a:ln>
            <a:noFill/>
          </a:ln>
        </p:spPr>
        <p:txBody>
          <a:bodyPr lIns="91425" tIns="91425" rIns="91425" bIns="91425" anchor="ctr" anchorCtr="0"/>
          <a:lstStyle>
            <a:lvl1pPr marL="0" marR="0" lvl="0" indent="0" algn="ctr" rtl="0">
              <a:spcBef>
                <a:spcPts val="325"/>
              </a:spcBef>
              <a:buClr>
                <a:srgbClr val="4B376B"/>
              </a:buClr>
              <a:buFont typeface="Arial"/>
              <a:buNone/>
              <a:defRPr sz="1625" b="1" i="0" u="sng" strike="noStrike" cap="none">
                <a:solidFill>
                  <a:srgbClr val="4B376B"/>
                </a:solidFill>
                <a:latin typeface="Calibri"/>
                <a:ea typeface="Calibri"/>
                <a:cs typeface="Calibri"/>
                <a:sym typeface="Calibri"/>
              </a:defRPr>
            </a:lvl1pPr>
            <a:lvl2pPr marL="1591677" marR="0" lvl="1" indent="-234365" algn="l" rtl="0">
              <a:spcBef>
                <a:spcPts val="1200"/>
              </a:spcBef>
              <a:buClr>
                <a:schemeClr val="dk1"/>
              </a:buClr>
              <a:buSzPct val="100000"/>
              <a:buFont typeface="Arial"/>
              <a:buChar char="–"/>
              <a:defRPr sz="6000" b="0" i="0" u="none" strike="noStrike" cap="none">
                <a:solidFill>
                  <a:schemeClr val="dk1"/>
                </a:solidFill>
                <a:latin typeface="Calibri"/>
                <a:ea typeface="Calibri"/>
                <a:cs typeface="Calibri"/>
                <a:sym typeface="Calibri"/>
              </a:defRPr>
            </a:lvl2pPr>
            <a:lvl3pPr marL="2448734" marR="0" lvl="2" indent="-160769" algn="l" rtl="0">
              <a:spcBef>
                <a:spcPts val="1037"/>
              </a:spcBef>
              <a:buClr>
                <a:schemeClr val="dk1"/>
              </a:buClr>
              <a:buSzPct val="99693"/>
              <a:buFont typeface="Arial"/>
              <a:buChar char="•"/>
              <a:defRPr sz="5187" b="0" i="0" u="none" strike="noStrike" cap="none">
                <a:solidFill>
                  <a:schemeClr val="dk1"/>
                </a:solidFill>
                <a:latin typeface="Calibri"/>
                <a:ea typeface="Calibri"/>
                <a:cs typeface="Calibri"/>
                <a:sym typeface="Calibri"/>
              </a:defRPr>
            </a:lvl3pPr>
            <a:lvl4pPr marL="3428228" marR="0" lvl="3" indent="-219494"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4pPr>
            <a:lvl5pPr marL="4407723" marR="0" lvl="4" indent="-21672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5pPr>
            <a:lvl6pPr marL="5387216" marR="0" lvl="5" indent="-21990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6pPr>
            <a:lvl7pPr marL="6366710" marR="0" lvl="6" indent="-217132"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7pPr>
            <a:lvl8pPr marL="7346204" marR="0" lvl="7" indent="-22031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8pPr>
            <a:lvl9pPr marL="8325698" marR="0" lvl="8" indent="-217541"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body" idx="7"/>
          </p:nvPr>
        </p:nvSpPr>
        <p:spPr>
          <a:xfrm>
            <a:off x="12635186" y="5003673"/>
            <a:ext cx="11309612" cy="524278"/>
          </a:xfrm>
          <a:prstGeom prst="rect">
            <a:avLst/>
          </a:prstGeom>
          <a:noFill/>
          <a:ln>
            <a:noFill/>
          </a:ln>
        </p:spPr>
        <p:txBody>
          <a:bodyPr lIns="91425" tIns="91425" rIns="91425" bIns="91425" anchor="t" anchorCtr="0"/>
          <a:lstStyle>
            <a:lvl1pPr marL="0" marR="0" lvl="0" indent="0" algn="l" rtl="0">
              <a:spcBef>
                <a:spcPts val="225"/>
              </a:spcBef>
              <a:buClr>
                <a:srgbClr val="4B376B"/>
              </a:buClr>
              <a:buFont typeface="Arial"/>
              <a:buNone/>
              <a:defRPr sz="1125" b="0" i="0" u="none" strike="noStrike" cap="none">
                <a:solidFill>
                  <a:srgbClr val="4B376B"/>
                </a:solidFill>
                <a:latin typeface="Times New Roman"/>
                <a:ea typeface="Times New Roman"/>
                <a:cs typeface="Times New Roman"/>
                <a:sym typeface="Times New Roman"/>
              </a:defRPr>
            </a:lvl1pPr>
            <a:lvl2pPr marL="663199" marR="0" lvl="1" indent="-186949"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2pPr>
            <a:lvl3pPr marL="918276" marR="0" lvl="2" indent="-186041"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3pPr>
            <a:lvl4pPr marL="1198859" marR="0" lvl="3" indent="-210641"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4pPr>
            <a:lvl5pPr marL="1402922" marR="0" lvl="4" indent="-134906"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5pPr>
            <a:lvl6pPr marL="5387216" marR="0" lvl="5" indent="-21990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6pPr>
            <a:lvl7pPr marL="6366710" marR="0" lvl="6" indent="-217132"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7pPr>
            <a:lvl8pPr marL="7346204" marR="0" lvl="7" indent="-22031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8pPr>
            <a:lvl9pPr marL="8325698" marR="0" lvl="8" indent="-217541"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9pPr>
          </a:lstStyle>
          <a:p>
            <a:endParaRPr/>
          </a:p>
        </p:txBody>
      </p:sp>
      <p:sp>
        <p:nvSpPr>
          <p:cNvPr id="106" name="Shape 106"/>
          <p:cNvSpPr txBox="1">
            <a:spLocks noGrp="1"/>
          </p:cNvSpPr>
          <p:nvPr>
            <p:ph type="body" idx="8"/>
          </p:nvPr>
        </p:nvSpPr>
        <p:spPr>
          <a:xfrm>
            <a:off x="12629891" y="4471081"/>
            <a:ext cx="11316228" cy="499070"/>
          </a:xfrm>
          <a:prstGeom prst="rect">
            <a:avLst/>
          </a:prstGeom>
          <a:noFill/>
          <a:ln>
            <a:noFill/>
          </a:ln>
        </p:spPr>
        <p:txBody>
          <a:bodyPr lIns="91425" tIns="91425" rIns="91425" bIns="91425" anchor="ctr" anchorCtr="0"/>
          <a:lstStyle>
            <a:lvl1pPr marL="0" marR="0" lvl="0" indent="0" algn="ctr" rtl="0">
              <a:spcBef>
                <a:spcPts val="325"/>
              </a:spcBef>
              <a:buClr>
                <a:srgbClr val="4B376B"/>
              </a:buClr>
              <a:buFont typeface="Arial"/>
              <a:buNone/>
              <a:defRPr sz="1625" b="1" i="0" u="sng" strike="noStrike" cap="none">
                <a:solidFill>
                  <a:srgbClr val="4B376B"/>
                </a:solidFill>
                <a:latin typeface="Calibri"/>
                <a:ea typeface="Calibri"/>
                <a:cs typeface="Calibri"/>
                <a:sym typeface="Calibri"/>
              </a:defRPr>
            </a:lvl1pPr>
            <a:lvl2pPr marL="1591677" marR="0" lvl="1" indent="-234365" algn="l" rtl="0">
              <a:spcBef>
                <a:spcPts val="1200"/>
              </a:spcBef>
              <a:buClr>
                <a:schemeClr val="dk1"/>
              </a:buClr>
              <a:buSzPct val="100000"/>
              <a:buFont typeface="Arial"/>
              <a:buChar char="–"/>
              <a:defRPr sz="6000" b="0" i="0" u="none" strike="noStrike" cap="none">
                <a:solidFill>
                  <a:schemeClr val="dk1"/>
                </a:solidFill>
                <a:latin typeface="Calibri"/>
                <a:ea typeface="Calibri"/>
                <a:cs typeface="Calibri"/>
                <a:sym typeface="Calibri"/>
              </a:defRPr>
            </a:lvl2pPr>
            <a:lvl3pPr marL="2448734" marR="0" lvl="2" indent="-160769" algn="l" rtl="0">
              <a:spcBef>
                <a:spcPts val="1037"/>
              </a:spcBef>
              <a:buClr>
                <a:schemeClr val="dk1"/>
              </a:buClr>
              <a:buSzPct val="99693"/>
              <a:buFont typeface="Arial"/>
              <a:buChar char="•"/>
              <a:defRPr sz="5187" b="0" i="0" u="none" strike="noStrike" cap="none">
                <a:solidFill>
                  <a:schemeClr val="dk1"/>
                </a:solidFill>
                <a:latin typeface="Calibri"/>
                <a:ea typeface="Calibri"/>
                <a:cs typeface="Calibri"/>
                <a:sym typeface="Calibri"/>
              </a:defRPr>
            </a:lvl3pPr>
            <a:lvl4pPr marL="3428228" marR="0" lvl="3" indent="-219494"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4pPr>
            <a:lvl5pPr marL="4407723" marR="0" lvl="4" indent="-21672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5pPr>
            <a:lvl6pPr marL="5387216" marR="0" lvl="5" indent="-21990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6pPr>
            <a:lvl7pPr marL="6366710" marR="0" lvl="6" indent="-217132"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7pPr>
            <a:lvl8pPr marL="7346204" marR="0" lvl="7" indent="-22031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8pPr>
            <a:lvl9pPr marL="8325698" marR="0" lvl="8" indent="-217541"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9pPr>
          </a:lstStyle>
          <a:p>
            <a:endParaRPr/>
          </a:p>
        </p:txBody>
      </p:sp>
      <p:sp>
        <p:nvSpPr>
          <p:cNvPr id="107" name="Shape 107"/>
          <p:cNvSpPr txBox="1">
            <a:spLocks noGrp="1"/>
          </p:cNvSpPr>
          <p:nvPr>
            <p:ph type="body" idx="9"/>
          </p:nvPr>
        </p:nvSpPr>
        <p:spPr>
          <a:xfrm>
            <a:off x="24496455" y="4471081"/>
            <a:ext cx="11313357" cy="499070"/>
          </a:xfrm>
          <a:prstGeom prst="rect">
            <a:avLst/>
          </a:prstGeom>
          <a:noFill/>
          <a:ln>
            <a:noFill/>
          </a:ln>
        </p:spPr>
        <p:txBody>
          <a:bodyPr lIns="91425" tIns="91425" rIns="91425" bIns="91425" anchor="ctr" anchorCtr="0"/>
          <a:lstStyle>
            <a:lvl1pPr marL="0" marR="0" lvl="0" indent="0" algn="ctr" rtl="0">
              <a:spcBef>
                <a:spcPts val="325"/>
              </a:spcBef>
              <a:buClr>
                <a:srgbClr val="4B376B"/>
              </a:buClr>
              <a:buFont typeface="Arial"/>
              <a:buNone/>
              <a:defRPr sz="1625" b="1" i="0" u="sng" strike="noStrike" cap="none">
                <a:solidFill>
                  <a:srgbClr val="4B376B"/>
                </a:solidFill>
                <a:latin typeface="Calibri"/>
                <a:ea typeface="Calibri"/>
                <a:cs typeface="Calibri"/>
                <a:sym typeface="Calibri"/>
              </a:defRPr>
            </a:lvl1pPr>
            <a:lvl2pPr marL="1591677" marR="0" lvl="1" indent="-234365" algn="l" rtl="0">
              <a:spcBef>
                <a:spcPts val="1200"/>
              </a:spcBef>
              <a:buClr>
                <a:schemeClr val="dk1"/>
              </a:buClr>
              <a:buSzPct val="100000"/>
              <a:buFont typeface="Arial"/>
              <a:buChar char="–"/>
              <a:defRPr sz="6000" b="0" i="0" u="none" strike="noStrike" cap="none">
                <a:solidFill>
                  <a:schemeClr val="dk1"/>
                </a:solidFill>
                <a:latin typeface="Calibri"/>
                <a:ea typeface="Calibri"/>
                <a:cs typeface="Calibri"/>
                <a:sym typeface="Calibri"/>
              </a:defRPr>
            </a:lvl2pPr>
            <a:lvl3pPr marL="2448734" marR="0" lvl="2" indent="-160769" algn="l" rtl="0">
              <a:spcBef>
                <a:spcPts val="1037"/>
              </a:spcBef>
              <a:buClr>
                <a:schemeClr val="dk1"/>
              </a:buClr>
              <a:buSzPct val="99693"/>
              <a:buFont typeface="Arial"/>
              <a:buChar char="•"/>
              <a:defRPr sz="5187" b="0" i="0" u="none" strike="noStrike" cap="none">
                <a:solidFill>
                  <a:schemeClr val="dk1"/>
                </a:solidFill>
                <a:latin typeface="Calibri"/>
                <a:ea typeface="Calibri"/>
                <a:cs typeface="Calibri"/>
                <a:sym typeface="Calibri"/>
              </a:defRPr>
            </a:lvl3pPr>
            <a:lvl4pPr marL="3428228" marR="0" lvl="3" indent="-219494"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4pPr>
            <a:lvl5pPr marL="4407723" marR="0" lvl="4" indent="-21672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5pPr>
            <a:lvl6pPr marL="5387216" marR="0" lvl="5" indent="-21990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6pPr>
            <a:lvl7pPr marL="6366710" marR="0" lvl="6" indent="-217132"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7pPr>
            <a:lvl8pPr marL="7346204" marR="0" lvl="7" indent="-22031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8pPr>
            <a:lvl9pPr marL="8325698" marR="0" lvl="8" indent="-217541"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9pPr>
          </a:lstStyle>
          <a:p>
            <a:endParaRPr/>
          </a:p>
        </p:txBody>
      </p:sp>
      <p:sp>
        <p:nvSpPr>
          <p:cNvPr id="108" name="Shape 108"/>
          <p:cNvSpPr txBox="1">
            <a:spLocks noGrp="1"/>
          </p:cNvSpPr>
          <p:nvPr>
            <p:ph type="body" idx="13"/>
          </p:nvPr>
        </p:nvSpPr>
        <p:spPr>
          <a:xfrm>
            <a:off x="24496455" y="5003673"/>
            <a:ext cx="11313357" cy="524278"/>
          </a:xfrm>
          <a:prstGeom prst="rect">
            <a:avLst/>
          </a:prstGeom>
          <a:noFill/>
          <a:ln>
            <a:noFill/>
          </a:ln>
        </p:spPr>
        <p:txBody>
          <a:bodyPr lIns="91425" tIns="91425" rIns="91425" bIns="91425" anchor="t" anchorCtr="0"/>
          <a:lstStyle>
            <a:lvl1pPr marL="0" marR="0" lvl="0" indent="0" algn="l" rtl="0">
              <a:spcBef>
                <a:spcPts val="225"/>
              </a:spcBef>
              <a:buClr>
                <a:srgbClr val="4B376B"/>
              </a:buClr>
              <a:buFont typeface="Arial"/>
              <a:buNone/>
              <a:defRPr sz="1125" b="0" i="0" u="none" strike="noStrike" cap="none">
                <a:solidFill>
                  <a:srgbClr val="4B376B"/>
                </a:solidFill>
                <a:latin typeface="Times New Roman"/>
                <a:ea typeface="Times New Roman"/>
                <a:cs typeface="Times New Roman"/>
                <a:sym typeface="Times New Roman"/>
              </a:defRPr>
            </a:lvl1pPr>
            <a:lvl2pPr marL="663199" marR="0" lvl="1" indent="-186949"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2pPr>
            <a:lvl3pPr marL="918276" marR="0" lvl="2" indent="-186041"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3pPr>
            <a:lvl4pPr marL="1198859" marR="0" lvl="3" indent="-210641"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4pPr>
            <a:lvl5pPr marL="1402922" marR="0" lvl="4" indent="-134906"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5pPr>
            <a:lvl6pPr marL="5387216" marR="0" lvl="5" indent="-21990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6pPr>
            <a:lvl7pPr marL="6366710" marR="0" lvl="6" indent="-217132"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7pPr>
            <a:lvl8pPr marL="7346204" marR="0" lvl="7" indent="-22031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8pPr>
            <a:lvl9pPr marL="8325698" marR="0" lvl="8" indent="-217541"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9pPr>
          </a:lstStyle>
          <a:p>
            <a:endParaRPr/>
          </a:p>
        </p:txBody>
      </p:sp>
      <p:sp>
        <p:nvSpPr>
          <p:cNvPr id="109" name="Shape 109"/>
          <p:cNvSpPr txBox="1">
            <a:spLocks noGrp="1"/>
          </p:cNvSpPr>
          <p:nvPr>
            <p:ph type="body" idx="14"/>
          </p:nvPr>
        </p:nvSpPr>
        <p:spPr>
          <a:xfrm>
            <a:off x="24496455" y="14425353"/>
            <a:ext cx="11313357" cy="499070"/>
          </a:xfrm>
          <a:prstGeom prst="rect">
            <a:avLst/>
          </a:prstGeom>
          <a:noFill/>
          <a:ln>
            <a:noFill/>
          </a:ln>
        </p:spPr>
        <p:txBody>
          <a:bodyPr lIns="91425" tIns="91425" rIns="91425" bIns="91425" anchor="ctr" anchorCtr="0"/>
          <a:lstStyle>
            <a:lvl1pPr marL="0" marR="0" lvl="0" indent="0" algn="ctr" rtl="0">
              <a:spcBef>
                <a:spcPts val="325"/>
              </a:spcBef>
              <a:buClr>
                <a:srgbClr val="4B376B"/>
              </a:buClr>
              <a:buFont typeface="Arial"/>
              <a:buNone/>
              <a:defRPr sz="1625" b="1" i="0" u="sng" strike="noStrike" cap="none">
                <a:solidFill>
                  <a:srgbClr val="4B376B"/>
                </a:solidFill>
                <a:latin typeface="Calibri"/>
                <a:ea typeface="Calibri"/>
                <a:cs typeface="Calibri"/>
                <a:sym typeface="Calibri"/>
              </a:defRPr>
            </a:lvl1pPr>
            <a:lvl2pPr marL="1591677" marR="0" lvl="1" indent="-234365" algn="l" rtl="0">
              <a:spcBef>
                <a:spcPts val="1200"/>
              </a:spcBef>
              <a:buClr>
                <a:schemeClr val="dk1"/>
              </a:buClr>
              <a:buSzPct val="100000"/>
              <a:buFont typeface="Arial"/>
              <a:buChar char="–"/>
              <a:defRPr sz="6000" b="0" i="0" u="none" strike="noStrike" cap="none">
                <a:solidFill>
                  <a:schemeClr val="dk1"/>
                </a:solidFill>
                <a:latin typeface="Calibri"/>
                <a:ea typeface="Calibri"/>
                <a:cs typeface="Calibri"/>
                <a:sym typeface="Calibri"/>
              </a:defRPr>
            </a:lvl2pPr>
            <a:lvl3pPr marL="2448734" marR="0" lvl="2" indent="-160769" algn="l" rtl="0">
              <a:spcBef>
                <a:spcPts val="1037"/>
              </a:spcBef>
              <a:buClr>
                <a:schemeClr val="dk1"/>
              </a:buClr>
              <a:buSzPct val="99693"/>
              <a:buFont typeface="Arial"/>
              <a:buChar char="•"/>
              <a:defRPr sz="5187" b="0" i="0" u="none" strike="noStrike" cap="none">
                <a:solidFill>
                  <a:schemeClr val="dk1"/>
                </a:solidFill>
                <a:latin typeface="Calibri"/>
                <a:ea typeface="Calibri"/>
                <a:cs typeface="Calibri"/>
                <a:sym typeface="Calibri"/>
              </a:defRPr>
            </a:lvl3pPr>
            <a:lvl4pPr marL="3428228" marR="0" lvl="3" indent="-219494"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4pPr>
            <a:lvl5pPr marL="4407723" marR="0" lvl="4" indent="-21672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5pPr>
            <a:lvl6pPr marL="5387216" marR="0" lvl="5" indent="-21990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6pPr>
            <a:lvl7pPr marL="6366710" marR="0" lvl="6" indent="-217132"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7pPr>
            <a:lvl8pPr marL="7346204" marR="0" lvl="7" indent="-22031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8pPr>
            <a:lvl9pPr marL="8325698" marR="0" lvl="8" indent="-217541"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9pPr>
          </a:lstStyle>
          <a:p>
            <a:endParaRPr/>
          </a:p>
        </p:txBody>
      </p:sp>
      <p:sp>
        <p:nvSpPr>
          <p:cNvPr id="110" name="Shape 110"/>
          <p:cNvSpPr txBox="1">
            <a:spLocks noGrp="1"/>
          </p:cNvSpPr>
          <p:nvPr>
            <p:ph type="body" idx="15"/>
          </p:nvPr>
        </p:nvSpPr>
        <p:spPr>
          <a:xfrm>
            <a:off x="24492263" y="14957943"/>
            <a:ext cx="11317551" cy="524278"/>
          </a:xfrm>
          <a:prstGeom prst="rect">
            <a:avLst/>
          </a:prstGeom>
          <a:noFill/>
          <a:ln>
            <a:noFill/>
          </a:ln>
        </p:spPr>
        <p:txBody>
          <a:bodyPr lIns="91425" tIns="91425" rIns="91425" bIns="91425" anchor="t" anchorCtr="0"/>
          <a:lstStyle>
            <a:lvl1pPr marL="0" marR="0" lvl="0" indent="0" algn="l" rtl="0">
              <a:spcBef>
                <a:spcPts val="225"/>
              </a:spcBef>
              <a:buClr>
                <a:srgbClr val="4B376B"/>
              </a:buClr>
              <a:buFont typeface="Arial"/>
              <a:buNone/>
              <a:defRPr sz="1125" b="0" i="0" u="none" strike="noStrike" cap="none">
                <a:solidFill>
                  <a:srgbClr val="4B376B"/>
                </a:solidFill>
                <a:latin typeface="Times New Roman"/>
                <a:ea typeface="Times New Roman"/>
                <a:cs typeface="Times New Roman"/>
                <a:sym typeface="Times New Roman"/>
              </a:defRPr>
            </a:lvl1pPr>
            <a:lvl2pPr marL="663199" marR="0" lvl="1" indent="-186949"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2pPr>
            <a:lvl3pPr marL="918276" marR="0" lvl="2" indent="-186041"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3pPr>
            <a:lvl4pPr marL="1198859" marR="0" lvl="3" indent="-210641"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4pPr>
            <a:lvl5pPr marL="1402922" marR="0" lvl="4" indent="-134906"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5pPr>
            <a:lvl6pPr marL="5387216" marR="0" lvl="5" indent="-21990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6pPr>
            <a:lvl7pPr marL="6366710" marR="0" lvl="6" indent="-217132"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7pPr>
            <a:lvl8pPr marL="7346204" marR="0" lvl="7" indent="-22031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8pPr>
            <a:lvl9pPr marL="8325698" marR="0" lvl="8" indent="-217541"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body" idx="16"/>
          </p:nvPr>
        </p:nvSpPr>
        <p:spPr>
          <a:xfrm>
            <a:off x="24496455" y="21411028"/>
            <a:ext cx="11313357" cy="499070"/>
          </a:xfrm>
          <a:prstGeom prst="rect">
            <a:avLst/>
          </a:prstGeom>
          <a:noFill/>
          <a:ln>
            <a:noFill/>
          </a:ln>
        </p:spPr>
        <p:txBody>
          <a:bodyPr lIns="91425" tIns="91425" rIns="91425" bIns="91425" anchor="ctr" anchorCtr="0"/>
          <a:lstStyle>
            <a:lvl1pPr marL="0" marR="0" lvl="0" indent="0" algn="ctr" rtl="0">
              <a:spcBef>
                <a:spcPts val="325"/>
              </a:spcBef>
              <a:buClr>
                <a:srgbClr val="4B376B"/>
              </a:buClr>
              <a:buFont typeface="Arial"/>
              <a:buNone/>
              <a:defRPr sz="1625" b="1" i="0" u="sng" strike="noStrike" cap="none">
                <a:solidFill>
                  <a:srgbClr val="4B376B"/>
                </a:solidFill>
                <a:latin typeface="Calibri"/>
                <a:ea typeface="Calibri"/>
                <a:cs typeface="Calibri"/>
                <a:sym typeface="Calibri"/>
              </a:defRPr>
            </a:lvl1pPr>
            <a:lvl2pPr marL="1591677" marR="0" lvl="1" indent="-234365" algn="l" rtl="0">
              <a:spcBef>
                <a:spcPts val="1200"/>
              </a:spcBef>
              <a:buClr>
                <a:schemeClr val="dk1"/>
              </a:buClr>
              <a:buSzPct val="100000"/>
              <a:buFont typeface="Arial"/>
              <a:buChar char="–"/>
              <a:defRPr sz="6000" b="0" i="0" u="none" strike="noStrike" cap="none">
                <a:solidFill>
                  <a:schemeClr val="dk1"/>
                </a:solidFill>
                <a:latin typeface="Calibri"/>
                <a:ea typeface="Calibri"/>
                <a:cs typeface="Calibri"/>
                <a:sym typeface="Calibri"/>
              </a:defRPr>
            </a:lvl2pPr>
            <a:lvl3pPr marL="2448734" marR="0" lvl="2" indent="-160769" algn="l" rtl="0">
              <a:spcBef>
                <a:spcPts val="1037"/>
              </a:spcBef>
              <a:buClr>
                <a:schemeClr val="dk1"/>
              </a:buClr>
              <a:buSzPct val="99693"/>
              <a:buFont typeface="Arial"/>
              <a:buChar char="•"/>
              <a:defRPr sz="5187" b="0" i="0" u="none" strike="noStrike" cap="none">
                <a:solidFill>
                  <a:schemeClr val="dk1"/>
                </a:solidFill>
                <a:latin typeface="Calibri"/>
                <a:ea typeface="Calibri"/>
                <a:cs typeface="Calibri"/>
                <a:sym typeface="Calibri"/>
              </a:defRPr>
            </a:lvl3pPr>
            <a:lvl4pPr marL="3428228" marR="0" lvl="3" indent="-219494"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4pPr>
            <a:lvl5pPr marL="4407723" marR="0" lvl="4" indent="-21672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5pPr>
            <a:lvl6pPr marL="5387216" marR="0" lvl="5" indent="-21990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6pPr>
            <a:lvl7pPr marL="6366710" marR="0" lvl="6" indent="-217132"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7pPr>
            <a:lvl8pPr marL="7346204" marR="0" lvl="7" indent="-22031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8pPr>
            <a:lvl9pPr marL="8325698" marR="0" lvl="8" indent="-217541"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9pPr>
          </a:lstStyle>
          <a:p>
            <a:endParaRPr/>
          </a:p>
        </p:txBody>
      </p:sp>
      <p:sp>
        <p:nvSpPr>
          <p:cNvPr id="112" name="Shape 112"/>
          <p:cNvSpPr txBox="1">
            <a:spLocks noGrp="1"/>
          </p:cNvSpPr>
          <p:nvPr>
            <p:ph type="body" idx="17"/>
          </p:nvPr>
        </p:nvSpPr>
        <p:spPr>
          <a:xfrm>
            <a:off x="24496457" y="22015060"/>
            <a:ext cx="11317551" cy="524278"/>
          </a:xfrm>
          <a:prstGeom prst="rect">
            <a:avLst/>
          </a:prstGeom>
          <a:noFill/>
          <a:ln>
            <a:noFill/>
          </a:ln>
        </p:spPr>
        <p:txBody>
          <a:bodyPr lIns="91425" tIns="91425" rIns="91425" bIns="91425" anchor="t" anchorCtr="0"/>
          <a:lstStyle>
            <a:lvl1pPr marL="0" marR="0" lvl="0" indent="0" algn="l" rtl="0">
              <a:spcBef>
                <a:spcPts val="225"/>
              </a:spcBef>
              <a:buClr>
                <a:srgbClr val="4B376B"/>
              </a:buClr>
              <a:buFont typeface="Arial"/>
              <a:buNone/>
              <a:defRPr sz="1125" b="0" i="0" u="none" strike="noStrike" cap="none">
                <a:solidFill>
                  <a:srgbClr val="4B376B"/>
                </a:solidFill>
                <a:latin typeface="Times New Roman"/>
                <a:ea typeface="Times New Roman"/>
                <a:cs typeface="Times New Roman"/>
                <a:sym typeface="Times New Roman"/>
              </a:defRPr>
            </a:lvl1pPr>
            <a:lvl2pPr marL="663199" marR="0" lvl="1" indent="-186949"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2pPr>
            <a:lvl3pPr marL="918276" marR="0" lvl="2" indent="-186041"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3pPr>
            <a:lvl4pPr marL="1198859" marR="0" lvl="3" indent="-210641"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4pPr>
            <a:lvl5pPr marL="1402922" marR="0" lvl="4" indent="-134906" algn="l" rtl="0">
              <a:spcBef>
                <a:spcPts val="225"/>
              </a:spcBef>
              <a:buClr>
                <a:schemeClr val="dk1"/>
              </a:buClr>
              <a:buSzPct val="100000"/>
              <a:buFont typeface="Arial"/>
              <a:buChar char="»"/>
              <a:defRPr sz="1125" b="0" i="0" u="none" strike="noStrike" cap="none">
                <a:solidFill>
                  <a:schemeClr val="dk1"/>
                </a:solidFill>
                <a:latin typeface="Trebuchet MS"/>
                <a:ea typeface="Trebuchet MS"/>
                <a:cs typeface="Trebuchet MS"/>
                <a:sym typeface="Trebuchet MS"/>
              </a:defRPr>
            </a:lvl5pPr>
            <a:lvl6pPr marL="5387216" marR="0" lvl="5" indent="-21990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6pPr>
            <a:lvl7pPr marL="6366710" marR="0" lvl="6" indent="-217132"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7pPr>
            <a:lvl8pPr marL="7346204" marR="0" lvl="7" indent="-22031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8pPr>
            <a:lvl9pPr marL="8325698" marR="0" lvl="8" indent="-217541"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9pPr>
          </a:lstStyle>
          <a:p>
            <a:endParaRPr/>
          </a:p>
        </p:txBody>
      </p:sp>
      <p:sp>
        <p:nvSpPr>
          <p:cNvPr id="113" name="Shape 113"/>
          <p:cNvSpPr txBox="1">
            <a:spLocks noGrp="1"/>
          </p:cNvSpPr>
          <p:nvPr>
            <p:ph type="body" idx="18"/>
          </p:nvPr>
        </p:nvSpPr>
        <p:spPr>
          <a:xfrm>
            <a:off x="4864490" y="1902836"/>
            <a:ext cx="26847031" cy="1006619"/>
          </a:xfrm>
          <a:prstGeom prst="rect">
            <a:avLst/>
          </a:prstGeom>
          <a:noFill/>
          <a:ln>
            <a:noFill/>
          </a:ln>
        </p:spPr>
        <p:txBody>
          <a:bodyPr lIns="91425" tIns="91425" rIns="91425" bIns="91425" anchor="t" anchorCtr="0"/>
          <a:lstStyle>
            <a:lvl1pPr marL="0" marR="0" lvl="0" indent="0" algn="ctr" rtl="0">
              <a:spcBef>
                <a:spcPts val="600"/>
              </a:spcBef>
              <a:buClr>
                <a:srgbClr val="4B376B"/>
              </a:buClr>
              <a:buFont typeface="Arial"/>
              <a:buNone/>
              <a:defRPr sz="3000" b="0" i="0" u="none" strike="noStrike" cap="none">
                <a:solidFill>
                  <a:srgbClr val="4B376B"/>
                </a:solidFill>
                <a:latin typeface="Calibri"/>
                <a:ea typeface="Calibri"/>
                <a:cs typeface="Calibri"/>
                <a:sym typeface="Calibri"/>
              </a:defRPr>
            </a:lvl1pPr>
            <a:lvl2pPr marL="1591677" marR="0" lvl="1" indent="-615365" algn="l" rtl="0">
              <a:spcBef>
                <a:spcPts val="900"/>
              </a:spcBef>
              <a:buClr>
                <a:schemeClr val="dk1"/>
              </a:buClr>
              <a:buFont typeface="Arial"/>
              <a:buNone/>
              <a:defRPr sz="4500" b="0" i="0" u="none" strike="noStrike" cap="none">
                <a:solidFill>
                  <a:schemeClr val="dk1"/>
                </a:solidFill>
                <a:latin typeface="Calibri"/>
                <a:ea typeface="Calibri"/>
                <a:cs typeface="Calibri"/>
                <a:sym typeface="Calibri"/>
              </a:defRPr>
            </a:lvl2pPr>
            <a:lvl3pPr marL="2448734" marR="0" lvl="2" indent="-490157" algn="l" rtl="0">
              <a:spcBef>
                <a:spcPts val="900"/>
              </a:spcBef>
              <a:buClr>
                <a:schemeClr val="dk1"/>
              </a:buClr>
              <a:buFont typeface="Arial"/>
              <a:buNone/>
              <a:defRPr sz="4500" b="0" i="0" u="none" strike="noStrike" cap="none">
                <a:solidFill>
                  <a:schemeClr val="dk1"/>
                </a:solidFill>
                <a:latin typeface="Calibri"/>
                <a:ea typeface="Calibri"/>
                <a:cs typeface="Calibri"/>
                <a:sym typeface="Calibri"/>
              </a:defRPr>
            </a:lvl3pPr>
            <a:lvl4pPr marL="3428228" marR="0" lvl="3" indent="-493338" algn="l" rtl="0">
              <a:spcBef>
                <a:spcPts val="900"/>
              </a:spcBef>
              <a:buClr>
                <a:schemeClr val="dk1"/>
              </a:buClr>
              <a:buFont typeface="Arial"/>
              <a:buNone/>
              <a:defRPr sz="4500" b="0" i="0" u="none" strike="noStrike" cap="none">
                <a:solidFill>
                  <a:schemeClr val="dk1"/>
                </a:solidFill>
                <a:latin typeface="Calibri"/>
                <a:ea typeface="Calibri"/>
                <a:cs typeface="Calibri"/>
                <a:sym typeface="Calibri"/>
              </a:defRPr>
            </a:lvl4pPr>
            <a:lvl5pPr marL="4407723" marR="0" lvl="4" indent="-490567" algn="l" rtl="0">
              <a:spcBef>
                <a:spcPts val="900"/>
              </a:spcBef>
              <a:buClr>
                <a:schemeClr val="dk1"/>
              </a:buClr>
              <a:buFont typeface="Arial"/>
              <a:buNone/>
              <a:defRPr sz="4500" b="0" i="0" u="none" strike="noStrike" cap="none">
                <a:solidFill>
                  <a:schemeClr val="dk1"/>
                </a:solidFill>
                <a:latin typeface="Calibri"/>
                <a:ea typeface="Calibri"/>
                <a:cs typeface="Calibri"/>
                <a:sym typeface="Calibri"/>
              </a:defRPr>
            </a:lvl5pPr>
            <a:lvl6pPr marL="5387216" marR="0" lvl="5" indent="-21990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6pPr>
            <a:lvl7pPr marL="6366710" marR="0" lvl="6" indent="-217132"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7pPr>
            <a:lvl8pPr marL="7346204" marR="0" lvl="7" indent="-22031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8pPr>
            <a:lvl9pPr marL="8325698" marR="0" lvl="8" indent="-217541"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9pPr>
          </a:lstStyle>
          <a:p>
            <a:endParaRPr/>
          </a:p>
        </p:txBody>
      </p:sp>
      <p:sp>
        <p:nvSpPr>
          <p:cNvPr id="114" name="Shape 114"/>
          <p:cNvSpPr txBox="1">
            <a:spLocks noGrp="1"/>
          </p:cNvSpPr>
          <p:nvPr>
            <p:ph type="body" idx="19"/>
          </p:nvPr>
        </p:nvSpPr>
        <p:spPr>
          <a:xfrm>
            <a:off x="4864490" y="2881848"/>
            <a:ext cx="26847031" cy="793193"/>
          </a:xfrm>
          <a:prstGeom prst="rect">
            <a:avLst/>
          </a:prstGeom>
          <a:noFill/>
          <a:ln>
            <a:noFill/>
          </a:ln>
        </p:spPr>
        <p:txBody>
          <a:bodyPr lIns="91425" tIns="91425" rIns="91425" bIns="91425" anchor="t" anchorCtr="0"/>
          <a:lstStyle>
            <a:lvl1pPr marL="0" marR="0" lvl="0" indent="0" algn="ctr" rtl="0">
              <a:spcBef>
                <a:spcPts val="500"/>
              </a:spcBef>
              <a:buClr>
                <a:srgbClr val="4B376B"/>
              </a:buClr>
              <a:buFont typeface="Arial"/>
              <a:buNone/>
              <a:defRPr sz="2500" b="0" i="0" u="none" strike="noStrike" cap="none">
                <a:solidFill>
                  <a:srgbClr val="4B376B"/>
                </a:solidFill>
                <a:latin typeface="Calibri"/>
                <a:ea typeface="Calibri"/>
                <a:cs typeface="Calibri"/>
                <a:sym typeface="Calibri"/>
              </a:defRPr>
            </a:lvl1pPr>
            <a:lvl2pPr marL="1591677" marR="0" lvl="1" indent="-615365" algn="l" rtl="0">
              <a:spcBef>
                <a:spcPts val="900"/>
              </a:spcBef>
              <a:buClr>
                <a:schemeClr val="dk1"/>
              </a:buClr>
              <a:buFont typeface="Arial"/>
              <a:buNone/>
              <a:defRPr sz="4500" b="0" i="0" u="none" strike="noStrike" cap="none">
                <a:solidFill>
                  <a:schemeClr val="dk1"/>
                </a:solidFill>
                <a:latin typeface="Calibri"/>
                <a:ea typeface="Calibri"/>
                <a:cs typeface="Calibri"/>
                <a:sym typeface="Calibri"/>
              </a:defRPr>
            </a:lvl2pPr>
            <a:lvl3pPr marL="2448734" marR="0" lvl="2" indent="-490157" algn="l" rtl="0">
              <a:spcBef>
                <a:spcPts val="900"/>
              </a:spcBef>
              <a:buClr>
                <a:schemeClr val="dk1"/>
              </a:buClr>
              <a:buFont typeface="Arial"/>
              <a:buNone/>
              <a:defRPr sz="4500" b="0" i="0" u="none" strike="noStrike" cap="none">
                <a:solidFill>
                  <a:schemeClr val="dk1"/>
                </a:solidFill>
                <a:latin typeface="Calibri"/>
                <a:ea typeface="Calibri"/>
                <a:cs typeface="Calibri"/>
                <a:sym typeface="Calibri"/>
              </a:defRPr>
            </a:lvl3pPr>
            <a:lvl4pPr marL="3428228" marR="0" lvl="3" indent="-493338" algn="l" rtl="0">
              <a:spcBef>
                <a:spcPts val="900"/>
              </a:spcBef>
              <a:buClr>
                <a:schemeClr val="dk1"/>
              </a:buClr>
              <a:buFont typeface="Arial"/>
              <a:buNone/>
              <a:defRPr sz="4500" b="0" i="0" u="none" strike="noStrike" cap="none">
                <a:solidFill>
                  <a:schemeClr val="dk1"/>
                </a:solidFill>
                <a:latin typeface="Calibri"/>
                <a:ea typeface="Calibri"/>
                <a:cs typeface="Calibri"/>
                <a:sym typeface="Calibri"/>
              </a:defRPr>
            </a:lvl4pPr>
            <a:lvl5pPr marL="4407723" marR="0" lvl="4" indent="-490567" algn="l" rtl="0">
              <a:spcBef>
                <a:spcPts val="900"/>
              </a:spcBef>
              <a:buClr>
                <a:schemeClr val="dk1"/>
              </a:buClr>
              <a:buFont typeface="Arial"/>
              <a:buNone/>
              <a:defRPr sz="4500" b="0" i="0" u="none" strike="noStrike" cap="none">
                <a:solidFill>
                  <a:schemeClr val="dk1"/>
                </a:solidFill>
                <a:latin typeface="Calibri"/>
                <a:ea typeface="Calibri"/>
                <a:cs typeface="Calibri"/>
                <a:sym typeface="Calibri"/>
              </a:defRPr>
            </a:lvl5pPr>
            <a:lvl6pPr marL="5387216" marR="0" lvl="5" indent="-21990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6pPr>
            <a:lvl7pPr marL="6366710" marR="0" lvl="6" indent="-217132"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7pPr>
            <a:lvl8pPr marL="7346204" marR="0" lvl="7" indent="-22031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8pPr>
            <a:lvl9pPr marL="8325698" marR="0" lvl="8" indent="-217541"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9pPr>
          </a:lstStyle>
          <a:p>
            <a:endParaRPr/>
          </a:p>
        </p:txBody>
      </p:sp>
      <p:sp>
        <p:nvSpPr>
          <p:cNvPr id="115" name="Shape 115"/>
          <p:cNvSpPr txBox="1">
            <a:spLocks noGrp="1"/>
          </p:cNvSpPr>
          <p:nvPr>
            <p:ph type="body" idx="20"/>
          </p:nvPr>
        </p:nvSpPr>
        <p:spPr>
          <a:xfrm>
            <a:off x="4864490" y="399076"/>
            <a:ext cx="26847031" cy="1503758"/>
          </a:xfrm>
          <a:prstGeom prst="rect">
            <a:avLst/>
          </a:prstGeom>
          <a:noFill/>
          <a:ln>
            <a:noFill/>
          </a:ln>
        </p:spPr>
        <p:txBody>
          <a:bodyPr lIns="91425" tIns="91425" rIns="91425" bIns="91425" anchor="t" anchorCtr="0"/>
          <a:lstStyle>
            <a:lvl1pPr marL="0" marR="0" lvl="0" indent="0" algn="ctr" rtl="0">
              <a:spcBef>
                <a:spcPts val="900"/>
              </a:spcBef>
              <a:buClr>
                <a:srgbClr val="4B376B"/>
              </a:buClr>
              <a:buFont typeface="Arial"/>
              <a:buNone/>
              <a:defRPr sz="4500" b="1" i="0" u="none" strike="noStrike" cap="none">
                <a:solidFill>
                  <a:srgbClr val="4B376B"/>
                </a:solidFill>
                <a:latin typeface="Calibri"/>
                <a:ea typeface="Calibri"/>
                <a:cs typeface="Calibri"/>
                <a:sym typeface="Calibri"/>
              </a:defRPr>
            </a:lvl1pPr>
            <a:lvl2pPr marL="1591677" marR="0" lvl="1" indent="-615365" algn="l" rtl="0">
              <a:spcBef>
                <a:spcPts val="900"/>
              </a:spcBef>
              <a:buClr>
                <a:schemeClr val="dk1"/>
              </a:buClr>
              <a:buFont typeface="Arial"/>
              <a:buNone/>
              <a:defRPr sz="4500" b="0" i="0" u="none" strike="noStrike" cap="none">
                <a:solidFill>
                  <a:schemeClr val="dk1"/>
                </a:solidFill>
                <a:latin typeface="Calibri"/>
                <a:ea typeface="Calibri"/>
                <a:cs typeface="Calibri"/>
                <a:sym typeface="Calibri"/>
              </a:defRPr>
            </a:lvl2pPr>
            <a:lvl3pPr marL="2448734" marR="0" lvl="2" indent="-490157" algn="l" rtl="0">
              <a:spcBef>
                <a:spcPts val="900"/>
              </a:spcBef>
              <a:buClr>
                <a:schemeClr val="dk1"/>
              </a:buClr>
              <a:buFont typeface="Arial"/>
              <a:buNone/>
              <a:defRPr sz="4500" b="0" i="0" u="none" strike="noStrike" cap="none">
                <a:solidFill>
                  <a:schemeClr val="dk1"/>
                </a:solidFill>
                <a:latin typeface="Calibri"/>
                <a:ea typeface="Calibri"/>
                <a:cs typeface="Calibri"/>
                <a:sym typeface="Calibri"/>
              </a:defRPr>
            </a:lvl3pPr>
            <a:lvl4pPr marL="3428228" marR="0" lvl="3" indent="-493338" algn="l" rtl="0">
              <a:spcBef>
                <a:spcPts val="900"/>
              </a:spcBef>
              <a:buClr>
                <a:schemeClr val="dk1"/>
              </a:buClr>
              <a:buFont typeface="Arial"/>
              <a:buNone/>
              <a:defRPr sz="4500" b="0" i="0" u="none" strike="noStrike" cap="none">
                <a:solidFill>
                  <a:schemeClr val="dk1"/>
                </a:solidFill>
                <a:latin typeface="Calibri"/>
                <a:ea typeface="Calibri"/>
                <a:cs typeface="Calibri"/>
                <a:sym typeface="Calibri"/>
              </a:defRPr>
            </a:lvl4pPr>
            <a:lvl5pPr marL="4407723" marR="0" lvl="4" indent="-490567" algn="l" rtl="0">
              <a:spcBef>
                <a:spcPts val="900"/>
              </a:spcBef>
              <a:buClr>
                <a:schemeClr val="dk1"/>
              </a:buClr>
              <a:buFont typeface="Arial"/>
              <a:buNone/>
              <a:defRPr sz="4500" b="0" i="0" u="none" strike="noStrike" cap="none">
                <a:solidFill>
                  <a:schemeClr val="dk1"/>
                </a:solidFill>
                <a:latin typeface="Calibri"/>
                <a:ea typeface="Calibri"/>
                <a:cs typeface="Calibri"/>
                <a:sym typeface="Calibri"/>
              </a:defRPr>
            </a:lvl5pPr>
            <a:lvl6pPr marL="5387216" marR="0" lvl="5" indent="-21990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6pPr>
            <a:lvl7pPr marL="6366710" marR="0" lvl="6" indent="-217132"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7pPr>
            <a:lvl8pPr marL="7346204" marR="0" lvl="7" indent="-220313"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8pPr>
            <a:lvl9pPr marL="8325698" marR="0" lvl="8" indent="-217541" algn="l" rtl="0">
              <a:spcBef>
                <a:spcPts val="863"/>
              </a:spcBef>
              <a:buClr>
                <a:schemeClr val="dk1"/>
              </a:buClr>
              <a:buSzPct val="100000"/>
              <a:buFont typeface="Arial"/>
              <a:buChar char="•"/>
              <a:defRPr sz="4313"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jp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jp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7651625" y="4"/>
            <a:ext cx="7342816" cy="27431999"/>
            <a:chOff x="-11220550" y="0"/>
            <a:chExt cx="11014226" cy="27432000"/>
          </a:xfrm>
        </p:grpSpPr>
        <p:sp>
          <p:nvSpPr>
            <p:cNvPr id="11" name="Shape 11"/>
            <p:cNvSpPr/>
            <p:nvPr/>
          </p:nvSpPr>
          <p:spPr>
            <a:xfrm>
              <a:off x="-11216135" y="0"/>
              <a:ext cx="11009812" cy="27432000"/>
            </a:xfrm>
            <a:prstGeom prst="rect">
              <a:avLst/>
            </a:prstGeom>
            <a:solidFill>
              <a:srgbClr val="0C0C0C"/>
            </a:solidFill>
            <a:ln>
              <a:noFill/>
            </a:ln>
          </p:spPr>
          <p:txBody>
            <a:bodyPr lIns="182875" tIns="182875" rIns="182875" bIns="182875" anchor="t" anchorCtr="0">
              <a:noAutofit/>
            </a:bodyPr>
            <a:lstStyle/>
            <a:p>
              <a:pPr marL="0" marR="0" lvl="0" indent="0" algn="ctr" rtl="0">
                <a:lnSpc>
                  <a:spcPct val="100000"/>
                </a:lnSpc>
                <a:spcBef>
                  <a:spcPts val="0"/>
                </a:spcBef>
                <a:spcAft>
                  <a:spcPts val="0"/>
                </a:spcAft>
                <a:buClr>
                  <a:srgbClr val="FF0000"/>
                </a:buClr>
                <a:buSzPct val="25000"/>
                <a:buFont typeface="Trebuchet MS"/>
                <a:buNone/>
              </a:pPr>
              <a:r>
                <a:rPr lang="en-US" sz="1250" b="1" i="0" u="none" strike="noStrike" cap="none">
                  <a:solidFill>
                    <a:srgbClr val="FF0000"/>
                  </a:solidFill>
                  <a:latin typeface="Trebuchet MS"/>
                  <a:ea typeface="Trebuchet MS"/>
                  <a:cs typeface="Trebuchet MS"/>
                  <a:sym typeface="Trebuchet MS"/>
                </a:rPr>
                <a:t>(—THIS SIDEBAR DOES NOT PRINT—)</a:t>
              </a:r>
            </a:p>
            <a:p>
              <a:pPr marL="0" marR="0" lvl="0" indent="0" algn="ctr" rtl="0">
                <a:lnSpc>
                  <a:spcPct val="100000"/>
                </a:lnSpc>
                <a:spcBef>
                  <a:spcPts val="0"/>
                </a:spcBef>
                <a:spcAft>
                  <a:spcPts val="0"/>
                </a:spcAft>
                <a:buClr>
                  <a:schemeClr val="lt1"/>
                </a:buClr>
                <a:buFont typeface="Calibri"/>
                <a:buNone/>
              </a:pPr>
              <a:endParaRPr sz="1250" b="1" i="0" u="none" strike="noStrike" cap="none">
                <a:solidFill>
                  <a:schemeClr val="lt1"/>
                </a:solidFill>
                <a:latin typeface="Trebuchet MS"/>
                <a:ea typeface="Trebuchet MS"/>
                <a:cs typeface="Trebuchet MS"/>
                <a:sym typeface="Trebuchet MS"/>
              </a:endParaRPr>
            </a:p>
            <a:p>
              <a:pPr marL="0" marR="0" lvl="0" indent="0" algn="ctr" rtl="0">
                <a:spcBef>
                  <a:spcPts val="0"/>
                </a:spcBef>
                <a:buSzPct val="25000"/>
                <a:buNone/>
              </a:pPr>
              <a:r>
                <a:rPr lang="en-US" sz="1750" b="1" i="0" u="none" strike="noStrike" cap="none">
                  <a:solidFill>
                    <a:schemeClr val="lt1"/>
                  </a:solidFill>
                  <a:latin typeface="Trebuchet MS"/>
                  <a:ea typeface="Trebuchet MS"/>
                  <a:cs typeface="Trebuchet MS"/>
                  <a:sym typeface="Trebuchet MS"/>
                </a:rPr>
                <a:t>DESIGN GUIDE</a:t>
              </a:r>
            </a:p>
            <a:p>
              <a:pPr marL="0" marR="0" lvl="0" indent="0" algn="ctr" rtl="0">
                <a:spcBef>
                  <a:spcPts val="0"/>
                </a:spcBef>
                <a:buSzPct val="25000"/>
                <a:buNone/>
              </a:pPr>
              <a:r>
                <a:rPr lang="en-US" sz="656" b="1" i="0" u="none" strike="noStrike" cap="none">
                  <a:solidFill>
                    <a:schemeClr val="lt1"/>
                  </a:solidFill>
                  <a:latin typeface="Trebuchet MS"/>
                  <a:ea typeface="Trebuchet MS"/>
                  <a:cs typeface="Trebuchet MS"/>
                  <a:sym typeface="Trebuchet MS"/>
                </a:rPr>
                <a:t> </a:t>
              </a:r>
            </a:p>
            <a:p>
              <a:pPr marL="0" marR="0" lvl="0" indent="0" algn="l" rtl="0">
                <a:spcBef>
                  <a:spcPts val="0"/>
                </a:spcBef>
                <a:buSzPct val="25000"/>
                <a:buNone/>
              </a:pPr>
              <a:r>
                <a:rPr lang="en-US" sz="1125" b="0" i="0" u="none" strike="noStrike" cap="none">
                  <a:solidFill>
                    <a:schemeClr val="lt1"/>
                  </a:solidFill>
                  <a:latin typeface="Trebuchet MS"/>
                  <a:ea typeface="Trebuchet MS"/>
                  <a:cs typeface="Trebuchet MS"/>
                  <a:sym typeface="Trebuchet MS"/>
                </a:rPr>
                <a:t>This PowerPoint 2007 template produces a 48”x72” presentation poster. You can use it to create your research poster and save valuable time placing titles, subtitles, text, and graphics. </a:t>
              </a:r>
            </a:p>
            <a:p>
              <a:pPr marL="0" marR="0" lvl="0" indent="0" algn="l" rtl="0">
                <a:spcBef>
                  <a:spcPts val="0"/>
                </a:spcBef>
                <a:buSzPct val="25000"/>
                <a:buNone/>
              </a:pPr>
              <a:r>
                <a:rPr lang="en-US" sz="656" b="0" i="0" u="none" strike="noStrike" cap="none">
                  <a:solidFill>
                    <a:schemeClr val="lt1"/>
                  </a:solidFill>
                  <a:latin typeface="Trebuchet MS"/>
                  <a:ea typeface="Trebuchet MS"/>
                  <a:cs typeface="Trebuchet MS"/>
                  <a:sym typeface="Trebuchet MS"/>
                </a:rPr>
                <a:t> </a:t>
              </a:r>
            </a:p>
            <a:p>
              <a:pPr marL="0" marR="0" lvl="0" indent="0" algn="l" rtl="0">
                <a:spcBef>
                  <a:spcPts val="0"/>
                </a:spcBef>
                <a:buSzPct val="25000"/>
                <a:buNone/>
              </a:pPr>
              <a:r>
                <a:rPr lang="en-US" sz="1125" b="0" i="0" u="none" strike="noStrike" cap="none">
                  <a:solidFill>
                    <a:schemeClr val="lt1"/>
                  </a:solidFill>
                  <a:latin typeface="Trebuchet MS"/>
                  <a:ea typeface="Trebuchet MS"/>
                  <a:cs typeface="Trebuchet MS"/>
                  <a:sym typeface="Trebuchet MS"/>
                </a:rPr>
                <a:t>We provide a series of online answer your poster production questions. To view our template tutorials, go online to </a:t>
              </a:r>
              <a:r>
                <a:rPr lang="en-US" sz="1125" b="1" i="0" u="none" strike="noStrike" cap="none">
                  <a:solidFill>
                    <a:srgbClr val="FFC000"/>
                  </a:solidFill>
                  <a:latin typeface="Trebuchet MS"/>
                  <a:ea typeface="Trebuchet MS"/>
                  <a:cs typeface="Trebuchet MS"/>
                  <a:sym typeface="Trebuchet MS"/>
                </a:rPr>
                <a:t>PosterPresentations.com</a:t>
              </a:r>
              <a:r>
                <a:rPr lang="en-US" sz="1125" b="1" i="0" u="none" strike="noStrike" cap="none">
                  <a:solidFill>
                    <a:schemeClr val="lt1"/>
                  </a:solidFill>
                  <a:latin typeface="Trebuchet MS"/>
                  <a:ea typeface="Trebuchet MS"/>
                  <a:cs typeface="Trebuchet MS"/>
                  <a:sym typeface="Trebuchet MS"/>
                </a:rPr>
                <a:t> </a:t>
              </a:r>
              <a:r>
                <a:rPr lang="en-US" sz="1125" b="0" i="0" u="none" strike="noStrike" cap="none">
                  <a:solidFill>
                    <a:schemeClr val="lt1"/>
                  </a:solidFill>
                  <a:latin typeface="Trebuchet MS"/>
                  <a:ea typeface="Trebuchet MS"/>
                  <a:cs typeface="Trebuchet MS"/>
                  <a:sym typeface="Trebuchet MS"/>
                </a:rPr>
                <a:t>and click on HELP DESK.</a:t>
              </a:r>
            </a:p>
            <a:p>
              <a:pPr marL="0" marR="0" lvl="0" indent="0" algn="l" rtl="0">
                <a:spcBef>
                  <a:spcPts val="0"/>
                </a:spcBef>
                <a:buSzPct val="25000"/>
                <a:buNone/>
              </a:pPr>
              <a:r>
                <a:rPr lang="en-US" sz="656" b="0" i="0" u="none" strike="noStrike" cap="none">
                  <a:solidFill>
                    <a:schemeClr val="lt1"/>
                  </a:solidFill>
                  <a:latin typeface="Trebuchet MS"/>
                  <a:ea typeface="Trebuchet MS"/>
                  <a:cs typeface="Trebuchet MS"/>
                  <a:sym typeface="Trebuchet MS"/>
                </a:rPr>
                <a:t> </a:t>
              </a:r>
            </a:p>
            <a:p>
              <a:pPr marL="0" marR="0" lvl="0" indent="0" algn="l" rtl="0">
                <a:spcBef>
                  <a:spcPts val="0"/>
                </a:spcBef>
                <a:buSzPct val="25000"/>
                <a:buNone/>
              </a:pPr>
              <a:r>
                <a:rPr lang="en-US" sz="1125" b="0" i="0" u="none" strike="noStrike" cap="none">
                  <a:solidFill>
                    <a:schemeClr val="lt1"/>
                  </a:solidFill>
                  <a:latin typeface="Trebuchet MS"/>
                  <a:ea typeface="Trebuchet MS"/>
                  <a:cs typeface="Trebuchet MS"/>
                  <a:sym typeface="Trebuchet MS"/>
                </a:rPr>
                <a:t>When you are ready to  print your poster, go online to PosterPresentations.com</a:t>
              </a:r>
              <a:br>
                <a:rPr lang="en-US" sz="1125" b="0" i="0" u="none" strike="noStrike" cap="none">
                  <a:solidFill>
                    <a:schemeClr val="lt1"/>
                  </a:solidFill>
                  <a:latin typeface="Trebuchet MS"/>
                  <a:ea typeface="Trebuchet MS"/>
                  <a:cs typeface="Trebuchet MS"/>
                  <a:sym typeface="Trebuchet MS"/>
                </a:rPr>
              </a:br>
              <a:r>
                <a:rPr lang="en-US" sz="656" b="0" i="0" u="none" strike="noStrike" cap="none">
                  <a:solidFill>
                    <a:schemeClr val="lt1"/>
                  </a:solidFill>
                  <a:latin typeface="Trebuchet MS"/>
                  <a:ea typeface="Trebuchet MS"/>
                  <a:cs typeface="Trebuchet MS"/>
                  <a:sym typeface="Trebuchet MS"/>
                </a:rPr>
                <a:t> </a:t>
              </a:r>
            </a:p>
            <a:p>
              <a:pPr marL="0" marR="0" lvl="0" indent="0" algn="l" rtl="0">
                <a:spcBef>
                  <a:spcPts val="0"/>
                </a:spcBef>
                <a:buSzPct val="25000"/>
                <a:buNone/>
              </a:pPr>
              <a:r>
                <a:rPr lang="en-US" sz="1125" b="0" i="0" u="none" strike="noStrike" cap="none">
                  <a:solidFill>
                    <a:schemeClr val="lt1"/>
                  </a:solidFill>
                  <a:latin typeface="Trebuchet MS"/>
                  <a:ea typeface="Trebuchet MS"/>
                  <a:cs typeface="Trebuchet MS"/>
                  <a:sym typeface="Trebuchet MS"/>
                </a:rPr>
                <a:t>Need assistance? Call us at </a:t>
              </a:r>
              <a:r>
                <a:rPr lang="en-US" sz="1125" b="0" i="0" u="none" strike="noStrike" cap="none">
                  <a:solidFill>
                    <a:srgbClr val="FFC000"/>
                  </a:solidFill>
                  <a:latin typeface="Trebuchet MS"/>
                  <a:ea typeface="Trebuchet MS"/>
                  <a:cs typeface="Trebuchet MS"/>
                  <a:sym typeface="Trebuchet MS"/>
                </a:rPr>
                <a:t>1.510.649.3001</a:t>
              </a:r>
            </a:p>
            <a:p>
              <a:pPr marL="0" marR="0" lvl="0" indent="0" algn="l" rtl="0">
                <a:spcBef>
                  <a:spcPts val="0"/>
                </a:spcBef>
                <a:buSzPct val="25000"/>
                <a:buNone/>
              </a:pPr>
              <a:r>
                <a:rPr lang="en-US" sz="656" b="1" i="0" u="none" strike="noStrike" cap="none">
                  <a:solidFill>
                    <a:srgbClr val="FFFF00"/>
                  </a:solidFill>
                  <a:latin typeface="Trebuchet MS"/>
                  <a:ea typeface="Trebuchet MS"/>
                  <a:cs typeface="Trebuchet MS"/>
                  <a:sym typeface="Trebuchet MS"/>
                </a:rPr>
                <a:t> </a:t>
              </a:r>
            </a:p>
            <a:p>
              <a:pPr marL="0" marR="0" lvl="0" indent="0" algn="l" rtl="0">
                <a:spcBef>
                  <a:spcPts val="0"/>
                </a:spcBef>
                <a:buNone/>
              </a:pPr>
              <a:endParaRPr sz="656" b="1" i="0" u="none" strike="noStrike" cap="none">
                <a:solidFill>
                  <a:srgbClr val="FFFF00"/>
                </a:solidFill>
                <a:latin typeface="Trebuchet MS"/>
                <a:ea typeface="Trebuchet MS"/>
                <a:cs typeface="Trebuchet MS"/>
                <a:sym typeface="Trebuchet MS"/>
              </a:endParaRPr>
            </a:p>
            <a:p>
              <a:pPr marL="0" marR="0" lvl="0" indent="0" algn="l" rtl="0">
                <a:spcBef>
                  <a:spcPts val="0"/>
                </a:spcBef>
                <a:buNone/>
              </a:pPr>
              <a:endParaRPr sz="656" b="1" i="0" u="none" strike="noStrike" cap="none">
                <a:solidFill>
                  <a:srgbClr val="FFFF00"/>
                </a:solidFill>
                <a:latin typeface="Trebuchet MS"/>
                <a:ea typeface="Trebuchet MS"/>
                <a:cs typeface="Trebuchet MS"/>
                <a:sym typeface="Trebuchet MS"/>
              </a:endParaRPr>
            </a:p>
            <a:p>
              <a:pPr marL="0" marR="0" lvl="0" indent="0" algn="l" rtl="0">
                <a:spcBef>
                  <a:spcPts val="0"/>
                </a:spcBef>
                <a:buNone/>
              </a:pPr>
              <a:endParaRPr sz="656" b="1" i="0" u="none" strike="noStrike" cap="none">
                <a:solidFill>
                  <a:srgbClr val="FFFF00"/>
                </a:solidFill>
                <a:latin typeface="Trebuchet MS"/>
                <a:ea typeface="Trebuchet MS"/>
                <a:cs typeface="Trebuchet MS"/>
                <a:sym typeface="Trebuchet MS"/>
              </a:endParaRPr>
            </a:p>
            <a:p>
              <a:pPr marL="0" marR="0" lvl="0" indent="0" algn="l" rtl="0">
                <a:spcBef>
                  <a:spcPts val="0"/>
                </a:spcBef>
                <a:buNone/>
              </a:pPr>
              <a:endParaRPr sz="656" b="1" i="0" u="none" strike="noStrike" cap="none">
                <a:solidFill>
                  <a:srgbClr val="FFFF00"/>
                </a:solidFill>
                <a:latin typeface="Trebuchet MS"/>
                <a:ea typeface="Trebuchet MS"/>
                <a:cs typeface="Trebuchet MS"/>
                <a:sym typeface="Trebuchet MS"/>
              </a:endParaRPr>
            </a:p>
            <a:p>
              <a:pPr marL="0" marR="0" lvl="0" indent="0" algn="ctr" rtl="0">
                <a:spcBef>
                  <a:spcPts val="0"/>
                </a:spcBef>
                <a:buNone/>
              </a:pPr>
              <a:endParaRPr sz="1000" b="1" i="0" u="none" strike="noStrike" cap="none">
                <a:solidFill>
                  <a:schemeClr val="lt1"/>
                </a:solidFill>
                <a:latin typeface="Trebuchet MS"/>
                <a:ea typeface="Trebuchet MS"/>
                <a:cs typeface="Trebuchet MS"/>
                <a:sym typeface="Trebuchet MS"/>
              </a:endParaRPr>
            </a:p>
            <a:p>
              <a:pPr marL="0" marR="0" lvl="0" indent="0" algn="ctr" rtl="0">
                <a:spcBef>
                  <a:spcPts val="0"/>
                </a:spcBef>
                <a:buSzPct val="25000"/>
                <a:buNone/>
              </a:pPr>
              <a:r>
                <a:rPr lang="en-US" sz="1750" b="1" i="0" u="none" strike="noStrike" cap="none">
                  <a:solidFill>
                    <a:schemeClr val="lt1"/>
                  </a:solidFill>
                  <a:latin typeface="Trebuchet MS"/>
                  <a:ea typeface="Trebuchet MS"/>
                  <a:cs typeface="Trebuchet MS"/>
                  <a:sym typeface="Trebuchet MS"/>
                </a:rPr>
                <a:t>QUICK START</a:t>
              </a:r>
            </a:p>
            <a:p>
              <a:pPr marL="0" marR="0" lvl="0" indent="0" algn="ctr" rtl="0">
                <a:spcBef>
                  <a:spcPts val="0"/>
                </a:spcBef>
                <a:buSzPct val="25000"/>
                <a:buNone/>
              </a:pPr>
              <a:r>
                <a:rPr lang="en-US" sz="656" b="1" i="0" u="none" strike="noStrike" cap="none">
                  <a:solidFill>
                    <a:schemeClr val="lt1"/>
                  </a:solidFill>
                  <a:latin typeface="Trebuchet MS"/>
                  <a:ea typeface="Trebuchet MS"/>
                  <a:cs typeface="Trebuchet MS"/>
                  <a:sym typeface="Trebuchet MS"/>
                </a:rPr>
                <a:t> </a:t>
              </a:r>
            </a:p>
            <a:p>
              <a:pPr marL="0" marR="0" lvl="0" indent="0" algn="ctr" rtl="0">
                <a:spcBef>
                  <a:spcPts val="0"/>
                </a:spcBef>
                <a:buSzPct val="25000"/>
                <a:buNone/>
              </a:pPr>
              <a:r>
                <a:rPr lang="en-US" sz="1250" b="1" i="0" u="none" strike="noStrike" cap="none">
                  <a:solidFill>
                    <a:srgbClr val="FFC000"/>
                  </a:solidFill>
                  <a:latin typeface="Trebuchet MS"/>
                  <a:ea typeface="Trebuchet MS"/>
                  <a:cs typeface="Trebuchet MS"/>
                  <a:sym typeface="Trebuchet MS"/>
                </a:rPr>
                <a:t>Zoom in and out</a:t>
              </a:r>
            </a:p>
            <a:p>
              <a:pPr marL="752036" marR="0" lvl="0" indent="-1943" algn="l" rtl="0">
                <a:spcBef>
                  <a:spcPts val="0"/>
                </a:spcBef>
                <a:buSzPct val="25000"/>
                <a:buNone/>
              </a:pPr>
              <a:r>
                <a:rPr lang="en-US" sz="1000" b="0" i="0" u="none" strike="noStrike" cap="none">
                  <a:solidFill>
                    <a:srgbClr val="BFBFBF"/>
                  </a:solidFill>
                  <a:latin typeface="Trebuchet MS"/>
                  <a:ea typeface="Trebuchet MS"/>
                  <a:cs typeface="Trebuchet MS"/>
                  <a:sym typeface="Trebuchet MS"/>
                </a:rPr>
                <a:t>As you work on your poster zoom in and out to the level that is more comfortable to you. Go to VIEW &gt; ZOOM.</a:t>
              </a:r>
            </a:p>
            <a:p>
              <a:pPr marL="0" marR="0" lvl="0" indent="0" algn="l" rtl="0">
                <a:spcBef>
                  <a:spcPts val="0"/>
                </a:spcBef>
                <a:buNone/>
              </a:pPr>
              <a:endParaRPr sz="1125" b="0" i="0" u="none" strike="noStrike" cap="none">
                <a:solidFill>
                  <a:schemeClr val="lt1"/>
                </a:solidFill>
                <a:latin typeface="Trebuchet MS"/>
                <a:ea typeface="Trebuchet MS"/>
                <a:cs typeface="Trebuchet MS"/>
                <a:sym typeface="Trebuchet MS"/>
              </a:endParaRPr>
            </a:p>
            <a:p>
              <a:pPr marL="0" marR="0" lvl="0" indent="0" algn="ctr" rtl="0">
                <a:spcBef>
                  <a:spcPts val="0"/>
                </a:spcBef>
                <a:buSzPct val="25000"/>
                <a:buNone/>
              </a:pPr>
              <a:r>
                <a:rPr lang="en-US" sz="1250" b="1" i="0" u="none" strike="noStrike" cap="none">
                  <a:solidFill>
                    <a:srgbClr val="FFC000"/>
                  </a:solidFill>
                  <a:latin typeface="Trebuchet MS"/>
                  <a:ea typeface="Trebuchet MS"/>
                  <a:cs typeface="Trebuchet MS"/>
                  <a:sym typeface="Trebuchet MS"/>
                </a:rPr>
                <a:t>Title, Authors, and Affiliations</a:t>
              </a:r>
            </a:p>
            <a:p>
              <a:pPr marL="0" marR="0" lvl="0" indent="0" algn="l" rtl="0">
                <a:spcBef>
                  <a:spcPts val="0"/>
                </a:spcBef>
                <a:buSzPct val="25000"/>
                <a:buNone/>
              </a:pPr>
              <a:r>
                <a:rPr lang="en-US" sz="1000" b="0" i="0" u="none" strike="noStrike" cap="none">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p>
            <a:p>
              <a:pPr marL="0" marR="0" lvl="0" indent="0" algn="l" rtl="0">
                <a:spcBef>
                  <a:spcPts val="0"/>
                </a:spcBef>
                <a:buSzPct val="25000"/>
                <a:buNone/>
              </a:pPr>
              <a:r>
                <a:rPr lang="en-US" sz="656" b="0" i="0" u="none" strike="noStrike" cap="none">
                  <a:solidFill>
                    <a:srgbClr val="BFBFBF"/>
                  </a:solidFill>
                  <a:latin typeface="Trebuchet MS"/>
                  <a:ea typeface="Trebuchet MS"/>
                  <a:cs typeface="Trebuchet MS"/>
                  <a:sym typeface="Trebuchet MS"/>
                </a:rPr>
                <a:t> </a:t>
              </a:r>
            </a:p>
            <a:p>
              <a:pPr marL="0" marR="0" lvl="0" indent="0" algn="l" rtl="0">
                <a:spcBef>
                  <a:spcPts val="0"/>
                </a:spcBef>
                <a:buSzPct val="25000"/>
                <a:buNone/>
              </a:pPr>
              <a:r>
                <a:rPr lang="en-US" sz="1000" b="1" i="0" u="none" strike="noStrike" cap="none">
                  <a:solidFill>
                    <a:srgbClr val="FFC000"/>
                  </a:solidFill>
                  <a:latin typeface="Trebuchet MS"/>
                  <a:ea typeface="Trebuchet MS"/>
                  <a:cs typeface="Trebuchet MS"/>
                  <a:sym typeface="Trebuchet MS"/>
                </a:rPr>
                <a:t>TIP: </a:t>
              </a:r>
              <a:r>
                <a:rPr lang="en-US" sz="1000" b="0" i="0" u="none" strike="noStrike" cap="none">
                  <a:solidFill>
                    <a:srgbClr val="BFBFBF"/>
                  </a:solidFill>
                  <a:latin typeface="Trebuchet MS"/>
                  <a:ea typeface="Trebuchet MS"/>
                  <a:cs typeface="Trebuchet MS"/>
                  <a:sym typeface="Trebuchet MS"/>
                </a:rPr>
                <a:t>The font size of your title should be bigger than your name(s) and institution name(s).</a:t>
              </a:r>
            </a:p>
            <a:p>
              <a:pPr marL="0" marR="0" lvl="0" indent="0" algn="l" rtl="0">
                <a:spcBef>
                  <a:spcPts val="0"/>
                </a:spcBef>
                <a:buNone/>
              </a:pPr>
              <a:endParaRPr sz="10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1000" b="0" i="0" u="none" strike="noStrike" cap="none">
                <a:solidFill>
                  <a:srgbClr val="BFBFBF"/>
                </a:solidFill>
                <a:latin typeface="Trebuchet MS"/>
                <a:ea typeface="Trebuchet MS"/>
                <a:cs typeface="Trebuchet MS"/>
                <a:sym typeface="Trebuchet MS"/>
              </a:endParaRPr>
            </a:p>
            <a:p>
              <a:pPr marL="0" marR="0" lvl="0" indent="0" algn="l" rtl="0">
                <a:spcBef>
                  <a:spcPts val="0"/>
                </a:spcBef>
                <a:buSzPct val="25000"/>
                <a:buNone/>
              </a:pPr>
              <a:r>
                <a:rPr lang="en-US" sz="1125" b="1" i="0" u="none" strike="noStrike" cap="none">
                  <a:solidFill>
                    <a:schemeClr val="lt1"/>
                  </a:solidFill>
                  <a:latin typeface="Trebuchet MS"/>
                  <a:ea typeface="Trebuchet MS"/>
                  <a:cs typeface="Trebuchet MS"/>
                  <a:sym typeface="Trebuchet MS"/>
                </a:rPr>
                <a:t/>
              </a:r>
              <a:br>
                <a:rPr lang="en-US" sz="1125" b="1" i="0" u="none" strike="noStrike" cap="none">
                  <a:solidFill>
                    <a:schemeClr val="lt1"/>
                  </a:solidFill>
                  <a:latin typeface="Trebuchet MS"/>
                  <a:ea typeface="Trebuchet MS"/>
                  <a:cs typeface="Trebuchet MS"/>
                  <a:sym typeface="Trebuchet MS"/>
                </a:rPr>
              </a:br>
              <a:endParaRPr lang="en-US" sz="1125" b="1" i="0" u="none" strike="noStrike" cap="none">
                <a:solidFill>
                  <a:schemeClr val="lt1"/>
                </a:solidFill>
                <a:latin typeface="Trebuchet MS"/>
                <a:ea typeface="Trebuchet MS"/>
                <a:cs typeface="Trebuchet MS"/>
                <a:sym typeface="Trebuchet MS"/>
              </a:endParaRPr>
            </a:p>
            <a:p>
              <a:pPr marL="0" marR="0" lvl="0" indent="0" algn="ctr" rtl="0">
                <a:spcBef>
                  <a:spcPts val="0"/>
                </a:spcBef>
                <a:buNone/>
              </a:pPr>
              <a:endParaRPr sz="1125" b="1" i="0" u="none" strike="noStrike" cap="none">
                <a:solidFill>
                  <a:srgbClr val="FFC000"/>
                </a:solidFill>
                <a:latin typeface="Trebuchet MS"/>
                <a:ea typeface="Trebuchet MS"/>
                <a:cs typeface="Trebuchet MS"/>
                <a:sym typeface="Trebuchet MS"/>
              </a:endParaRPr>
            </a:p>
            <a:p>
              <a:pPr marL="0" marR="0" lvl="0" indent="0" algn="ctr" rtl="0">
                <a:spcBef>
                  <a:spcPts val="0"/>
                </a:spcBef>
                <a:buNone/>
              </a:pPr>
              <a:endParaRPr sz="1125" b="1" i="0" u="none" strike="noStrike" cap="none">
                <a:solidFill>
                  <a:srgbClr val="FFC000"/>
                </a:solidFill>
                <a:latin typeface="Trebuchet MS"/>
                <a:ea typeface="Trebuchet MS"/>
                <a:cs typeface="Trebuchet MS"/>
                <a:sym typeface="Trebuchet MS"/>
              </a:endParaRPr>
            </a:p>
            <a:p>
              <a:pPr marL="0" marR="0" lvl="0" indent="0" algn="ctr" rtl="0">
                <a:spcBef>
                  <a:spcPts val="0"/>
                </a:spcBef>
                <a:buSzPct val="25000"/>
                <a:buNone/>
              </a:pPr>
              <a:r>
                <a:rPr lang="en-US" sz="1250" b="1" i="0" u="none" strike="noStrike" cap="none">
                  <a:solidFill>
                    <a:srgbClr val="FFC000"/>
                  </a:solidFill>
                  <a:latin typeface="Trebuchet MS"/>
                  <a:ea typeface="Trebuchet MS"/>
                  <a:cs typeface="Trebuchet MS"/>
                  <a:sym typeface="Trebuchet MS"/>
                </a:rPr>
                <a:t>Adding Logos / Seals</a:t>
              </a:r>
            </a:p>
            <a:p>
              <a:pPr marL="0" marR="0" lvl="0" indent="0" algn="l" rtl="0">
                <a:spcBef>
                  <a:spcPts val="0"/>
                </a:spcBef>
                <a:buSzPct val="25000"/>
                <a:buNone/>
              </a:pPr>
              <a:r>
                <a:rPr lang="en-US" sz="1000" b="0" i="0" u="none" strike="noStrike" cap="none">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marL="0" marR="0" lvl="0" indent="0" algn="l" rtl="0">
                <a:spcBef>
                  <a:spcPts val="0"/>
                </a:spcBef>
                <a:buNone/>
              </a:pPr>
              <a:endParaRPr sz="656" b="0" i="0" u="none" strike="noStrike" cap="none">
                <a:solidFill>
                  <a:srgbClr val="BFBFBF"/>
                </a:solidFill>
                <a:latin typeface="Trebuchet MS"/>
                <a:ea typeface="Trebuchet MS"/>
                <a:cs typeface="Trebuchet MS"/>
                <a:sym typeface="Trebuchet MS"/>
              </a:endParaRPr>
            </a:p>
            <a:p>
              <a:pPr marL="0" marR="0" lvl="0" indent="0" algn="l" rtl="0">
                <a:spcBef>
                  <a:spcPts val="0"/>
                </a:spcBef>
                <a:buSzPct val="25000"/>
                <a:buNone/>
              </a:pPr>
              <a:r>
                <a:rPr lang="en-US" sz="1000" b="1" i="0" u="none" strike="noStrike" cap="none">
                  <a:solidFill>
                    <a:srgbClr val="FFC000"/>
                  </a:solidFill>
                  <a:latin typeface="Trebuchet MS"/>
                  <a:ea typeface="Trebuchet MS"/>
                  <a:cs typeface="Trebuchet MS"/>
                  <a:sym typeface="Trebuchet MS"/>
                </a:rPr>
                <a:t>TIP: </a:t>
              </a:r>
              <a:r>
                <a:rPr lang="en-US" sz="1000" b="0" i="0" u="none" strike="noStrike" cap="none">
                  <a:solidFill>
                    <a:srgbClr val="BFBFBF"/>
                  </a:solidFill>
                  <a:latin typeface="Trebuchet MS"/>
                  <a:ea typeface="Trebuchet MS"/>
                  <a:cs typeface="Trebuchet MS"/>
                  <a:sym typeface="Trebuchet MS"/>
                </a:rPr>
                <a:t>See if your company’s logo is available on our free poster templates page.</a:t>
              </a:r>
            </a:p>
            <a:p>
              <a:pPr marL="0" marR="0" lvl="0" indent="0" algn="l" rtl="0">
                <a:spcBef>
                  <a:spcPts val="0"/>
                </a:spcBef>
                <a:buNone/>
              </a:pPr>
              <a:endParaRPr sz="1000" b="0" i="0" u="none" strike="noStrike" cap="none">
                <a:solidFill>
                  <a:schemeClr val="lt1"/>
                </a:solidFill>
                <a:latin typeface="Trebuchet MS"/>
                <a:ea typeface="Trebuchet MS"/>
                <a:cs typeface="Trebuchet MS"/>
                <a:sym typeface="Trebuchet MS"/>
              </a:endParaRPr>
            </a:p>
            <a:p>
              <a:pPr marL="0" marR="0" lvl="0" indent="0" algn="ctr" rtl="0">
                <a:spcBef>
                  <a:spcPts val="0"/>
                </a:spcBef>
                <a:buSzPct val="25000"/>
                <a:buNone/>
              </a:pPr>
              <a:r>
                <a:rPr lang="en-US" sz="1250" b="1" i="0" u="none" strike="noStrike" cap="none">
                  <a:solidFill>
                    <a:srgbClr val="FFC000"/>
                  </a:solidFill>
                  <a:latin typeface="Trebuchet MS"/>
                  <a:ea typeface="Trebuchet MS"/>
                  <a:cs typeface="Trebuchet MS"/>
                  <a:sym typeface="Trebuchet MS"/>
                </a:rPr>
                <a:t>Photographs / Graphics</a:t>
              </a:r>
            </a:p>
            <a:p>
              <a:pPr marL="0" marR="0" lvl="0" indent="0" algn="l" rtl="0">
                <a:spcBef>
                  <a:spcPts val="0"/>
                </a:spcBef>
                <a:buSzPct val="25000"/>
                <a:buNone/>
              </a:pPr>
              <a:r>
                <a:rPr lang="en-US" sz="1000" b="0" i="0" u="none" strike="noStrike" cap="none">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p>
            <a:p>
              <a:pPr marL="0" marR="0" lvl="0" indent="0" algn="l" rtl="0">
                <a:spcBef>
                  <a:spcPts val="0"/>
                </a:spcBef>
                <a:buNone/>
              </a:pPr>
              <a:endParaRPr sz="1000" b="0" i="0" u="none" strike="noStrike" cap="none">
                <a:solidFill>
                  <a:schemeClr val="lt1"/>
                </a:solidFill>
                <a:latin typeface="Trebuchet MS"/>
                <a:ea typeface="Trebuchet MS"/>
                <a:cs typeface="Trebuchet MS"/>
                <a:sym typeface="Trebuchet MS"/>
              </a:endParaRPr>
            </a:p>
            <a:p>
              <a:pPr marL="0" marR="0" lvl="0" indent="0" algn="ctr" rtl="0">
                <a:spcBef>
                  <a:spcPts val="0"/>
                </a:spcBef>
                <a:buNone/>
              </a:pPr>
              <a:endParaRPr sz="1125" b="1" i="0" u="none" strike="noStrike" cap="none">
                <a:solidFill>
                  <a:srgbClr val="FFC000"/>
                </a:solidFill>
                <a:latin typeface="Trebuchet MS"/>
                <a:ea typeface="Trebuchet MS"/>
                <a:cs typeface="Trebuchet MS"/>
                <a:sym typeface="Trebuchet MS"/>
              </a:endParaRPr>
            </a:p>
            <a:p>
              <a:pPr marL="0" marR="0" lvl="0" indent="0" algn="ctr" rtl="0">
                <a:spcBef>
                  <a:spcPts val="0"/>
                </a:spcBef>
                <a:buNone/>
              </a:pPr>
              <a:endParaRPr sz="1125" b="1" i="0" u="none" strike="noStrike" cap="none">
                <a:solidFill>
                  <a:srgbClr val="FFC000"/>
                </a:solidFill>
                <a:latin typeface="Trebuchet MS"/>
                <a:ea typeface="Trebuchet MS"/>
                <a:cs typeface="Trebuchet MS"/>
                <a:sym typeface="Trebuchet MS"/>
              </a:endParaRPr>
            </a:p>
            <a:p>
              <a:pPr marL="0" marR="0" lvl="0" indent="0" algn="ctr" rtl="0">
                <a:spcBef>
                  <a:spcPts val="0"/>
                </a:spcBef>
                <a:buNone/>
              </a:pPr>
              <a:endParaRPr sz="1125" b="1" i="0" u="none" strike="noStrike" cap="none">
                <a:solidFill>
                  <a:srgbClr val="FFC000"/>
                </a:solidFill>
                <a:latin typeface="Trebuchet MS"/>
                <a:ea typeface="Trebuchet MS"/>
                <a:cs typeface="Trebuchet MS"/>
                <a:sym typeface="Trebuchet MS"/>
              </a:endParaRPr>
            </a:p>
            <a:p>
              <a:pPr marL="0" marR="0" lvl="0" indent="0" algn="ctr" rtl="0">
                <a:spcBef>
                  <a:spcPts val="0"/>
                </a:spcBef>
                <a:buNone/>
              </a:pPr>
              <a:endParaRPr sz="1125" b="1" i="0" u="none" strike="noStrike" cap="none">
                <a:solidFill>
                  <a:srgbClr val="FFC000"/>
                </a:solidFill>
                <a:latin typeface="Trebuchet MS"/>
                <a:ea typeface="Trebuchet MS"/>
                <a:cs typeface="Trebuchet MS"/>
                <a:sym typeface="Trebuchet MS"/>
              </a:endParaRPr>
            </a:p>
            <a:p>
              <a:pPr marL="0" marR="0" lvl="0" indent="0" algn="ctr" rtl="0">
                <a:spcBef>
                  <a:spcPts val="0"/>
                </a:spcBef>
                <a:buNone/>
              </a:pPr>
              <a:endParaRPr sz="1125" b="1" i="0" u="none" strike="noStrike" cap="none">
                <a:solidFill>
                  <a:srgbClr val="FFC000"/>
                </a:solidFill>
                <a:latin typeface="Trebuchet MS"/>
                <a:ea typeface="Trebuchet MS"/>
                <a:cs typeface="Trebuchet MS"/>
                <a:sym typeface="Trebuchet MS"/>
              </a:endParaRPr>
            </a:p>
            <a:p>
              <a:pPr marL="0" marR="0" lvl="0" indent="0" algn="ctr" rtl="0">
                <a:spcBef>
                  <a:spcPts val="0"/>
                </a:spcBef>
                <a:buNone/>
              </a:pPr>
              <a:endParaRPr sz="1125" b="1" i="0" u="none" strike="noStrike" cap="none">
                <a:solidFill>
                  <a:srgbClr val="FFC000"/>
                </a:solidFill>
                <a:latin typeface="Trebuchet MS"/>
                <a:ea typeface="Trebuchet MS"/>
                <a:cs typeface="Trebuchet MS"/>
                <a:sym typeface="Trebuchet MS"/>
              </a:endParaRPr>
            </a:p>
            <a:p>
              <a:pPr marL="0" marR="0" lvl="0" indent="0" algn="ctr" rtl="0">
                <a:spcBef>
                  <a:spcPts val="0"/>
                </a:spcBef>
                <a:buNone/>
              </a:pPr>
              <a:endParaRPr sz="1125" b="1" i="0" u="none" strike="noStrike" cap="none">
                <a:solidFill>
                  <a:srgbClr val="FFC000"/>
                </a:solidFill>
                <a:latin typeface="Trebuchet MS"/>
                <a:ea typeface="Trebuchet MS"/>
                <a:cs typeface="Trebuchet MS"/>
                <a:sym typeface="Trebuchet MS"/>
              </a:endParaRPr>
            </a:p>
            <a:p>
              <a:pPr marL="0" marR="0" lvl="0" indent="0" algn="ctr" rtl="0">
                <a:spcBef>
                  <a:spcPts val="0"/>
                </a:spcBef>
                <a:buNone/>
              </a:pPr>
              <a:endParaRPr sz="1125" b="1" i="0" u="none" strike="noStrike" cap="none">
                <a:solidFill>
                  <a:srgbClr val="FFC000"/>
                </a:solidFill>
                <a:latin typeface="Trebuchet MS"/>
                <a:ea typeface="Trebuchet MS"/>
                <a:cs typeface="Trebuchet MS"/>
                <a:sym typeface="Trebuchet MS"/>
              </a:endParaRPr>
            </a:p>
            <a:p>
              <a:pPr marL="0" marR="0" lvl="0" indent="0" algn="ctr" rtl="0">
                <a:spcBef>
                  <a:spcPts val="0"/>
                </a:spcBef>
                <a:buSzPct val="25000"/>
                <a:buNone/>
              </a:pPr>
              <a:r>
                <a:rPr lang="en-US" sz="1250" b="1" i="0" u="none" strike="noStrike" cap="none">
                  <a:solidFill>
                    <a:srgbClr val="FFC000"/>
                  </a:solidFill>
                  <a:latin typeface="Trebuchet MS"/>
                  <a:ea typeface="Trebuchet MS"/>
                  <a:cs typeface="Trebuchet MS"/>
                  <a:sym typeface="Trebuchet MS"/>
                </a:rPr>
                <a:t>Image Quality Check</a:t>
              </a:r>
            </a:p>
            <a:p>
              <a:pPr marL="0" marR="0" lvl="0" indent="0" algn="l" rtl="0">
                <a:spcBef>
                  <a:spcPts val="0"/>
                </a:spcBef>
                <a:buSzPct val="25000"/>
                <a:buNone/>
              </a:pPr>
              <a:r>
                <a:rPr lang="en-US" sz="1000" b="0" i="0" u="none" strike="noStrike" cap="none">
                  <a:solidFill>
                    <a:srgbClr val="BFBFBF"/>
                  </a:solidFill>
                  <a:latin typeface="Trebuchet MS"/>
                  <a:ea typeface="Trebuchet MS"/>
                  <a:cs typeface="Trebuchet MS"/>
                  <a:sym typeface="Trebuchet MS"/>
                </a:rPr>
                <a:t>Zoom in and look at your images at 100% magnification. If they look good they will print well. </a:t>
              </a:r>
            </a:p>
          </p:txBody>
        </p:sp>
        <p:cxnSp>
          <p:nvCxnSpPr>
            <p:cNvPr id="12" name="Shape 12"/>
            <p:cNvCxnSpPr/>
            <p:nvPr/>
          </p:nvCxnSpPr>
          <p:spPr>
            <a:xfrm>
              <a:off x="-11220550" y="6558957"/>
              <a:ext cx="10999746" cy="2783"/>
            </a:xfrm>
            <a:prstGeom prst="straightConnector1">
              <a:avLst/>
            </a:prstGeom>
            <a:noFill/>
            <a:ln w="9525" cap="flat" cmpd="sng">
              <a:solidFill>
                <a:srgbClr val="FFC000"/>
              </a:solidFill>
              <a:prstDash val="solid"/>
              <a:round/>
              <a:headEnd type="none" w="med" len="med"/>
              <a:tailEnd type="none" w="med" len="med"/>
            </a:ln>
          </p:spPr>
        </p:cxnSp>
        <p:pic>
          <p:nvPicPr>
            <p:cNvPr id="13" name="Shape 13"/>
            <p:cNvPicPr preferRelativeResize="0"/>
            <p:nvPr/>
          </p:nvPicPr>
          <p:blipFill rotWithShape="1">
            <a:blip r:embed="rId3">
              <a:alphaModFix/>
            </a:blip>
            <a:srcRect/>
            <a:stretch/>
          </p:blipFill>
          <p:spPr>
            <a:xfrm>
              <a:off x="-10921163" y="8258379"/>
              <a:ext cx="1597664" cy="1001614"/>
            </a:xfrm>
            <a:prstGeom prst="rect">
              <a:avLst/>
            </a:prstGeom>
            <a:noFill/>
            <a:ln>
              <a:noFill/>
            </a:ln>
          </p:spPr>
        </p:pic>
        <p:pic>
          <p:nvPicPr>
            <p:cNvPr id="14" name="Shape 14"/>
            <p:cNvPicPr preferRelativeResize="0"/>
            <p:nvPr/>
          </p:nvPicPr>
          <p:blipFill rotWithShape="1">
            <a:blip r:embed="rId4">
              <a:alphaModFix/>
            </a:blip>
            <a:srcRect/>
            <a:stretch/>
          </p:blipFill>
          <p:spPr>
            <a:xfrm>
              <a:off x="-10736022" y="12656056"/>
              <a:ext cx="9986806" cy="877997"/>
            </a:xfrm>
            <a:prstGeom prst="rect">
              <a:avLst/>
            </a:prstGeom>
            <a:noFill/>
            <a:ln>
              <a:noFill/>
            </a:ln>
          </p:spPr>
        </p:pic>
        <p:grpSp>
          <p:nvGrpSpPr>
            <p:cNvPr id="15" name="Shape 15"/>
            <p:cNvGrpSpPr/>
            <p:nvPr/>
          </p:nvGrpSpPr>
          <p:grpSpPr>
            <a:xfrm>
              <a:off x="-9844889" y="20003961"/>
              <a:ext cx="7631078" cy="1843799"/>
              <a:chOff x="-4516464" y="11400891"/>
              <a:chExt cx="3516822" cy="1016542"/>
            </a:xfrm>
          </p:grpSpPr>
          <p:grpSp>
            <p:nvGrpSpPr>
              <p:cNvPr id="16" name="Shape 16"/>
              <p:cNvGrpSpPr/>
              <p:nvPr/>
            </p:nvGrpSpPr>
            <p:grpSpPr>
              <a:xfrm>
                <a:off x="-2783493" y="11400932"/>
                <a:ext cx="624372" cy="826863"/>
                <a:chOff x="-3958698" y="11604665"/>
                <a:chExt cx="779265" cy="1184884"/>
              </a:xfrm>
            </p:grpSpPr>
            <p:pic>
              <p:nvPicPr>
                <p:cNvPr id="17" name="Shape 17"/>
                <p:cNvPicPr preferRelativeResize="0"/>
                <p:nvPr/>
              </p:nvPicPr>
              <p:blipFill rotWithShape="1">
                <a:blip r:embed="rId5">
                  <a:alphaModFix/>
                </a:blip>
                <a:srcRect/>
                <a:stretch/>
              </p:blipFill>
              <p:spPr>
                <a:xfrm>
                  <a:off x="-3948160" y="11604665"/>
                  <a:ext cx="768727" cy="1090753"/>
                </a:xfrm>
                <a:prstGeom prst="rect">
                  <a:avLst/>
                </a:prstGeom>
                <a:noFill/>
                <a:ln>
                  <a:noFill/>
                </a:ln>
              </p:spPr>
            </p:pic>
            <p:sp>
              <p:nvSpPr>
                <p:cNvPr id="18" name="Shape 18"/>
                <p:cNvSpPr txBox="1"/>
                <p:nvPr/>
              </p:nvSpPr>
              <p:spPr>
                <a:xfrm>
                  <a:off x="-3958698" y="12643654"/>
                  <a:ext cx="779262" cy="145895"/>
                </a:xfrm>
                <a:prstGeom prst="rect">
                  <a:avLst/>
                </a:prstGeom>
                <a:solidFill>
                  <a:schemeClr val="accent1"/>
                </a:solidFill>
                <a:ln>
                  <a:noFill/>
                </a:ln>
              </p:spPr>
              <p:txBody>
                <a:bodyPr lIns="0" tIns="0" rIns="0" bIns="0" anchor="t" anchorCtr="0">
                  <a:noAutofit/>
                </a:bodyPr>
                <a:lstStyle/>
                <a:p>
                  <a:pPr marL="0" marR="0" lvl="0" indent="0" algn="ctr" rtl="0">
                    <a:spcBef>
                      <a:spcPts val="0"/>
                    </a:spcBef>
                    <a:buSzPct val="25000"/>
                    <a:buNone/>
                  </a:pPr>
                  <a:r>
                    <a:rPr lang="en-US" sz="750" b="1" i="0" u="none" strike="noStrike" cap="none">
                      <a:solidFill>
                        <a:schemeClr val="dk1"/>
                      </a:solidFill>
                      <a:latin typeface="Calibri"/>
                      <a:ea typeface="Calibri"/>
                      <a:cs typeface="Calibri"/>
                      <a:sym typeface="Calibri"/>
                    </a:rPr>
                    <a:t>ORIGINAL</a:t>
                  </a:r>
                </a:p>
              </p:txBody>
            </p:sp>
          </p:grpSp>
          <p:grpSp>
            <p:nvGrpSpPr>
              <p:cNvPr id="19" name="Shape 19"/>
              <p:cNvGrpSpPr/>
              <p:nvPr/>
            </p:nvGrpSpPr>
            <p:grpSpPr>
              <a:xfrm>
                <a:off x="-2033158" y="11400891"/>
                <a:ext cx="1033517" cy="828510"/>
                <a:chOff x="-2921738" y="11667365"/>
                <a:chExt cx="1420279" cy="1138555"/>
              </a:xfrm>
            </p:grpSpPr>
            <p:pic>
              <p:nvPicPr>
                <p:cNvPr id="20" name="Shape 20"/>
                <p:cNvPicPr preferRelativeResize="0"/>
                <p:nvPr/>
              </p:nvPicPr>
              <p:blipFill rotWithShape="1">
                <a:blip r:embed="rId5">
                  <a:alphaModFix/>
                </a:blip>
                <a:srcRect/>
                <a:stretch/>
              </p:blipFill>
              <p:spPr>
                <a:xfrm>
                  <a:off x="-2921738" y="11667365"/>
                  <a:ext cx="1420279" cy="1029695"/>
                </a:xfrm>
                <a:prstGeom prst="rect">
                  <a:avLst/>
                </a:prstGeom>
                <a:noFill/>
                <a:ln>
                  <a:noFill/>
                </a:ln>
              </p:spPr>
            </p:pic>
            <p:sp>
              <p:nvSpPr>
                <p:cNvPr id="21" name="Shape 21"/>
                <p:cNvSpPr txBox="1"/>
                <p:nvPr/>
              </p:nvSpPr>
              <p:spPr>
                <a:xfrm>
                  <a:off x="-2918991" y="12642653"/>
                  <a:ext cx="1417532" cy="163267"/>
                </a:xfrm>
                <a:prstGeom prst="rect">
                  <a:avLst/>
                </a:prstGeom>
                <a:solidFill>
                  <a:srgbClr val="FF0000"/>
                </a:solidFill>
                <a:ln>
                  <a:noFill/>
                </a:ln>
              </p:spPr>
              <p:txBody>
                <a:bodyPr lIns="0" tIns="0" rIns="0" bIns="0" anchor="t" anchorCtr="0">
                  <a:noAutofit/>
                </a:bodyPr>
                <a:lstStyle/>
                <a:p>
                  <a:pPr marL="0" marR="0" lvl="0" indent="0" algn="ctr" rtl="0">
                    <a:spcBef>
                      <a:spcPts val="0"/>
                    </a:spcBef>
                    <a:buSzPct val="25000"/>
                    <a:buNone/>
                  </a:pPr>
                  <a:r>
                    <a:rPr lang="en-US" sz="875" b="1" i="0" u="none" strike="noStrike" cap="none">
                      <a:solidFill>
                        <a:schemeClr val="lt1"/>
                      </a:solidFill>
                      <a:latin typeface="Calibri"/>
                      <a:ea typeface="Calibri"/>
                      <a:cs typeface="Calibri"/>
                      <a:sym typeface="Calibri"/>
                    </a:rPr>
                    <a:t>DISTORTED</a:t>
                  </a:r>
                </a:p>
              </p:txBody>
            </p:sp>
          </p:grpSp>
          <p:pic>
            <p:nvPicPr>
              <p:cNvPr id="22" name="Shape 22"/>
              <p:cNvPicPr preferRelativeResize="0"/>
              <p:nvPr/>
            </p:nvPicPr>
            <p:blipFill rotWithShape="1">
              <a:blip r:embed="rId6">
                <a:alphaModFix/>
              </a:blip>
              <a:srcRect/>
              <a:stretch/>
            </p:blipFill>
            <p:spPr>
              <a:xfrm>
                <a:off x="-4516464" y="11400895"/>
                <a:ext cx="1098741" cy="847760"/>
              </a:xfrm>
              <a:prstGeom prst="rect">
                <a:avLst/>
              </a:prstGeom>
              <a:noFill/>
              <a:ln>
                <a:noFill/>
              </a:ln>
            </p:spPr>
          </p:pic>
          <p:sp>
            <p:nvSpPr>
              <p:cNvPr id="23" name="Shape 23"/>
              <p:cNvSpPr txBox="1"/>
              <p:nvPr/>
            </p:nvSpPr>
            <p:spPr>
              <a:xfrm>
                <a:off x="-4471892" y="12298627"/>
                <a:ext cx="1035685" cy="118806"/>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US" sz="875" b="0" i="0" u="none" strike="noStrike" cap="none">
                    <a:solidFill>
                      <a:schemeClr val="lt1"/>
                    </a:solidFill>
                    <a:latin typeface="Calibri"/>
                    <a:ea typeface="Calibri"/>
                    <a:cs typeface="Calibri"/>
                    <a:sym typeface="Calibri"/>
                  </a:rPr>
                  <a:t>Corner handles</a:t>
                </a:r>
              </a:p>
            </p:txBody>
          </p:sp>
        </p:grpSp>
        <p:grpSp>
          <p:nvGrpSpPr>
            <p:cNvPr id="24" name="Shape 24"/>
            <p:cNvGrpSpPr/>
            <p:nvPr/>
          </p:nvGrpSpPr>
          <p:grpSpPr>
            <a:xfrm>
              <a:off x="-9469599" y="23877377"/>
              <a:ext cx="7832517" cy="2027103"/>
              <a:chOff x="-4365233" y="13511539"/>
              <a:chExt cx="3609656" cy="1117604"/>
            </a:xfrm>
          </p:grpSpPr>
          <p:pic>
            <p:nvPicPr>
              <p:cNvPr id="25" name="Shape 25"/>
              <p:cNvPicPr preferRelativeResize="0"/>
              <p:nvPr/>
            </p:nvPicPr>
            <p:blipFill rotWithShape="1">
              <a:blip r:embed="rId7">
                <a:alphaModFix/>
              </a:blip>
              <a:srcRect/>
              <a:stretch/>
            </p:blipFill>
            <p:spPr>
              <a:xfrm>
                <a:off x="-4116855" y="13661576"/>
                <a:ext cx="1512651" cy="772699"/>
              </a:xfrm>
              <a:prstGeom prst="rect">
                <a:avLst/>
              </a:prstGeom>
              <a:noFill/>
              <a:ln>
                <a:noFill/>
              </a:ln>
            </p:spPr>
          </p:pic>
          <p:pic>
            <p:nvPicPr>
              <p:cNvPr id="26" name="Shape 26"/>
              <p:cNvPicPr preferRelativeResize="0"/>
              <p:nvPr/>
            </p:nvPicPr>
            <p:blipFill rotWithShape="1">
              <a:blip r:embed="rId8">
                <a:alphaModFix/>
              </a:blip>
              <a:srcRect/>
              <a:stretch/>
            </p:blipFill>
            <p:spPr>
              <a:xfrm>
                <a:off x="-2534017" y="13661576"/>
                <a:ext cx="1512651" cy="772699"/>
              </a:xfrm>
              <a:prstGeom prst="rect">
                <a:avLst/>
              </a:prstGeom>
              <a:noFill/>
              <a:ln>
                <a:noFill/>
              </a:ln>
            </p:spPr>
          </p:pic>
          <p:sp>
            <p:nvSpPr>
              <p:cNvPr id="27" name="Shape 27"/>
              <p:cNvSpPr txBox="1"/>
              <p:nvPr/>
            </p:nvSpPr>
            <p:spPr>
              <a:xfrm rot="-5400000">
                <a:off x="-4859006" y="14005311"/>
                <a:ext cx="1117601" cy="130056"/>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US" sz="688" b="0" i="0" u="none" strike="noStrike" cap="none">
                    <a:solidFill>
                      <a:srgbClr val="92D050"/>
                    </a:solidFill>
                    <a:latin typeface="Calibri"/>
                    <a:ea typeface="Calibri"/>
                    <a:cs typeface="Calibri"/>
                    <a:sym typeface="Calibri"/>
                  </a:rPr>
                  <a:t>Good </a:t>
                </a:r>
                <a:r>
                  <a:rPr lang="en-US" sz="688" b="0" i="0" u="none" strike="noStrike" cap="none">
                    <a:solidFill>
                      <a:schemeClr val="lt1"/>
                    </a:solidFill>
                    <a:latin typeface="Calibri"/>
                    <a:ea typeface="Calibri"/>
                    <a:cs typeface="Calibri"/>
                    <a:sym typeface="Calibri"/>
                  </a:rPr>
                  <a:t>printing quality</a:t>
                </a:r>
              </a:p>
            </p:txBody>
          </p:sp>
          <p:sp>
            <p:nvSpPr>
              <p:cNvPr id="28" name="Shape 28"/>
              <p:cNvSpPr txBox="1"/>
              <p:nvPr/>
            </p:nvSpPr>
            <p:spPr>
              <a:xfrm rot="-5400000">
                <a:off x="-1385298" y="13999423"/>
                <a:ext cx="1117601" cy="141839"/>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US" sz="750" b="0" i="0" u="none" strike="noStrike" cap="none">
                    <a:solidFill>
                      <a:srgbClr val="FF0000"/>
                    </a:solidFill>
                    <a:latin typeface="Calibri"/>
                    <a:ea typeface="Calibri"/>
                    <a:cs typeface="Calibri"/>
                    <a:sym typeface="Calibri"/>
                  </a:rPr>
                  <a:t>Bad </a:t>
                </a:r>
                <a:r>
                  <a:rPr lang="en-US" sz="750" b="0" i="0" u="none" strike="noStrike" cap="none">
                    <a:solidFill>
                      <a:schemeClr val="lt1"/>
                    </a:solidFill>
                    <a:latin typeface="Calibri"/>
                    <a:ea typeface="Calibri"/>
                    <a:cs typeface="Calibri"/>
                    <a:sym typeface="Calibri"/>
                  </a:rPr>
                  <a:t>printing quality</a:t>
                </a:r>
              </a:p>
            </p:txBody>
          </p:sp>
        </p:grpSp>
      </p:grpSp>
      <p:grpSp>
        <p:nvGrpSpPr>
          <p:cNvPr id="29" name="Shape 29"/>
          <p:cNvGrpSpPr/>
          <p:nvPr/>
        </p:nvGrpSpPr>
        <p:grpSpPr>
          <a:xfrm>
            <a:off x="36857895" y="14025"/>
            <a:ext cx="7369733" cy="27417979"/>
            <a:chOff x="36782325" y="0"/>
            <a:chExt cx="11062138" cy="27432000"/>
          </a:xfrm>
        </p:grpSpPr>
        <p:sp>
          <p:nvSpPr>
            <p:cNvPr id="30" name="Shape 30"/>
            <p:cNvSpPr/>
            <p:nvPr/>
          </p:nvSpPr>
          <p:spPr>
            <a:xfrm>
              <a:off x="36782325" y="0"/>
              <a:ext cx="11062138" cy="27432000"/>
            </a:xfrm>
            <a:prstGeom prst="rect">
              <a:avLst/>
            </a:prstGeom>
            <a:solidFill>
              <a:srgbClr val="0C0C0C"/>
            </a:solidFill>
            <a:ln>
              <a:noFill/>
            </a:ln>
          </p:spPr>
          <p:txBody>
            <a:bodyPr lIns="457200" tIns="457200" rIns="457200" bIns="0" anchor="t" anchorCtr="0">
              <a:noAutofit/>
            </a:bodyPr>
            <a:lstStyle/>
            <a:p>
              <a:pPr marL="0" marR="0" lvl="0" indent="0" algn="ctr" rtl="0">
                <a:spcBef>
                  <a:spcPts val="0"/>
                </a:spcBef>
                <a:buSzPct val="25000"/>
                <a:buNone/>
              </a:pPr>
              <a:r>
                <a:rPr lang="en-US" sz="2000" b="1" i="0" u="none" strike="noStrike" cap="none">
                  <a:solidFill>
                    <a:schemeClr val="lt1"/>
                  </a:solidFill>
                  <a:latin typeface="Trebuchet MS"/>
                  <a:ea typeface="Trebuchet MS"/>
                  <a:cs typeface="Trebuchet MS"/>
                  <a:sym typeface="Trebuchet MS"/>
                </a:rPr>
                <a:t>QUICK START (cont.)</a:t>
              </a:r>
            </a:p>
            <a:p>
              <a:pPr marL="0" marR="0" lvl="0" indent="0" algn="ctr" rtl="0">
                <a:spcBef>
                  <a:spcPts val="0"/>
                </a:spcBef>
                <a:buNone/>
              </a:pPr>
              <a:endParaRPr sz="1750" b="1"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SzPct val="25000"/>
                <a:buNone/>
              </a:pPr>
              <a:r>
                <a:rPr lang="en-US" sz="1250" b="1" i="0" u="none" strike="noStrike" cap="none">
                  <a:solidFill>
                    <a:srgbClr val="FFC000"/>
                  </a:solidFill>
                  <a:latin typeface="Trebuchet MS"/>
                  <a:ea typeface="Trebuchet MS"/>
                  <a:cs typeface="Trebuchet MS"/>
                  <a:sym typeface="Trebuchet MS"/>
                </a:rPr>
                <a:t>How to change the template color theme</a:t>
              </a:r>
            </a:p>
            <a:p>
              <a:pPr marL="0" marR="0" lvl="2" indent="0" algn="l" rtl="0">
                <a:lnSpc>
                  <a:spcPct val="100000"/>
                </a:lnSpc>
                <a:spcBef>
                  <a:spcPts val="0"/>
                </a:spcBef>
                <a:spcAft>
                  <a:spcPts val="0"/>
                </a:spcAft>
                <a:buClr>
                  <a:srgbClr val="BFBFBF"/>
                </a:buClr>
                <a:buSzPct val="25000"/>
                <a:buFont typeface="Trebuchet MS"/>
                <a:buNone/>
              </a:pPr>
              <a:r>
                <a:rPr lang="en-US" sz="1000" b="0" i="0" u="none" strike="noStrike" cap="non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p>
            <a:p>
              <a:pPr marL="0" marR="0" lvl="2" indent="0" algn="l" rtl="0">
                <a:lnSpc>
                  <a:spcPct val="100000"/>
                </a:lnSpc>
                <a:spcBef>
                  <a:spcPts val="0"/>
                </a:spcBef>
                <a:spcAft>
                  <a:spcPts val="0"/>
                </a:spcAft>
                <a:buClr>
                  <a:schemeClr val="lt1"/>
                </a:buClr>
                <a:buFont typeface="Calibri"/>
                <a:buNone/>
              </a:pPr>
              <a:endParaRPr sz="10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10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10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10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10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10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10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10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1000" b="0" i="0" u="none" strike="noStrike" cap="none">
                <a:solidFill>
                  <a:srgbClr val="BFBFBF"/>
                </a:solidFill>
                <a:latin typeface="Trebuchet MS"/>
                <a:ea typeface="Trebuchet MS"/>
                <a:cs typeface="Trebuchet MS"/>
                <a:sym typeface="Trebuchet MS"/>
              </a:endParaRPr>
            </a:p>
            <a:p>
              <a:pPr marL="0" marR="0" lvl="0" indent="0" algn="l" rtl="0">
                <a:spcBef>
                  <a:spcPts val="0"/>
                </a:spcBef>
                <a:buSzPct val="25000"/>
                <a:buNone/>
              </a:pPr>
              <a:r>
                <a:rPr lang="en-US" sz="1000" b="0" i="0" u="none" strike="noStrike" cap="none">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p>
            <a:p>
              <a:pPr marL="0" marR="0" lvl="0" indent="0" algn="l" rtl="0">
                <a:spcBef>
                  <a:spcPts val="0"/>
                </a:spcBef>
                <a:buNone/>
              </a:pPr>
              <a:endParaRPr sz="1000" b="0" i="0" u="none" strike="noStrike" cap="none">
                <a:solidFill>
                  <a:srgbClr val="BFBFBF"/>
                </a:solidFill>
                <a:latin typeface="Trebuchet MS"/>
                <a:ea typeface="Trebuchet MS"/>
                <a:cs typeface="Trebuchet MS"/>
                <a:sym typeface="Trebuchet MS"/>
              </a:endParaRPr>
            </a:p>
            <a:p>
              <a:pPr marL="0" marR="0" lvl="0" indent="0" algn="ctr" rtl="0">
                <a:spcBef>
                  <a:spcPts val="0"/>
                </a:spcBef>
                <a:buSzPct val="25000"/>
                <a:buNone/>
              </a:pPr>
              <a:r>
                <a:rPr lang="en-US" sz="1250" b="1" i="0" u="none" strike="noStrike" cap="none">
                  <a:solidFill>
                    <a:srgbClr val="FFC000"/>
                  </a:solidFill>
                  <a:latin typeface="Trebuchet MS"/>
                  <a:ea typeface="Trebuchet MS"/>
                  <a:cs typeface="Trebuchet MS"/>
                  <a:sym typeface="Trebuchet MS"/>
                </a:rPr>
                <a:t>How to add Text</a:t>
              </a:r>
            </a:p>
            <a:p>
              <a:pPr marL="1081425" marR="0" lvl="2" indent="-3909" algn="l" rtl="0">
                <a:spcBef>
                  <a:spcPts val="0"/>
                </a:spcBef>
                <a:buSzPct val="25000"/>
                <a:buNone/>
              </a:pPr>
              <a:r>
                <a:rPr lang="en-US" sz="1000" b="0" i="0" u="none" strike="noStrike" cap="non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p>
            <a:p>
              <a:pPr marL="948911" marR="0" lvl="2" indent="-2363" algn="l" rtl="0">
                <a:spcBef>
                  <a:spcPts val="0"/>
                </a:spcBef>
                <a:spcAft>
                  <a:spcPts val="0"/>
                </a:spcAft>
                <a:buNone/>
              </a:pPr>
              <a:endParaRPr sz="10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BFBFBF"/>
                </a:buClr>
                <a:buSzPct val="25000"/>
                <a:buFont typeface="Trebuchet MS"/>
                <a:buNone/>
              </a:pPr>
              <a:r>
                <a:rPr lang="en-US" sz="1000" b="0" i="0" u="none" strike="noStrike" cap="none">
                  <a:solidFill>
                    <a:srgbClr val="BFBFBF"/>
                  </a:solidFill>
                  <a:latin typeface="Trebuchet MS"/>
                  <a:ea typeface="Trebuchet MS"/>
                  <a:cs typeface="Trebuchet MS"/>
                  <a:sym typeface="Trebuchet MS"/>
                </a:rPr>
                <a:t> </a:t>
              </a:r>
              <a:r>
                <a:rPr lang="en-US" sz="1250" b="1" i="0" u="none" strike="noStrike" cap="none">
                  <a:solidFill>
                    <a:srgbClr val="FFC000"/>
                  </a:solidFill>
                  <a:latin typeface="Trebuchet MS"/>
                  <a:ea typeface="Trebuchet MS"/>
                  <a:cs typeface="Trebuchet MS"/>
                  <a:sym typeface="Trebuchet MS"/>
                </a:rPr>
                <a:t>Text size</a:t>
              </a:r>
            </a:p>
            <a:p>
              <a:pPr marL="0" marR="0" lvl="0" indent="0" algn="l" rtl="0">
                <a:lnSpc>
                  <a:spcPct val="100000"/>
                </a:lnSpc>
                <a:spcBef>
                  <a:spcPts val="0"/>
                </a:spcBef>
                <a:spcAft>
                  <a:spcPts val="0"/>
                </a:spcAft>
                <a:buClr>
                  <a:srgbClr val="BFBFBF"/>
                </a:buClr>
                <a:buSzPct val="25000"/>
                <a:buFont typeface="Trebuchet MS"/>
                <a:buNone/>
              </a:pPr>
              <a:r>
                <a:rPr lang="en-US" sz="1000" b="0" i="0" u="none" strike="noStrike" cap="non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p>
            <a:p>
              <a:pPr marL="948911" marR="0" lvl="2" indent="-2363" algn="l" rtl="0">
                <a:spcBef>
                  <a:spcPts val="0"/>
                </a:spcBef>
                <a:buNone/>
              </a:pPr>
              <a:endParaRPr sz="1000" b="0" i="0" u="none" strike="noStrike" cap="none">
                <a:solidFill>
                  <a:srgbClr val="BFBFBF"/>
                </a:solidFill>
                <a:latin typeface="Trebuchet MS"/>
                <a:ea typeface="Trebuchet MS"/>
                <a:cs typeface="Trebuchet MS"/>
                <a:sym typeface="Trebuchet MS"/>
              </a:endParaRPr>
            </a:p>
            <a:p>
              <a:pPr marL="0" marR="0" lvl="0" indent="0" algn="ctr" rtl="0">
                <a:spcBef>
                  <a:spcPts val="0"/>
                </a:spcBef>
                <a:buSzPct val="25000"/>
                <a:buNone/>
              </a:pPr>
              <a:r>
                <a:rPr lang="en-US" sz="1250" b="1" i="0" u="none" strike="noStrike" cap="none">
                  <a:solidFill>
                    <a:srgbClr val="FFC000"/>
                  </a:solidFill>
                  <a:latin typeface="Trebuchet MS"/>
                  <a:ea typeface="Trebuchet MS"/>
                  <a:cs typeface="Trebuchet MS"/>
                  <a:sym typeface="Trebuchet MS"/>
                </a:rPr>
                <a:t>How to add Tables</a:t>
              </a:r>
            </a:p>
            <a:p>
              <a:pPr marL="607186" marR="0" lvl="1" indent="-5921" algn="l" rtl="0">
                <a:spcBef>
                  <a:spcPts val="0"/>
                </a:spcBef>
                <a:buSzPct val="25000"/>
                <a:buNone/>
              </a:pPr>
              <a:r>
                <a:rPr lang="en-US" sz="1000" b="0" i="0" u="none" strike="noStrike" cap="none">
                  <a:solidFill>
                    <a:srgbClr val="BFBFBF"/>
                  </a:solidFill>
                  <a:latin typeface="Trebuchet MS"/>
                  <a:ea typeface="Trebuchet MS"/>
                  <a:cs typeface="Trebuchet MS"/>
                  <a:sym typeface="Trebuchet MS"/>
                </a:rPr>
                <a:t>To add a table from scratch go to the INSERT menu and click on TABLE. A drop-down box will help you select rows and columns. </a:t>
              </a:r>
            </a:p>
            <a:p>
              <a:pPr marL="0" marR="0" lvl="0" indent="0" algn="l" rtl="0">
                <a:spcBef>
                  <a:spcPts val="0"/>
                </a:spcBef>
                <a:buSzPct val="25000"/>
                <a:buNone/>
              </a:pPr>
              <a:r>
                <a:rPr lang="en-US" sz="1000" b="0" i="0" u="none" strike="noStrike" cap="none">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p>
            <a:p>
              <a:pPr marL="0" marR="0" lvl="0" indent="0" algn="l" rtl="0">
                <a:spcBef>
                  <a:spcPts val="0"/>
                </a:spcBef>
                <a:spcAft>
                  <a:spcPts val="0"/>
                </a:spcAft>
                <a:buNone/>
              </a:pPr>
              <a:endParaRPr sz="10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ct val="25000"/>
                <a:buFont typeface="Trebuchet MS"/>
                <a:buNone/>
              </a:pPr>
              <a:r>
                <a:rPr lang="en-US" sz="1250" b="1" i="0" u="none" strike="noStrike" cap="none">
                  <a:solidFill>
                    <a:srgbClr val="FFC000"/>
                  </a:solidFill>
                  <a:latin typeface="Trebuchet MS"/>
                  <a:ea typeface="Trebuchet MS"/>
                  <a:cs typeface="Trebuchet MS"/>
                  <a:sym typeface="Trebuchet MS"/>
                </a:rPr>
                <a:t>Graphs / Charts</a:t>
              </a:r>
            </a:p>
            <a:p>
              <a:pPr marL="0" marR="0" lvl="0" indent="0" algn="l" rtl="0">
                <a:lnSpc>
                  <a:spcPct val="100000"/>
                </a:lnSpc>
                <a:spcBef>
                  <a:spcPts val="0"/>
                </a:spcBef>
                <a:spcAft>
                  <a:spcPts val="0"/>
                </a:spcAft>
                <a:buClr>
                  <a:srgbClr val="BFBFBF"/>
                </a:buClr>
                <a:buSzPct val="25000"/>
                <a:buFont typeface="Trebuchet MS"/>
                <a:buNone/>
              </a:pPr>
              <a:r>
                <a:rPr lang="en-US" sz="1000" b="0" i="0" u="none" strike="noStrike" cap="non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p>
            <a:p>
              <a:pPr marL="0" marR="0" lvl="0" indent="0" algn="l" rtl="0">
                <a:lnSpc>
                  <a:spcPct val="100000"/>
                </a:lnSpc>
                <a:spcBef>
                  <a:spcPts val="0"/>
                </a:spcBef>
                <a:spcAft>
                  <a:spcPts val="0"/>
                </a:spcAft>
                <a:buClr>
                  <a:schemeClr val="lt1"/>
                </a:buClr>
                <a:buFont typeface="Calibri"/>
                <a:buNone/>
              </a:pPr>
              <a:endParaRPr sz="10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ct val="25000"/>
                <a:buFont typeface="Trebuchet MS"/>
                <a:buNone/>
              </a:pPr>
              <a:r>
                <a:rPr lang="en-US" sz="1250" b="1" i="0" u="none" strike="noStrike" cap="none">
                  <a:solidFill>
                    <a:srgbClr val="FFC000"/>
                  </a:solidFill>
                  <a:latin typeface="Trebuchet MS"/>
                  <a:ea typeface="Trebuchet MS"/>
                  <a:cs typeface="Trebuchet MS"/>
                  <a:sym typeface="Trebuchet MS"/>
                </a:rPr>
                <a:t>How to change the column configuration</a:t>
              </a:r>
            </a:p>
            <a:p>
              <a:pPr marL="0" marR="0" lvl="0" indent="0" algn="l" rtl="0">
                <a:lnSpc>
                  <a:spcPct val="100000"/>
                </a:lnSpc>
                <a:spcBef>
                  <a:spcPts val="0"/>
                </a:spcBef>
                <a:spcAft>
                  <a:spcPts val="0"/>
                </a:spcAft>
                <a:buClr>
                  <a:srgbClr val="BFBFBF"/>
                </a:buClr>
                <a:buSzPct val="25000"/>
                <a:buFont typeface="Trebuchet MS"/>
                <a:buNone/>
              </a:pPr>
              <a:r>
                <a:rPr lang="en-US" sz="1000" b="0" i="0" u="none" strike="noStrike" cap="non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p>
            <a:p>
              <a:pPr marL="0" marR="0" lvl="0" indent="0" algn="ctr" rtl="0">
                <a:lnSpc>
                  <a:spcPct val="100000"/>
                </a:lnSpc>
                <a:spcBef>
                  <a:spcPts val="0"/>
                </a:spcBef>
                <a:spcAft>
                  <a:spcPts val="0"/>
                </a:spcAft>
                <a:buClr>
                  <a:schemeClr val="lt1"/>
                </a:buClr>
                <a:buFont typeface="Calibri"/>
                <a:buNone/>
              </a:pPr>
              <a:endParaRPr sz="1250" b="1" i="0" u="none" strike="noStrike" cap="none">
                <a:solidFill>
                  <a:srgbClr val="FFC000"/>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ct val="25000"/>
                <a:buFont typeface="Trebuchet MS"/>
                <a:buNone/>
              </a:pPr>
              <a:r>
                <a:rPr lang="en-US" sz="1250" b="1" i="0" u="none" strike="noStrike" cap="none">
                  <a:solidFill>
                    <a:srgbClr val="FFC000"/>
                  </a:solidFill>
                  <a:latin typeface="Trebuchet MS"/>
                  <a:ea typeface="Trebuchet MS"/>
                  <a:cs typeface="Trebuchet MS"/>
                  <a:sym typeface="Trebuchet MS"/>
                </a:rPr>
                <a:t>How to remove the info bars</a:t>
              </a:r>
            </a:p>
            <a:p>
              <a:pPr marL="0" marR="0" lvl="0" indent="0" algn="l" rtl="0">
                <a:lnSpc>
                  <a:spcPct val="100000"/>
                </a:lnSpc>
                <a:spcBef>
                  <a:spcPts val="0"/>
                </a:spcBef>
                <a:spcAft>
                  <a:spcPts val="0"/>
                </a:spcAft>
                <a:buClr>
                  <a:srgbClr val="BFBFBF"/>
                </a:buClr>
                <a:buSzPct val="25000"/>
                <a:buFont typeface="Trebuchet MS"/>
                <a:buNone/>
              </a:pPr>
              <a:r>
                <a:rPr lang="en-US" sz="1000" b="0" i="0" u="none" strike="noStrike" cap="non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rtl="0">
                <a:lnSpc>
                  <a:spcPct val="100000"/>
                </a:lnSpc>
                <a:spcBef>
                  <a:spcPts val="0"/>
                </a:spcBef>
                <a:spcAft>
                  <a:spcPts val="0"/>
                </a:spcAft>
                <a:buClr>
                  <a:schemeClr val="lt1"/>
                </a:buClr>
                <a:buFont typeface="Calibri"/>
                <a:buNone/>
              </a:pPr>
              <a:endParaRPr sz="10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ct val="25000"/>
                <a:buFont typeface="Trebuchet MS"/>
                <a:buNone/>
              </a:pPr>
              <a:r>
                <a:rPr lang="en-US" sz="1250" b="1" i="0" u="none" strike="noStrike" cap="none">
                  <a:solidFill>
                    <a:srgbClr val="FFC000"/>
                  </a:solidFill>
                  <a:latin typeface="Trebuchet MS"/>
                  <a:ea typeface="Trebuchet MS"/>
                  <a:cs typeface="Trebuchet MS"/>
                  <a:sym typeface="Trebuchet MS"/>
                </a:rPr>
                <a:t>Save your work</a:t>
              </a:r>
            </a:p>
            <a:p>
              <a:pPr marL="0" marR="0" lvl="0" indent="0" algn="l" rtl="0">
                <a:lnSpc>
                  <a:spcPct val="100000"/>
                </a:lnSpc>
                <a:spcBef>
                  <a:spcPts val="0"/>
                </a:spcBef>
                <a:spcAft>
                  <a:spcPts val="0"/>
                </a:spcAft>
                <a:buClr>
                  <a:srgbClr val="BFBFBF"/>
                </a:buClr>
                <a:buSzPct val="25000"/>
                <a:buFont typeface="Trebuchet MS"/>
                <a:buNone/>
              </a:pPr>
              <a:r>
                <a:rPr lang="en-US" sz="1000" b="0" i="0" u="none" strike="noStrike" cap="none">
                  <a:solidFill>
                    <a:srgbClr val="BFBFBF"/>
                  </a:solidFill>
                  <a:latin typeface="Trebuchet MS"/>
                  <a:ea typeface="Trebuchet MS"/>
                  <a:cs typeface="Trebuchet MS"/>
                  <a:sym typeface="Trebuchet MS"/>
                </a:rPr>
                <a:t>Save your template as a PowerPoint document. For printing, save as PowerPoint or “Print-quality” PDF.</a:t>
              </a:r>
            </a:p>
            <a:p>
              <a:pPr marL="0" marR="0" lvl="0" indent="0" algn="l" rtl="0">
                <a:lnSpc>
                  <a:spcPct val="100000"/>
                </a:lnSpc>
                <a:spcBef>
                  <a:spcPts val="0"/>
                </a:spcBef>
                <a:spcAft>
                  <a:spcPts val="0"/>
                </a:spcAft>
                <a:buClr>
                  <a:schemeClr val="lt1"/>
                </a:buClr>
                <a:buFont typeface="Calibri"/>
                <a:buNone/>
              </a:pPr>
              <a:endParaRPr sz="875" b="0" i="0" u="none" strike="noStrike" cap="none">
                <a:solidFill>
                  <a:srgbClr val="BFBFBF"/>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lt1"/>
                </a:buClr>
                <a:buFont typeface="Calibri"/>
                <a:buNone/>
              </a:pPr>
              <a:endParaRPr sz="1000" b="0" i="0" u="none" strike="noStrike" cap="none">
                <a:solidFill>
                  <a:srgbClr val="BFBFBF"/>
                </a:solidFill>
                <a:latin typeface="Trebuchet MS"/>
                <a:ea typeface="Trebuchet MS"/>
                <a:cs typeface="Trebuchet MS"/>
                <a:sym typeface="Trebuchet MS"/>
              </a:endParaRPr>
            </a:p>
          </p:txBody>
        </p:sp>
        <p:pic>
          <p:nvPicPr>
            <p:cNvPr id="31" name="Shape 31"/>
            <p:cNvPicPr preferRelativeResize="0"/>
            <p:nvPr/>
          </p:nvPicPr>
          <p:blipFill rotWithShape="1">
            <a:blip r:embed="rId9">
              <a:alphaModFix/>
            </a:blip>
            <a:srcRect/>
            <a:stretch/>
          </p:blipFill>
          <p:spPr>
            <a:xfrm>
              <a:off x="39540162" y="3688889"/>
              <a:ext cx="5586150" cy="1716939"/>
            </a:xfrm>
            <a:prstGeom prst="rect">
              <a:avLst/>
            </a:prstGeom>
            <a:noFill/>
            <a:ln>
              <a:noFill/>
            </a:ln>
          </p:spPr>
        </p:pic>
        <p:pic>
          <p:nvPicPr>
            <p:cNvPr id="32" name="Shape 32"/>
            <p:cNvPicPr preferRelativeResize="0"/>
            <p:nvPr/>
          </p:nvPicPr>
          <p:blipFill rotWithShape="1">
            <a:blip r:embed="rId10">
              <a:alphaModFix/>
            </a:blip>
            <a:srcRect/>
            <a:stretch/>
          </p:blipFill>
          <p:spPr>
            <a:xfrm>
              <a:off x="37163425" y="8002946"/>
              <a:ext cx="2969583" cy="1140240"/>
            </a:xfrm>
            <a:prstGeom prst="rect">
              <a:avLst/>
            </a:prstGeom>
            <a:noFill/>
            <a:ln>
              <a:noFill/>
            </a:ln>
          </p:spPr>
        </p:pic>
        <p:pic>
          <p:nvPicPr>
            <p:cNvPr id="33" name="Shape 33"/>
            <p:cNvPicPr preferRelativeResize="0"/>
            <p:nvPr/>
          </p:nvPicPr>
          <p:blipFill rotWithShape="1">
            <a:blip r:embed="rId11">
              <a:alphaModFix/>
            </a:blip>
            <a:srcRect/>
            <a:stretch/>
          </p:blipFill>
          <p:spPr>
            <a:xfrm>
              <a:off x="37593434" y="11823082"/>
              <a:ext cx="1482264" cy="825421"/>
            </a:xfrm>
            <a:prstGeom prst="rect">
              <a:avLst/>
            </a:prstGeom>
            <a:noFill/>
            <a:ln>
              <a:noFill/>
            </a:ln>
          </p:spPr>
        </p:pic>
        <p:grpSp>
          <p:nvGrpSpPr>
            <p:cNvPr id="34" name="Shape 34"/>
            <p:cNvGrpSpPr/>
            <p:nvPr/>
          </p:nvGrpSpPr>
          <p:grpSpPr>
            <a:xfrm>
              <a:off x="37163426" y="23152351"/>
              <a:ext cx="10354213" cy="1052915"/>
              <a:chOff x="31687959" y="29635356"/>
              <a:chExt cx="9771399" cy="1090622"/>
            </a:xfrm>
          </p:grpSpPr>
          <p:sp>
            <p:nvSpPr>
              <p:cNvPr id="35" name="Shape 35"/>
              <p:cNvSpPr/>
              <p:nvPr/>
            </p:nvSpPr>
            <p:spPr>
              <a:xfrm>
                <a:off x="31687959" y="29635356"/>
                <a:ext cx="9771398" cy="1090622"/>
              </a:xfrm>
              <a:prstGeom prst="roundRect">
                <a:avLst>
                  <a:gd name="adj" fmla="val 16667"/>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499" b="0" i="0" u="none" strike="noStrike" cap="none">
                  <a:solidFill>
                    <a:schemeClr val="lt1"/>
                  </a:solidFill>
                  <a:latin typeface="Calibri"/>
                  <a:ea typeface="Calibri"/>
                  <a:cs typeface="Calibri"/>
                  <a:sym typeface="Calibri"/>
                </a:endParaRPr>
              </a:p>
            </p:txBody>
          </p:sp>
          <p:pic>
            <p:nvPicPr>
              <p:cNvPr id="36" name="Shape 36" descr="http://t2.gstatic.com/images?q=tbn:ANd9GcR4APHC6TT9w54M2zn_pvCiBxUNcspYPoVxirLRphBoJabfSvu7zw">
                <a:hlinkClick r:id="rId12"/>
              </p:cNvPr>
              <p:cNvPicPr preferRelativeResize="0"/>
              <p:nvPr/>
            </p:nvPicPr>
            <p:blipFill rotWithShape="1">
              <a:blip r:embed="rId13">
                <a:alphaModFix/>
              </a:blip>
              <a:srcRect/>
              <a:stretch/>
            </p:blipFill>
            <p:spPr>
              <a:xfrm>
                <a:off x="31813900" y="29733687"/>
                <a:ext cx="914400" cy="914399"/>
              </a:xfrm>
              <a:prstGeom prst="rect">
                <a:avLst/>
              </a:prstGeom>
              <a:noFill/>
              <a:ln>
                <a:noFill/>
              </a:ln>
            </p:spPr>
          </p:pic>
          <p:sp>
            <p:nvSpPr>
              <p:cNvPr id="37" name="Shape 37"/>
              <p:cNvSpPr txBox="1"/>
              <p:nvPr/>
            </p:nvSpPr>
            <p:spPr>
              <a:xfrm>
                <a:off x="32788168" y="29887287"/>
                <a:ext cx="8671189" cy="51841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875" b="0" i="0" u="none" strike="noStrike" cap="none">
                    <a:solidFill>
                      <a:schemeClr val="dk2"/>
                    </a:solidFill>
                    <a:latin typeface="Trebuchet MS"/>
                    <a:ea typeface="Trebuchet MS"/>
                    <a:cs typeface="Trebuchet MS"/>
                    <a:sym typeface="Trebuchet MS"/>
                  </a:rPr>
                  <a:t>Student discounts are available on our Facebook page.</a:t>
                </a:r>
                <a:br>
                  <a:rPr lang="en-US" sz="875" b="0" i="0" u="none" strike="noStrike" cap="none">
                    <a:solidFill>
                      <a:schemeClr val="dk2"/>
                    </a:solidFill>
                    <a:latin typeface="Trebuchet MS"/>
                    <a:ea typeface="Trebuchet MS"/>
                    <a:cs typeface="Trebuchet MS"/>
                    <a:sym typeface="Trebuchet MS"/>
                  </a:rPr>
                </a:br>
                <a:r>
                  <a:rPr lang="en-US" sz="875" b="0" i="0" u="none" strike="noStrike" cap="none">
                    <a:solidFill>
                      <a:schemeClr val="dk2"/>
                    </a:solidFill>
                    <a:latin typeface="Trebuchet MS"/>
                    <a:ea typeface="Trebuchet MS"/>
                    <a:cs typeface="Trebuchet MS"/>
                    <a:sym typeface="Trebuchet MS"/>
                  </a:rPr>
                  <a:t>Go to </a:t>
                </a:r>
                <a:r>
                  <a:rPr lang="en-US" sz="875" b="0" i="0" u="sng" strike="noStrike" cap="none">
                    <a:solidFill>
                      <a:schemeClr val="dk2"/>
                    </a:solidFill>
                    <a:latin typeface="Trebuchet MS"/>
                    <a:ea typeface="Trebuchet MS"/>
                    <a:cs typeface="Trebuchet MS"/>
                    <a:sym typeface="Trebuchet MS"/>
                  </a:rPr>
                  <a:t>PosterPresentations.com</a:t>
                </a:r>
                <a:r>
                  <a:rPr lang="en-US" sz="875" b="0" i="0" u="none" strike="noStrike" cap="none">
                    <a:solidFill>
                      <a:schemeClr val="dk2"/>
                    </a:solidFill>
                    <a:latin typeface="Trebuchet MS"/>
                    <a:ea typeface="Trebuchet MS"/>
                    <a:cs typeface="Trebuchet MS"/>
                    <a:sym typeface="Trebuchet MS"/>
                  </a:rPr>
                  <a:t> and click on the FB icon. </a:t>
                </a:r>
              </a:p>
            </p:txBody>
          </p:sp>
        </p:grpSp>
      </p:grpSp>
      <p:sp>
        <p:nvSpPr>
          <p:cNvPr id="38" name="Shape 38"/>
          <p:cNvSpPr txBox="1"/>
          <p:nvPr/>
        </p:nvSpPr>
        <p:spPr>
          <a:xfrm>
            <a:off x="37326952" y="25365873"/>
            <a:ext cx="2717089" cy="861967"/>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875" b="0" i="0" u="none" strike="noStrike" cap="none">
                <a:solidFill>
                  <a:schemeClr val="lt1"/>
                </a:solidFill>
                <a:latin typeface="Calibri"/>
                <a:ea typeface="Calibri"/>
                <a:cs typeface="Calibri"/>
                <a:sym typeface="Calibri"/>
              </a:rPr>
              <a:t>© 2015 PosterPresentations.com</a:t>
            </a:r>
          </a:p>
          <a:p>
            <a:pPr marL="106158" marR="0" lvl="0" indent="-4955" algn="l" rtl="0">
              <a:lnSpc>
                <a:spcPct val="100000"/>
              </a:lnSpc>
              <a:spcBef>
                <a:spcPts val="0"/>
              </a:spcBef>
              <a:buSzPct val="25000"/>
              <a:buNone/>
            </a:pPr>
            <a:r>
              <a:rPr lang="en-US" sz="875" b="0" i="0" u="none" strike="noStrike" cap="none">
                <a:solidFill>
                  <a:schemeClr val="lt1"/>
                </a:solidFill>
                <a:latin typeface="Calibri"/>
                <a:ea typeface="Calibri"/>
                <a:cs typeface="Calibri"/>
                <a:sym typeface="Calibri"/>
              </a:rPr>
              <a:t>2117 Fourth Street , Unit C        </a:t>
            </a:r>
          </a:p>
          <a:p>
            <a:pPr marL="106158" marR="0" lvl="0" indent="-4955" algn="l" rtl="0">
              <a:lnSpc>
                <a:spcPct val="100000"/>
              </a:lnSpc>
              <a:spcBef>
                <a:spcPts val="0"/>
              </a:spcBef>
              <a:buSzPct val="25000"/>
              <a:buNone/>
            </a:pPr>
            <a:r>
              <a:rPr lang="en-US" sz="875" b="0" i="0" u="none" strike="noStrike" cap="none">
                <a:solidFill>
                  <a:schemeClr val="lt1"/>
                </a:solidFill>
                <a:latin typeface="Calibri"/>
                <a:ea typeface="Calibri"/>
                <a:cs typeface="Calibri"/>
                <a:sym typeface="Calibri"/>
              </a:rPr>
              <a:t>Berkeley CA 94710</a:t>
            </a:r>
            <a:br>
              <a:rPr lang="en-US" sz="875" b="0" i="0" u="none" strike="noStrike" cap="none">
                <a:solidFill>
                  <a:schemeClr val="lt1"/>
                </a:solidFill>
                <a:latin typeface="Calibri"/>
                <a:ea typeface="Calibri"/>
                <a:cs typeface="Calibri"/>
                <a:sym typeface="Calibri"/>
              </a:rPr>
            </a:br>
            <a:r>
              <a:rPr lang="en-US" sz="875" b="1" i="0" u="none" strike="noStrike" cap="none">
                <a:solidFill>
                  <a:srgbClr val="FFFF00"/>
                </a:solidFill>
                <a:latin typeface="Calibri"/>
                <a:ea typeface="Calibri"/>
                <a:cs typeface="Calibri"/>
                <a:sym typeface="Calibri"/>
              </a:rPr>
              <a:t>posterpresenter@gmail.com</a:t>
            </a:r>
          </a:p>
        </p:txBody>
      </p:sp>
      <p:grpSp>
        <p:nvGrpSpPr>
          <p:cNvPr id="39" name="Shape 39"/>
          <p:cNvGrpSpPr/>
          <p:nvPr/>
        </p:nvGrpSpPr>
        <p:grpSpPr>
          <a:xfrm>
            <a:off x="-183617" y="-187938"/>
            <a:ext cx="36860061" cy="27824044"/>
            <a:chOff x="-109728" y="0"/>
            <a:chExt cx="44000928" cy="32991551"/>
          </a:xfrm>
        </p:grpSpPr>
        <p:sp>
          <p:nvSpPr>
            <p:cNvPr id="40" name="Shape 40"/>
            <p:cNvSpPr/>
            <p:nvPr/>
          </p:nvSpPr>
          <p:spPr>
            <a:xfrm>
              <a:off x="-38239" y="18086"/>
              <a:ext cx="43929439" cy="32973464"/>
            </a:xfrm>
            <a:custGeom>
              <a:avLst/>
              <a:gdLst/>
              <a:ahLst/>
              <a:cxnLst/>
              <a:rect l="0" t="0" r="0" b="0"/>
              <a:pathLst>
                <a:path w="120000" h="120000" extrusionOk="0">
                  <a:moveTo>
                    <a:pt x="0" y="0"/>
                  </a:moveTo>
                  <a:lnTo>
                    <a:pt x="120000" y="120000"/>
                  </a:lnTo>
                  <a:lnTo>
                    <a:pt x="103" y="119861"/>
                  </a:lnTo>
                  <a:lnTo>
                    <a:pt x="0" y="0"/>
                  </a:lnTo>
                  <a:close/>
                </a:path>
              </a:pathLst>
            </a:custGeom>
            <a:gradFill>
              <a:gsLst>
                <a:gs pos="0">
                  <a:srgbClr val="C7CFE6"/>
                </a:gs>
                <a:gs pos="13000">
                  <a:srgbClr val="C7CFE6"/>
                </a:gs>
                <a:gs pos="79000">
                  <a:srgbClr val="BED7EC"/>
                </a:gs>
                <a:gs pos="100000">
                  <a:srgbClr val="BED7EC"/>
                </a:gs>
              </a:gsLst>
              <a:lin ang="5400000" scaled="0"/>
            </a:gradFill>
            <a:ln>
              <a:noFill/>
            </a:ln>
          </p:spPr>
          <p:txBody>
            <a:bodyPr lIns="91425" tIns="45700" rIns="91425" bIns="45700" anchor="ctr" anchorCtr="0">
              <a:noAutofit/>
            </a:bodyPr>
            <a:lstStyle/>
            <a:p>
              <a:pPr marL="0" marR="0" lvl="0" indent="0" algn="ctr" rtl="0">
                <a:spcBef>
                  <a:spcPts val="0"/>
                </a:spcBef>
                <a:buNone/>
              </a:pPr>
              <a:endParaRPr sz="6100" b="0" i="0" u="none" strike="noStrike" cap="none">
                <a:solidFill>
                  <a:schemeClr val="lt1"/>
                </a:solidFill>
                <a:latin typeface="Calibri"/>
                <a:ea typeface="Calibri"/>
                <a:cs typeface="Calibri"/>
                <a:sym typeface="Calibri"/>
              </a:endParaRPr>
            </a:p>
          </p:txBody>
        </p:sp>
        <p:sp>
          <p:nvSpPr>
            <p:cNvPr id="41" name="Shape 41"/>
            <p:cNvSpPr/>
            <p:nvPr/>
          </p:nvSpPr>
          <p:spPr>
            <a:xfrm rot="10800000">
              <a:off x="-38239" y="18086"/>
              <a:ext cx="43929436" cy="32956498"/>
            </a:xfrm>
            <a:custGeom>
              <a:avLst/>
              <a:gdLst/>
              <a:ahLst/>
              <a:cxnLst/>
              <a:rect l="0" t="0" r="0" b="0"/>
              <a:pathLst>
                <a:path w="120000" h="120000" extrusionOk="0">
                  <a:moveTo>
                    <a:pt x="0" y="0"/>
                  </a:moveTo>
                  <a:lnTo>
                    <a:pt x="120000" y="120000"/>
                  </a:lnTo>
                  <a:lnTo>
                    <a:pt x="103" y="119861"/>
                  </a:lnTo>
                  <a:lnTo>
                    <a:pt x="0" y="0"/>
                  </a:lnTo>
                  <a:close/>
                </a:path>
              </a:pathLst>
            </a:custGeom>
            <a:gradFill>
              <a:gsLst>
                <a:gs pos="0">
                  <a:schemeClr val="lt2"/>
                </a:gs>
                <a:gs pos="41000">
                  <a:schemeClr val="lt2"/>
                </a:gs>
                <a:gs pos="100000">
                  <a:srgbClr val="C7CFE6"/>
                </a:gs>
              </a:gsLst>
              <a:lin ang="5400000" scaled="0"/>
            </a:gradFill>
            <a:ln>
              <a:noFill/>
            </a:ln>
          </p:spPr>
          <p:txBody>
            <a:bodyPr lIns="91425" tIns="45700" rIns="91425" bIns="45700" anchor="ctr" anchorCtr="0">
              <a:noAutofit/>
            </a:bodyPr>
            <a:lstStyle/>
            <a:p>
              <a:pPr marL="0" marR="0" lvl="0" indent="0" algn="ctr" rtl="0">
                <a:spcBef>
                  <a:spcPts val="0"/>
                </a:spcBef>
                <a:buNone/>
              </a:pPr>
              <a:endParaRPr sz="6100" b="0" i="0" u="none" strike="noStrike" cap="none">
                <a:solidFill>
                  <a:schemeClr val="lt1"/>
                </a:solidFill>
                <a:latin typeface="Calibri"/>
                <a:ea typeface="Calibri"/>
                <a:cs typeface="Calibri"/>
                <a:sym typeface="Calibri"/>
              </a:endParaRPr>
            </a:p>
          </p:txBody>
        </p:sp>
        <p:sp>
          <p:nvSpPr>
            <p:cNvPr id="42" name="Shape 42"/>
            <p:cNvSpPr/>
            <p:nvPr/>
          </p:nvSpPr>
          <p:spPr>
            <a:xfrm>
              <a:off x="-109728" y="0"/>
              <a:ext cx="44000927" cy="32991551"/>
            </a:xfrm>
            <a:custGeom>
              <a:avLst/>
              <a:gdLst/>
              <a:ahLst/>
              <a:cxnLst/>
              <a:rect l="0" t="0" r="0" b="0"/>
              <a:pathLst>
                <a:path w="120000" h="120000" extrusionOk="0">
                  <a:moveTo>
                    <a:pt x="112" y="0"/>
                  </a:moveTo>
                  <a:lnTo>
                    <a:pt x="48697" y="120000"/>
                  </a:lnTo>
                  <a:lnTo>
                    <a:pt x="120000" y="52329"/>
                  </a:lnTo>
                  <a:lnTo>
                    <a:pt x="0" y="286"/>
                  </a:lnTo>
                  <a:lnTo>
                    <a:pt x="337" y="573"/>
                  </a:lnTo>
                </a:path>
              </a:pathLst>
            </a:custGeom>
            <a:gradFill>
              <a:gsLst>
                <a:gs pos="0">
                  <a:schemeClr val="lt1"/>
                </a:gs>
                <a:gs pos="76000">
                  <a:srgbClr val="C7CFE6">
                    <a:alpha val="0"/>
                  </a:srgbClr>
                </a:gs>
                <a:gs pos="100000">
                  <a:srgbClr val="C7CFE6">
                    <a:alpha val="0"/>
                  </a:srgbClr>
                </a:gs>
              </a:gsLst>
              <a:path path="circle">
                <a:fillToRect r="100000" b="100000"/>
              </a:path>
              <a:tileRect l="-100000" t="-100000"/>
            </a:gradFill>
            <a:ln>
              <a:noFill/>
            </a:ln>
          </p:spPr>
          <p:txBody>
            <a:bodyPr lIns="91425" tIns="45700" rIns="91425" bIns="45700" anchor="ctr" anchorCtr="0">
              <a:noAutofit/>
            </a:bodyPr>
            <a:lstStyle/>
            <a:p>
              <a:pPr marL="0" marR="0" lvl="0" indent="0" algn="ctr" rtl="0">
                <a:spcBef>
                  <a:spcPts val="0"/>
                </a:spcBef>
                <a:buNone/>
              </a:pPr>
              <a:endParaRPr sz="6100" b="0" i="0" u="none" strike="noStrike" cap="none">
                <a:solidFill>
                  <a:schemeClr val="lt1"/>
                </a:solidFill>
                <a:latin typeface="Calibri"/>
                <a:ea typeface="Calibri"/>
                <a:cs typeface="Calibri"/>
                <a:sym typeface="Calibri"/>
              </a:endParaRPr>
            </a:p>
          </p:txBody>
        </p:sp>
      </p:grpSp>
      <p:sp>
        <p:nvSpPr>
          <p:cNvPr id="43" name="Shape 43"/>
          <p:cNvSpPr txBox="1"/>
          <p:nvPr/>
        </p:nvSpPr>
        <p:spPr>
          <a:xfrm>
            <a:off x="1365253" y="26860506"/>
            <a:ext cx="2095499" cy="247441"/>
          </a:xfrm>
          <a:prstGeom prst="rect">
            <a:avLst/>
          </a:prstGeom>
          <a:noFill/>
          <a:ln>
            <a:noFill/>
          </a:ln>
        </p:spPr>
        <p:txBody>
          <a:bodyPr lIns="40735" tIns="20356" rIns="40735" bIns="20356" anchor="t" anchorCtr="0">
            <a:noAutofit/>
          </a:bodyPr>
          <a:lstStyle/>
          <a:p>
            <a:pPr marL="0" marR="0" lvl="0" indent="0" algn="l" rtl="0">
              <a:lnSpc>
                <a:spcPct val="65000"/>
              </a:lnSpc>
              <a:spcBef>
                <a:spcPts val="0"/>
              </a:spcBef>
              <a:spcAft>
                <a:spcPts val="0"/>
              </a:spcAft>
              <a:buSzPct val="25000"/>
              <a:buNone/>
            </a:pPr>
            <a:r>
              <a:rPr lang="en-US" sz="250" b="1" i="0" u="none" strike="noStrike" cap="none">
                <a:solidFill>
                  <a:srgbClr val="BFBFBF"/>
                </a:solidFill>
                <a:latin typeface="Arial"/>
                <a:ea typeface="Arial"/>
                <a:cs typeface="Arial"/>
                <a:sym typeface="Arial"/>
              </a:rPr>
              <a:t>RESEARCH POSTER PRESENTATION DESIGN © 2015</a:t>
            </a:r>
          </a:p>
          <a:p>
            <a:pPr marL="0" marR="0" lvl="0" indent="0" algn="l" rtl="0">
              <a:lnSpc>
                <a:spcPct val="65000"/>
              </a:lnSpc>
              <a:spcBef>
                <a:spcPts val="251"/>
              </a:spcBef>
              <a:buSzPct val="25000"/>
              <a:buNone/>
            </a:pPr>
            <a:r>
              <a:rPr lang="en-US" sz="500" b="1" i="0" u="none" strike="noStrike" cap="none">
                <a:solidFill>
                  <a:srgbClr val="BFBFBF"/>
                </a:solidFill>
                <a:latin typeface="Arial"/>
                <a:ea typeface="Arial"/>
                <a:cs typeface="Arial"/>
                <a:sym typeface="Arial"/>
              </a:rPr>
              <a:t>www.PosterPresentations.com</a:t>
            </a: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65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65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65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65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65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65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65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65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65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65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65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65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65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65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65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65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65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65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656"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3"/>
        <p:cNvGrpSpPr/>
        <p:nvPr/>
      </p:nvGrpSpPr>
      <p:grpSpPr>
        <a:xfrm>
          <a:off x="0" y="0"/>
          <a:ext cx="0" cy="0"/>
          <a:chOff x="0" y="0"/>
          <a:chExt cx="0" cy="0"/>
        </a:xfrm>
      </p:grpSpPr>
      <p:grpSp>
        <p:nvGrpSpPr>
          <p:cNvPr id="64" name="Shape 64"/>
          <p:cNvGrpSpPr/>
          <p:nvPr/>
        </p:nvGrpSpPr>
        <p:grpSpPr>
          <a:xfrm>
            <a:off x="-183617" y="-187938"/>
            <a:ext cx="36860061" cy="27824044"/>
            <a:chOff x="-109728" y="0"/>
            <a:chExt cx="44000928" cy="32991551"/>
          </a:xfrm>
        </p:grpSpPr>
        <p:sp>
          <p:nvSpPr>
            <p:cNvPr id="65" name="Shape 65"/>
            <p:cNvSpPr/>
            <p:nvPr/>
          </p:nvSpPr>
          <p:spPr>
            <a:xfrm>
              <a:off x="-38239" y="18086"/>
              <a:ext cx="43929439" cy="32973464"/>
            </a:xfrm>
            <a:custGeom>
              <a:avLst/>
              <a:gdLst/>
              <a:ahLst/>
              <a:cxnLst/>
              <a:rect l="0" t="0" r="0" b="0"/>
              <a:pathLst>
                <a:path w="120000" h="120000" extrusionOk="0">
                  <a:moveTo>
                    <a:pt x="0" y="0"/>
                  </a:moveTo>
                  <a:lnTo>
                    <a:pt x="120000" y="120000"/>
                  </a:lnTo>
                  <a:lnTo>
                    <a:pt x="103" y="119861"/>
                  </a:lnTo>
                  <a:lnTo>
                    <a:pt x="0" y="0"/>
                  </a:lnTo>
                  <a:close/>
                </a:path>
              </a:pathLst>
            </a:custGeom>
            <a:gradFill>
              <a:gsLst>
                <a:gs pos="0">
                  <a:srgbClr val="E3E8DD"/>
                </a:gs>
                <a:gs pos="13000">
                  <a:srgbClr val="E3E8DD"/>
                </a:gs>
                <a:gs pos="79000">
                  <a:srgbClr val="FADAB3"/>
                </a:gs>
                <a:gs pos="100000">
                  <a:srgbClr val="FADAB3"/>
                </a:gs>
              </a:gsLst>
              <a:lin ang="5400000" scaled="0"/>
            </a:gradFill>
            <a:ln>
              <a:noFill/>
            </a:ln>
          </p:spPr>
          <p:txBody>
            <a:bodyPr lIns="91425" tIns="45700" rIns="91425" bIns="45700" anchor="ctr" anchorCtr="0">
              <a:noAutofit/>
            </a:bodyPr>
            <a:lstStyle/>
            <a:p>
              <a:pPr marL="0" marR="0" lvl="0" indent="0" algn="ctr" rtl="0">
                <a:spcBef>
                  <a:spcPts val="0"/>
                </a:spcBef>
                <a:buNone/>
              </a:pPr>
              <a:endParaRPr sz="6100">
                <a:solidFill>
                  <a:schemeClr val="lt1"/>
                </a:solidFill>
                <a:latin typeface="Calibri"/>
                <a:ea typeface="Calibri"/>
                <a:cs typeface="Calibri"/>
                <a:sym typeface="Calibri"/>
              </a:endParaRPr>
            </a:p>
          </p:txBody>
        </p:sp>
        <p:sp>
          <p:nvSpPr>
            <p:cNvPr id="66" name="Shape 66"/>
            <p:cNvSpPr/>
            <p:nvPr/>
          </p:nvSpPr>
          <p:spPr>
            <a:xfrm rot="10800000">
              <a:off x="-38239" y="18086"/>
              <a:ext cx="43929436" cy="32956498"/>
            </a:xfrm>
            <a:custGeom>
              <a:avLst/>
              <a:gdLst/>
              <a:ahLst/>
              <a:cxnLst/>
              <a:rect l="0" t="0" r="0" b="0"/>
              <a:pathLst>
                <a:path w="120000" h="120000" extrusionOk="0">
                  <a:moveTo>
                    <a:pt x="0" y="0"/>
                  </a:moveTo>
                  <a:lnTo>
                    <a:pt x="120000" y="120000"/>
                  </a:lnTo>
                  <a:lnTo>
                    <a:pt x="103" y="119861"/>
                  </a:lnTo>
                  <a:lnTo>
                    <a:pt x="0" y="0"/>
                  </a:lnTo>
                  <a:close/>
                </a:path>
              </a:pathLst>
            </a:custGeom>
            <a:gradFill>
              <a:gsLst>
                <a:gs pos="0">
                  <a:schemeClr val="lt2"/>
                </a:gs>
                <a:gs pos="41000">
                  <a:schemeClr val="lt2"/>
                </a:gs>
                <a:gs pos="100000">
                  <a:srgbClr val="E3E8DD"/>
                </a:gs>
              </a:gsLst>
              <a:lin ang="5400000" scaled="0"/>
            </a:gradFill>
            <a:ln>
              <a:noFill/>
            </a:ln>
          </p:spPr>
          <p:txBody>
            <a:bodyPr lIns="91425" tIns="45700" rIns="91425" bIns="45700" anchor="ctr" anchorCtr="0">
              <a:noAutofit/>
            </a:bodyPr>
            <a:lstStyle/>
            <a:p>
              <a:pPr marL="0" marR="0" lvl="0" indent="0" algn="ctr" rtl="0">
                <a:spcBef>
                  <a:spcPts val="0"/>
                </a:spcBef>
                <a:buNone/>
              </a:pPr>
              <a:endParaRPr sz="6100">
                <a:solidFill>
                  <a:schemeClr val="lt1"/>
                </a:solidFill>
                <a:latin typeface="Calibri"/>
                <a:ea typeface="Calibri"/>
                <a:cs typeface="Calibri"/>
                <a:sym typeface="Calibri"/>
              </a:endParaRPr>
            </a:p>
          </p:txBody>
        </p:sp>
        <p:sp>
          <p:nvSpPr>
            <p:cNvPr id="67" name="Shape 67"/>
            <p:cNvSpPr/>
            <p:nvPr/>
          </p:nvSpPr>
          <p:spPr>
            <a:xfrm>
              <a:off x="-109728" y="0"/>
              <a:ext cx="44000927" cy="32991551"/>
            </a:xfrm>
            <a:custGeom>
              <a:avLst/>
              <a:gdLst/>
              <a:ahLst/>
              <a:cxnLst/>
              <a:rect l="0" t="0" r="0" b="0"/>
              <a:pathLst>
                <a:path w="120000" h="120000" extrusionOk="0">
                  <a:moveTo>
                    <a:pt x="112" y="0"/>
                  </a:moveTo>
                  <a:lnTo>
                    <a:pt x="48697" y="120000"/>
                  </a:lnTo>
                  <a:lnTo>
                    <a:pt x="120000" y="52329"/>
                  </a:lnTo>
                  <a:lnTo>
                    <a:pt x="0" y="286"/>
                  </a:lnTo>
                  <a:lnTo>
                    <a:pt x="337" y="573"/>
                  </a:lnTo>
                </a:path>
              </a:pathLst>
            </a:custGeom>
            <a:gradFill>
              <a:gsLst>
                <a:gs pos="0">
                  <a:schemeClr val="lt1"/>
                </a:gs>
                <a:gs pos="76000">
                  <a:srgbClr val="E3E8DD">
                    <a:alpha val="0"/>
                  </a:srgbClr>
                </a:gs>
                <a:gs pos="100000">
                  <a:srgbClr val="E3E8DD">
                    <a:alpha val="0"/>
                  </a:srgbClr>
                </a:gs>
              </a:gsLst>
              <a:path path="circle">
                <a:fillToRect r="100000" b="100000"/>
              </a:path>
              <a:tileRect l="-100000" t="-100000"/>
            </a:gradFill>
            <a:ln>
              <a:noFill/>
            </a:ln>
          </p:spPr>
          <p:txBody>
            <a:bodyPr lIns="91425" tIns="45700" rIns="91425" bIns="45700" anchor="ctr" anchorCtr="0">
              <a:noAutofit/>
            </a:bodyPr>
            <a:lstStyle/>
            <a:p>
              <a:pPr marL="0" marR="0" lvl="0" indent="0" algn="ctr" rtl="0">
                <a:spcBef>
                  <a:spcPts val="0"/>
                </a:spcBef>
                <a:buNone/>
              </a:pPr>
              <a:endParaRPr sz="6100">
                <a:solidFill>
                  <a:schemeClr val="lt1"/>
                </a:solidFill>
                <a:latin typeface="Calibri"/>
                <a:ea typeface="Calibri"/>
                <a:cs typeface="Calibri"/>
                <a:sym typeface="Calibri"/>
              </a:endParaRPr>
            </a:p>
          </p:txBody>
        </p:sp>
      </p:grpSp>
      <p:sp>
        <p:nvSpPr>
          <p:cNvPr id="68" name="Shape 68"/>
          <p:cNvSpPr txBox="1"/>
          <p:nvPr/>
        </p:nvSpPr>
        <p:spPr>
          <a:xfrm>
            <a:off x="1365253" y="26860506"/>
            <a:ext cx="2095499" cy="247441"/>
          </a:xfrm>
          <a:prstGeom prst="rect">
            <a:avLst/>
          </a:prstGeom>
          <a:noFill/>
          <a:ln>
            <a:noFill/>
          </a:ln>
        </p:spPr>
        <p:txBody>
          <a:bodyPr lIns="40735" tIns="20356" rIns="40735" bIns="20356" anchor="t" anchorCtr="0">
            <a:noAutofit/>
          </a:bodyPr>
          <a:lstStyle/>
          <a:p>
            <a:pPr marL="0" marR="0" lvl="0" indent="0" algn="l" rtl="0">
              <a:lnSpc>
                <a:spcPct val="65000"/>
              </a:lnSpc>
              <a:spcBef>
                <a:spcPts val="0"/>
              </a:spcBef>
              <a:spcAft>
                <a:spcPts val="0"/>
              </a:spcAft>
              <a:buSzPct val="25000"/>
              <a:buNone/>
            </a:pPr>
            <a:r>
              <a:rPr lang="en-US" sz="250" b="1">
                <a:solidFill>
                  <a:srgbClr val="BFBFBF"/>
                </a:solidFill>
                <a:latin typeface="Arial"/>
                <a:ea typeface="Arial"/>
                <a:cs typeface="Arial"/>
                <a:sym typeface="Arial"/>
              </a:rPr>
              <a:t>RESEARCH POSTER PRESENTATION DESIGN © 2015</a:t>
            </a:r>
          </a:p>
          <a:p>
            <a:pPr marL="0" marR="0" lvl="0" indent="0" algn="l" rtl="0">
              <a:lnSpc>
                <a:spcPct val="65000"/>
              </a:lnSpc>
              <a:spcBef>
                <a:spcPts val="251"/>
              </a:spcBef>
              <a:buSzPct val="25000"/>
              <a:buNone/>
            </a:pPr>
            <a:r>
              <a:rPr lang="en-US" sz="500" b="1">
                <a:solidFill>
                  <a:srgbClr val="BFBFBF"/>
                </a:solidFill>
                <a:latin typeface="Arial"/>
                <a:ea typeface="Arial"/>
                <a:cs typeface="Arial"/>
                <a:sym typeface="Arial"/>
              </a:rPr>
              <a:t>www.PosterPresentations.com</a:t>
            </a:r>
          </a:p>
        </p:txBody>
      </p:sp>
      <p:grpSp>
        <p:nvGrpSpPr>
          <p:cNvPr id="69" name="Shape 69"/>
          <p:cNvGrpSpPr/>
          <p:nvPr/>
        </p:nvGrpSpPr>
        <p:grpSpPr>
          <a:xfrm>
            <a:off x="-7651625" y="4"/>
            <a:ext cx="7342816" cy="27431999"/>
            <a:chOff x="-11220550" y="0"/>
            <a:chExt cx="11014226" cy="27432000"/>
          </a:xfrm>
        </p:grpSpPr>
        <p:sp>
          <p:nvSpPr>
            <p:cNvPr id="70" name="Shape 70"/>
            <p:cNvSpPr/>
            <p:nvPr/>
          </p:nvSpPr>
          <p:spPr>
            <a:xfrm>
              <a:off x="-11216135" y="0"/>
              <a:ext cx="11009812" cy="27432000"/>
            </a:xfrm>
            <a:prstGeom prst="rect">
              <a:avLst/>
            </a:prstGeom>
            <a:solidFill>
              <a:srgbClr val="0C0C0C"/>
            </a:solidFill>
            <a:ln>
              <a:noFill/>
            </a:ln>
          </p:spPr>
          <p:txBody>
            <a:bodyPr lIns="182875" tIns="182875" rIns="182875" bIns="182875" anchor="t" anchorCtr="0">
              <a:noAutofit/>
            </a:bodyPr>
            <a:lstStyle/>
            <a:p>
              <a:pPr marL="0" marR="0" lvl="0" indent="0" algn="ctr" rtl="0">
                <a:lnSpc>
                  <a:spcPct val="100000"/>
                </a:lnSpc>
                <a:spcBef>
                  <a:spcPts val="0"/>
                </a:spcBef>
                <a:spcAft>
                  <a:spcPts val="0"/>
                </a:spcAft>
                <a:buClr>
                  <a:srgbClr val="FF0000"/>
                </a:buClr>
                <a:buSzPct val="25000"/>
                <a:buFont typeface="Trebuchet MS"/>
                <a:buNone/>
              </a:pPr>
              <a:r>
                <a:rPr lang="en-US" sz="1250" b="1">
                  <a:solidFill>
                    <a:srgbClr val="FF0000"/>
                  </a:solidFill>
                  <a:latin typeface="Trebuchet MS"/>
                  <a:ea typeface="Trebuchet MS"/>
                  <a:cs typeface="Trebuchet MS"/>
                  <a:sym typeface="Trebuchet MS"/>
                </a:rPr>
                <a:t>(—THIS SIDEBAR DOES NOT PRINT—)</a:t>
              </a:r>
            </a:p>
            <a:p>
              <a:pPr marL="0" marR="0" lvl="0" indent="0" algn="ctr" rtl="0">
                <a:lnSpc>
                  <a:spcPct val="100000"/>
                </a:lnSpc>
                <a:spcBef>
                  <a:spcPts val="0"/>
                </a:spcBef>
                <a:spcAft>
                  <a:spcPts val="0"/>
                </a:spcAft>
                <a:buClr>
                  <a:schemeClr val="lt1"/>
                </a:buClr>
                <a:buFont typeface="Calibri"/>
                <a:buNone/>
              </a:pPr>
              <a:endParaRPr sz="1250" b="1">
                <a:solidFill>
                  <a:schemeClr val="lt1"/>
                </a:solidFill>
                <a:latin typeface="Trebuchet MS"/>
                <a:ea typeface="Trebuchet MS"/>
                <a:cs typeface="Trebuchet MS"/>
                <a:sym typeface="Trebuchet MS"/>
              </a:endParaRPr>
            </a:p>
            <a:p>
              <a:pPr marL="0" marR="0" lvl="0" indent="0" algn="ctr" rtl="0">
                <a:spcBef>
                  <a:spcPts val="0"/>
                </a:spcBef>
                <a:buSzPct val="25000"/>
                <a:buNone/>
              </a:pPr>
              <a:r>
                <a:rPr lang="en-US" sz="1750" b="1">
                  <a:solidFill>
                    <a:schemeClr val="lt1"/>
                  </a:solidFill>
                  <a:latin typeface="Trebuchet MS"/>
                  <a:ea typeface="Trebuchet MS"/>
                  <a:cs typeface="Trebuchet MS"/>
                  <a:sym typeface="Trebuchet MS"/>
                </a:rPr>
                <a:t>DESIGN GUIDE</a:t>
              </a:r>
            </a:p>
            <a:p>
              <a:pPr marL="0" marR="0" lvl="0" indent="0" algn="ctr" rtl="0">
                <a:spcBef>
                  <a:spcPts val="0"/>
                </a:spcBef>
                <a:buSzPct val="25000"/>
                <a:buNone/>
              </a:pPr>
              <a:r>
                <a:rPr lang="en-US" sz="656" b="1">
                  <a:solidFill>
                    <a:schemeClr val="lt1"/>
                  </a:solidFill>
                  <a:latin typeface="Trebuchet MS"/>
                  <a:ea typeface="Trebuchet MS"/>
                  <a:cs typeface="Trebuchet MS"/>
                  <a:sym typeface="Trebuchet MS"/>
                </a:rPr>
                <a:t> </a:t>
              </a:r>
            </a:p>
            <a:p>
              <a:pPr marL="0" marR="0" lvl="0" indent="0" algn="l" rtl="0">
                <a:spcBef>
                  <a:spcPts val="0"/>
                </a:spcBef>
                <a:buSzPct val="25000"/>
                <a:buNone/>
              </a:pPr>
              <a:r>
                <a:rPr lang="en-US" sz="1125" i="0">
                  <a:solidFill>
                    <a:schemeClr val="lt1"/>
                  </a:solidFill>
                  <a:latin typeface="Trebuchet MS"/>
                  <a:ea typeface="Trebuchet MS"/>
                  <a:cs typeface="Trebuchet MS"/>
                  <a:sym typeface="Trebuchet MS"/>
                </a:rPr>
                <a:t>This PowerPoint 2007 template produces a 48”x72” presentation poster. </a:t>
              </a:r>
              <a:r>
                <a:rPr lang="en-US" sz="1125">
                  <a:solidFill>
                    <a:schemeClr val="lt1"/>
                  </a:solidFill>
                  <a:latin typeface="Trebuchet MS"/>
                  <a:ea typeface="Trebuchet MS"/>
                  <a:cs typeface="Trebuchet MS"/>
                  <a:sym typeface="Trebuchet MS"/>
                </a:rPr>
                <a:t>You can use it to create your research poster and save valuable time placing titles, subtitles, text, and graphics. </a:t>
              </a:r>
            </a:p>
            <a:p>
              <a:pPr marL="0" marR="0" lvl="0" indent="0" algn="l" rtl="0">
                <a:spcBef>
                  <a:spcPts val="0"/>
                </a:spcBef>
                <a:buSzPct val="25000"/>
                <a:buNone/>
              </a:pPr>
              <a:r>
                <a:rPr lang="en-US" sz="656">
                  <a:solidFill>
                    <a:schemeClr val="lt1"/>
                  </a:solidFill>
                  <a:latin typeface="Trebuchet MS"/>
                  <a:ea typeface="Trebuchet MS"/>
                  <a:cs typeface="Trebuchet MS"/>
                  <a:sym typeface="Trebuchet MS"/>
                </a:rPr>
                <a:t> </a:t>
              </a:r>
            </a:p>
            <a:p>
              <a:pPr marL="0" marR="0" lvl="0" indent="0" algn="l" rtl="0">
                <a:spcBef>
                  <a:spcPts val="0"/>
                </a:spcBef>
                <a:buSzPct val="25000"/>
                <a:buNone/>
              </a:pPr>
              <a:r>
                <a:rPr lang="en-US" sz="1125">
                  <a:solidFill>
                    <a:schemeClr val="lt1"/>
                  </a:solidFill>
                  <a:latin typeface="Trebuchet MS"/>
                  <a:ea typeface="Trebuchet MS"/>
                  <a:cs typeface="Trebuchet MS"/>
                  <a:sym typeface="Trebuchet MS"/>
                </a:rPr>
                <a:t>We provide a series of online answer your poster production questions. To view our template tutorials, go online to </a:t>
              </a:r>
              <a:r>
                <a:rPr lang="en-US" sz="1125" b="1">
                  <a:solidFill>
                    <a:srgbClr val="FFC000"/>
                  </a:solidFill>
                  <a:latin typeface="Trebuchet MS"/>
                  <a:ea typeface="Trebuchet MS"/>
                  <a:cs typeface="Trebuchet MS"/>
                  <a:sym typeface="Trebuchet MS"/>
                </a:rPr>
                <a:t>PosterPresentations.com</a:t>
              </a:r>
              <a:r>
                <a:rPr lang="en-US" sz="1125" b="1">
                  <a:solidFill>
                    <a:schemeClr val="lt1"/>
                  </a:solidFill>
                  <a:latin typeface="Trebuchet MS"/>
                  <a:ea typeface="Trebuchet MS"/>
                  <a:cs typeface="Trebuchet MS"/>
                  <a:sym typeface="Trebuchet MS"/>
                </a:rPr>
                <a:t> </a:t>
              </a:r>
              <a:r>
                <a:rPr lang="en-US" sz="1125">
                  <a:solidFill>
                    <a:schemeClr val="lt1"/>
                  </a:solidFill>
                  <a:latin typeface="Trebuchet MS"/>
                  <a:ea typeface="Trebuchet MS"/>
                  <a:cs typeface="Trebuchet MS"/>
                  <a:sym typeface="Trebuchet MS"/>
                </a:rPr>
                <a:t>and click on HELP DESK.</a:t>
              </a:r>
            </a:p>
            <a:p>
              <a:pPr marL="0" marR="0" lvl="0" indent="0" algn="l" rtl="0">
                <a:spcBef>
                  <a:spcPts val="0"/>
                </a:spcBef>
                <a:buSzPct val="25000"/>
                <a:buNone/>
              </a:pPr>
              <a:r>
                <a:rPr lang="en-US" sz="656">
                  <a:solidFill>
                    <a:schemeClr val="lt1"/>
                  </a:solidFill>
                  <a:latin typeface="Trebuchet MS"/>
                  <a:ea typeface="Trebuchet MS"/>
                  <a:cs typeface="Trebuchet MS"/>
                  <a:sym typeface="Trebuchet MS"/>
                </a:rPr>
                <a:t> </a:t>
              </a:r>
            </a:p>
            <a:p>
              <a:pPr marL="0" marR="0" lvl="0" indent="0" algn="l" rtl="0">
                <a:spcBef>
                  <a:spcPts val="0"/>
                </a:spcBef>
                <a:buSzPct val="25000"/>
                <a:buNone/>
              </a:pPr>
              <a:r>
                <a:rPr lang="en-US" sz="1125">
                  <a:solidFill>
                    <a:schemeClr val="lt1"/>
                  </a:solidFill>
                  <a:latin typeface="Trebuchet MS"/>
                  <a:ea typeface="Trebuchet MS"/>
                  <a:cs typeface="Trebuchet MS"/>
                  <a:sym typeface="Trebuchet MS"/>
                </a:rPr>
                <a:t>When you are ready to  print your poster, go online to </a:t>
              </a:r>
              <a:r>
                <a:rPr lang="en-US" sz="1125" b="0">
                  <a:solidFill>
                    <a:schemeClr val="lt1"/>
                  </a:solidFill>
                  <a:latin typeface="Trebuchet MS"/>
                  <a:ea typeface="Trebuchet MS"/>
                  <a:cs typeface="Trebuchet MS"/>
                  <a:sym typeface="Trebuchet MS"/>
                </a:rPr>
                <a:t>PosterPresentations.com</a:t>
              </a:r>
              <a:r>
                <a:rPr lang="en-US" sz="1125">
                  <a:solidFill>
                    <a:schemeClr val="lt1"/>
                  </a:solidFill>
                  <a:latin typeface="Trebuchet MS"/>
                  <a:ea typeface="Trebuchet MS"/>
                  <a:cs typeface="Trebuchet MS"/>
                  <a:sym typeface="Trebuchet MS"/>
                </a:rPr>
                <a:t/>
              </a:r>
              <a:br>
                <a:rPr lang="en-US" sz="1125">
                  <a:solidFill>
                    <a:schemeClr val="lt1"/>
                  </a:solidFill>
                  <a:latin typeface="Trebuchet MS"/>
                  <a:ea typeface="Trebuchet MS"/>
                  <a:cs typeface="Trebuchet MS"/>
                  <a:sym typeface="Trebuchet MS"/>
                </a:rPr>
              </a:br>
              <a:r>
                <a:rPr lang="en-US" sz="656">
                  <a:solidFill>
                    <a:schemeClr val="lt1"/>
                  </a:solidFill>
                  <a:latin typeface="Trebuchet MS"/>
                  <a:ea typeface="Trebuchet MS"/>
                  <a:cs typeface="Trebuchet MS"/>
                  <a:sym typeface="Trebuchet MS"/>
                </a:rPr>
                <a:t> </a:t>
              </a:r>
            </a:p>
            <a:p>
              <a:pPr marL="0" marR="0" lvl="0" indent="0" algn="l" rtl="0">
                <a:spcBef>
                  <a:spcPts val="0"/>
                </a:spcBef>
                <a:buSzPct val="25000"/>
                <a:buNone/>
              </a:pPr>
              <a:r>
                <a:rPr lang="en-US" sz="1125" b="0">
                  <a:solidFill>
                    <a:schemeClr val="lt1"/>
                  </a:solidFill>
                  <a:latin typeface="Trebuchet MS"/>
                  <a:ea typeface="Trebuchet MS"/>
                  <a:cs typeface="Trebuchet MS"/>
                  <a:sym typeface="Trebuchet MS"/>
                </a:rPr>
                <a:t>Need assistance? Call us at </a:t>
              </a:r>
              <a:r>
                <a:rPr lang="en-US" sz="1125" b="0">
                  <a:solidFill>
                    <a:srgbClr val="FFC000"/>
                  </a:solidFill>
                  <a:latin typeface="Trebuchet MS"/>
                  <a:ea typeface="Trebuchet MS"/>
                  <a:cs typeface="Trebuchet MS"/>
                  <a:sym typeface="Trebuchet MS"/>
                </a:rPr>
                <a:t>1.510.649.3001</a:t>
              </a:r>
            </a:p>
            <a:p>
              <a:pPr marL="0" marR="0" lvl="0" indent="0" algn="l" rtl="0">
                <a:spcBef>
                  <a:spcPts val="0"/>
                </a:spcBef>
                <a:buSzPct val="25000"/>
                <a:buNone/>
              </a:pPr>
              <a:r>
                <a:rPr lang="en-US" sz="656" b="1">
                  <a:solidFill>
                    <a:srgbClr val="FFFF00"/>
                  </a:solidFill>
                  <a:latin typeface="Trebuchet MS"/>
                  <a:ea typeface="Trebuchet MS"/>
                  <a:cs typeface="Trebuchet MS"/>
                  <a:sym typeface="Trebuchet MS"/>
                </a:rPr>
                <a:t> </a:t>
              </a:r>
            </a:p>
            <a:p>
              <a:pPr marL="0" marR="0" lvl="0" indent="0" algn="l" rtl="0">
                <a:spcBef>
                  <a:spcPts val="0"/>
                </a:spcBef>
                <a:buNone/>
              </a:pPr>
              <a:endParaRPr sz="656" b="1">
                <a:solidFill>
                  <a:srgbClr val="FFFF00"/>
                </a:solidFill>
                <a:latin typeface="Trebuchet MS"/>
                <a:ea typeface="Trebuchet MS"/>
                <a:cs typeface="Trebuchet MS"/>
                <a:sym typeface="Trebuchet MS"/>
              </a:endParaRPr>
            </a:p>
            <a:p>
              <a:pPr marL="0" marR="0" lvl="0" indent="0" algn="l" rtl="0">
                <a:spcBef>
                  <a:spcPts val="0"/>
                </a:spcBef>
                <a:buNone/>
              </a:pPr>
              <a:endParaRPr sz="656" b="1">
                <a:solidFill>
                  <a:srgbClr val="FFFF00"/>
                </a:solidFill>
                <a:latin typeface="Trebuchet MS"/>
                <a:ea typeface="Trebuchet MS"/>
                <a:cs typeface="Trebuchet MS"/>
                <a:sym typeface="Trebuchet MS"/>
              </a:endParaRPr>
            </a:p>
            <a:p>
              <a:pPr marL="0" marR="0" lvl="0" indent="0" algn="l" rtl="0">
                <a:spcBef>
                  <a:spcPts val="0"/>
                </a:spcBef>
                <a:buNone/>
              </a:pPr>
              <a:endParaRPr sz="656" b="1">
                <a:solidFill>
                  <a:srgbClr val="FFFF00"/>
                </a:solidFill>
                <a:latin typeface="Trebuchet MS"/>
                <a:ea typeface="Trebuchet MS"/>
                <a:cs typeface="Trebuchet MS"/>
                <a:sym typeface="Trebuchet MS"/>
              </a:endParaRPr>
            </a:p>
            <a:p>
              <a:pPr marL="0" marR="0" lvl="0" indent="0" algn="l" rtl="0">
                <a:spcBef>
                  <a:spcPts val="0"/>
                </a:spcBef>
                <a:buNone/>
              </a:pPr>
              <a:endParaRPr sz="656" b="1">
                <a:solidFill>
                  <a:srgbClr val="FFFF00"/>
                </a:solidFill>
                <a:latin typeface="Trebuchet MS"/>
                <a:ea typeface="Trebuchet MS"/>
                <a:cs typeface="Trebuchet MS"/>
                <a:sym typeface="Trebuchet MS"/>
              </a:endParaRPr>
            </a:p>
            <a:p>
              <a:pPr marL="0" marR="0" lvl="0" indent="0" algn="ctr" rtl="0">
                <a:spcBef>
                  <a:spcPts val="0"/>
                </a:spcBef>
                <a:buNone/>
              </a:pPr>
              <a:endParaRPr sz="1000" b="1">
                <a:solidFill>
                  <a:schemeClr val="lt1"/>
                </a:solidFill>
                <a:latin typeface="Trebuchet MS"/>
                <a:ea typeface="Trebuchet MS"/>
                <a:cs typeface="Trebuchet MS"/>
                <a:sym typeface="Trebuchet MS"/>
              </a:endParaRPr>
            </a:p>
            <a:p>
              <a:pPr marL="0" marR="0" lvl="0" indent="0" algn="ctr" rtl="0">
                <a:spcBef>
                  <a:spcPts val="0"/>
                </a:spcBef>
                <a:buSzPct val="25000"/>
                <a:buNone/>
              </a:pPr>
              <a:r>
                <a:rPr lang="en-US" sz="1750" b="1">
                  <a:solidFill>
                    <a:schemeClr val="lt1"/>
                  </a:solidFill>
                  <a:latin typeface="Trebuchet MS"/>
                  <a:ea typeface="Trebuchet MS"/>
                  <a:cs typeface="Trebuchet MS"/>
                  <a:sym typeface="Trebuchet MS"/>
                </a:rPr>
                <a:t>QUICK START</a:t>
              </a:r>
            </a:p>
            <a:p>
              <a:pPr marL="0" marR="0" lvl="0" indent="0" algn="ctr" rtl="0">
                <a:spcBef>
                  <a:spcPts val="0"/>
                </a:spcBef>
                <a:buSzPct val="25000"/>
                <a:buNone/>
              </a:pPr>
              <a:r>
                <a:rPr lang="en-US" sz="656" b="1">
                  <a:solidFill>
                    <a:schemeClr val="lt1"/>
                  </a:solidFill>
                  <a:latin typeface="Trebuchet MS"/>
                  <a:ea typeface="Trebuchet MS"/>
                  <a:cs typeface="Trebuchet MS"/>
                  <a:sym typeface="Trebuchet MS"/>
                </a:rPr>
                <a:t> </a:t>
              </a:r>
            </a:p>
            <a:p>
              <a:pPr marL="0" marR="0" lvl="0" indent="0" algn="ctr" rtl="0">
                <a:spcBef>
                  <a:spcPts val="0"/>
                </a:spcBef>
                <a:buSzPct val="25000"/>
                <a:buNone/>
              </a:pPr>
              <a:r>
                <a:rPr lang="en-US" sz="1250" b="1">
                  <a:solidFill>
                    <a:srgbClr val="FFC000"/>
                  </a:solidFill>
                  <a:latin typeface="Trebuchet MS"/>
                  <a:ea typeface="Trebuchet MS"/>
                  <a:cs typeface="Trebuchet MS"/>
                  <a:sym typeface="Trebuchet MS"/>
                </a:rPr>
                <a:t>Zoom in and out</a:t>
              </a:r>
            </a:p>
            <a:p>
              <a:pPr marL="752036" marR="0" lvl="0" indent="-1943" algn="l" rtl="0">
                <a:spcBef>
                  <a:spcPts val="0"/>
                </a:spcBef>
                <a:buSzPct val="25000"/>
                <a:buNone/>
              </a:pPr>
              <a:r>
                <a:rPr lang="en-US" sz="1000" b="0">
                  <a:solidFill>
                    <a:srgbClr val="BFBFBF"/>
                  </a:solidFill>
                  <a:latin typeface="Trebuchet MS"/>
                  <a:ea typeface="Trebuchet MS"/>
                  <a:cs typeface="Trebuchet MS"/>
                  <a:sym typeface="Trebuchet MS"/>
                </a:rPr>
                <a:t>As you work on your poster zoom in and out to the level that is more comfortable to you. Go to VIEW &gt; ZOOM.</a:t>
              </a:r>
            </a:p>
            <a:p>
              <a:pPr marL="0" marR="0" lvl="0" indent="0" algn="l" rtl="0">
                <a:spcBef>
                  <a:spcPts val="0"/>
                </a:spcBef>
                <a:buNone/>
              </a:pPr>
              <a:endParaRPr sz="1125" b="0">
                <a:solidFill>
                  <a:schemeClr val="lt1"/>
                </a:solidFill>
                <a:latin typeface="Trebuchet MS"/>
                <a:ea typeface="Trebuchet MS"/>
                <a:cs typeface="Trebuchet MS"/>
                <a:sym typeface="Trebuchet MS"/>
              </a:endParaRPr>
            </a:p>
            <a:p>
              <a:pPr marL="0" marR="0" lvl="0" indent="0" algn="ctr" rtl="0">
                <a:spcBef>
                  <a:spcPts val="0"/>
                </a:spcBef>
                <a:buSzPct val="25000"/>
                <a:buNone/>
              </a:pPr>
              <a:r>
                <a:rPr lang="en-US" sz="1250" b="1">
                  <a:solidFill>
                    <a:srgbClr val="FFC000"/>
                  </a:solidFill>
                  <a:latin typeface="Trebuchet MS"/>
                  <a:ea typeface="Trebuchet MS"/>
                  <a:cs typeface="Trebuchet MS"/>
                  <a:sym typeface="Trebuchet MS"/>
                </a:rPr>
                <a:t>Title, Authors, and Affiliations</a:t>
              </a:r>
            </a:p>
            <a:p>
              <a:pPr marL="0" marR="0" lvl="0" indent="0" algn="l" rtl="0">
                <a:spcBef>
                  <a:spcPts val="0"/>
                </a:spcBef>
                <a:buSzPct val="25000"/>
                <a:buNone/>
              </a:pPr>
              <a:r>
                <a:rPr lang="en-US" sz="1000" b="0">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p>
            <a:p>
              <a:pPr marL="0" marR="0" lvl="0" indent="0" algn="l" rtl="0">
                <a:spcBef>
                  <a:spcPts val="0"/>
                </a:spcBef>
                <a:buSzPct val="25000"/>
                <a:buNone/>
              </a:pPr>
              <a:r>
                <a:rPr lang="en-US" sz="656" b="0">
                  <a:solidFill>
                    <a:srgbClr val="BFBFBF"/>
                  </a:solidFill>
                  <a:latin typeface="Trebuchet MS"/>
                  <a:ea typeface="Trebuchet MS"/>
                  <a:cs typeface="Trebuchet MS"/>
                  <a:sym typeface="Trebuchet MS"/>
                </a:rPr>
                <a:t> </a:t>
              </a:r>
            </a:p>
            <a:p>
              <a:pPr marL="0" marR="0" lvl="0" indent="0" algn="l" rtl="0">
                <a:spcBef>
                  <a:spcPts val="0"/>
                </a:spcBef>
                <a:buSzPct val="25000"/>
                <a:buNone/>
              </a:pPr>
              <a:r>
                <a:rPr lang="en-US" sz="1000" b="1">
                  <a:solidFill>
                    <a:srgbClr val="FFC000"/>
                  </a:solidFill>
                  <a:latin typeface="Trebuchet MS"/>
                  <a:ea typeface="Trebuchet MS"/>
                  <a:cs typeface="Trebuchet MS"/>
                  <a:sym typeface="Trebuchet MS"/>
                </a:rPr>
                <a:t>TIP: </a:t>
              </a:r>
              <a:r>
                <a:rPr lang="en-US" sz="1000" b="0">
                  <a:solidFill>
                    <a:srgbClr val="BFBFBF"/>
                  </a:solidFill>
                  <a:latin typeface="Trebuchet MS"/>
                  <a:ea typeface="Trebuchet MS"/>
                  <a:cs typeface="Trebuchet MS"/>
                  <a:sym typeface="Trebuchet MS"/>
                </a:rPr>
                <a:t>The font size of your title should be bigger than your name(s) and institution name(s).</a:t>
              </a:r>
            </a:p>
            <a:p>
              <a:pPr marL="0" marR="0" lvl="0" indent="0" algn="l" rtl="0">
                <a:spcBef>
                  <a:spcPts val="0"/>
                </a:spcBef>
                <a:buNone/>
              </a:pPr>
              <a:endParaRPr sz="1000" b="0">
                <a:solidFill>
                  <a:srgbClr val="BFBFBF"/>
                </a:solidFill>
                <a:latin typeface="Trebuchet MS"/>
                <a:ea typeface="Trebuchet MS"/>
                <a:cs typeface="Trebuchet MS"/>
                <a:sym typeface="Trebuchet MS"/>
              </a:endParaRPr>
            </a:p>
            <a:p>
              <a:pPr marL="0" marR="0" lvl="0" indent="0" algn="l" rtl="0">
                <a:spcBef>
                  <a:spcPts val="0"/>
                </a:spcBef>
                <a:buNone/>
              </a:pPr>
              <a:endParaRPr sz="1000" b="0">
                <a:solidFill>
                  <a:srgbClr val="BFBFBF"/>
                </a:solidFill>
                <a:latin typeface="Trebuchet MS"/>
                <a:ea typeface="Trebuchet MS"/>
                <a:cs typeface="Trebuchet MS"/>
                <a:sym typeface="Trebuchet MS"/>
              </a:endParaRPr>
            </a:p>
            <a:p>
              <a:pPr marL="0" marR="0" lvl="0" indent="0" algn="l" rtl="0">
                <a:spcBef>
                  <a:spcPts val="0"/>
                </a:spcBef>
                <a:buSzPct val="25000"/>
                <a:buNone/>
              </a:pPr>
              <a:r>
                <a:rPr lang="en-US" sz="1125" b="1">
                  <a:solidFill>
                    <a:schemeClr val="lt1"/>
                  </a:solidFill>
                  <a:latin typeface="Trebuchet MS"/>
                  <a:ea typeface="Trebuchet MS"/>
                  <a:cs typeface="Trebuchet MS"/>
                  <a:sym typeface="Trebuchet MS"/>
                </a:rPr>
                <a:t/>
              </a:r>
              <a:br>
                <a:rPr lang="en-US" sz="1125" b="1">
                  <a:solidFill>
                    <a:schemeClr val="lt1"/>
                  </a:solidFill>
                  <a:latin typeface="Trebuchet MS"/>
                  <a:ea typeface="Trebuchet MS"/>
                  <a:cs typeface="Trebuchet MS"/>
                  <a:sym typeface="Trebuchet MS"/>
                </a:rPr>
              </a:br>
              <a:endParaRPr lang="en-US" sz="1125" b="1">
                <a:solidFill>
                  <a:schemeClr val="lt1"/>
                </a:solidFill>
                <a:latin typeface="Trebuchet MS"/>
                <a:ea typeface="Trebuchet MS"/>
                <a:cs typeface="Trebuchet MS"/>
                <a:sym typeface="Trebuchet MS"/>
              </a:endParaRPr>
            </a:p>
            <a:p>
              <a:pPr marL="0" marR="0" lvl="0" indent="0" algn="ctr" rtl="0">
                <a:spcBef>
                  <a:spcPts val="0"/>
                </a:spcBef>
                <a:buNone/>
              </a:pPr>
              <a:endParaRPr sz="1125" b="1">
                <a:solidFill>
                  <a:srgbClr val="FFC000"/>
                </a:solidFill>
                <a:latin typeface="Trebuchet MS"/>
                <a:ea typeface="Trebuchet MS"/>
                <a:cs typeface="Trebuchet MS"/>
                <a:sym typeface="Trebuchet MS"/>
              </a:endParaRPr>
            </a:p>
            <a:p>
              <a:pPr marL="0" marR="0" lvl="0" indent="0" algn="ctr" rtl="0">
                <a:spcBef>
                  <a:spcPts val="0"/>
                </a:spcBef>
                <a:buNone/>
              </a:pPr>
              <a:endParaRPr sz="1125" b="1">
                <a:solidFill>
                  <a:srgbClr val="FFC000"/>
                </a:solidFill>
                <a:latin typeface="Trebuchet MS"/>
                <a:ea typeface="Trebuchet MS"/>
                <a:cs typeface="Trebuchet MS"/>
                <a:sym typeface="Trebuchet MS"/>
              </a:endParaRPr>
            </a:p>
            <a:p>
              <a:pPr marL="0" marR="0" lvl="0" indent="0" algn="ctr" rtl="0">
                <a:spcBef>
                  <a:spcPts val="0"/>
                </a:spcBef>
                <a:buSzPct val="25000"/>
                <a:buNone/>
              </a:pPr>
              <a:r>
                <a:rPr lang="en-US" sz="1250" b="1">
                  <a:solidFill>
                    <a:srgbClr val="FFC000"/>
                  </a:solidFill>
                  <a:latin typeface="Trebuchet MS"/>
                  <a:ea typeface="Trebuchet MS"/>
                  <a:cs typeface="Trebuchet MS"/>
                  <a:sym typeface="Trebuchet MS"/>
                </a:rPr>
                <a:t>Adding Logos / Seals</a:t>
              </a:r>
            </a:p>
            <a:p>
              <a:pPr marL="0" marR="0" lvl="0" indent="0" algn="l" rtl="0">
                <a:spcBef>
                  <a:spcPts val="0"/>
                </a:spcBef>
                <a:buSzPct val="25000"/>
                <a:buNone/>
              </a:pPr>
              <a:r>
                <a:rPr lang="en-US" sz="1000" b="0">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marL="0" marR="0" lvl="0" indent="0" algn="l" rtl="0">
                <a:spcBef>
                  <a:spcPts val="0"/>
                </a:spcBef>
                <a:buNone/>
              </a:pPr>
              <a:endParaRPr sz="656" b="0">
                <a:solidFill>
                  <a:srgbClr val="BFBFBF"/>
                </a:solidFill>
                <a:latin typeface="Trebuchet MS"/>
                <a:ea typeface="Trebuchet MS"/>
                <a:cs typeface="Trebuchet MS"/>
                <a:sym typeface="Trebuchet MS"/>
              </a:endParaRPr>
            </a:p>
            <a:p>
              <a:pPr marL="0" marR="0" lvl="0" indent="0" algn="l" rtl="0">
                <a:spcBef>
                  <a:spcPts val="0"/>
                </a:spcBef>
                <a:buSzPct val="25000"/>
                <a:buNone/>
              </a:pPr>
              <a:r>
                <a:rPr lang="en-US" sz="1000" b="1">
                  <a:solidFill>
                    <a:srgbClr val="FFC000"/>
                  </a:solidFill>
                  <a:latin typeface="Trebuchet MS"/>
                  <a:ea typeface="Trebuchet MS"/>
                  <a:cs typeface="Trebuchet MS"/>
                  <a:sym typeface="Trebuchet MS"/>
                </a:rPr>
                <a:t>TIP: </a:t>
              </a:r>
              <a:r>
                <a:rPr lang="en-US" sz="1000" b="0">
                  <a:solidFill>
                    <a:srgbClr val="BFBFBF"/>
                  </a:solidFill>
                  <a:latin typeface="Trebuchet MS"/>
                  <a:ea typeface="Trebuchet MS"/>
                  <a:cs typeface="Trebuchet MS"/>
                  <a:sym typeface="Trebuchet MS"/>
                </a:rPr>
                <a:t>See if your company’s logo is available on our free poster templates page.</a:t>
              </a:r>
            </a:p>
            <a:p>
              <a:pPr marL="0" marR="0" lvl="0" indent="0" algn="l" rtl="0">
                <a:spcBef>
                  <a:spcPts val="0"/>
                </a:spcBef>
                <a:buNone/>
              </a:pPr>
              <a:endParaRPr sz="1000" b="0">
                <a:solidFill>
                  <a:schemeClr val="lt1"/>
                </a:solidFill>
                <a:latin typeface="Trebuchet MS"/>
                <a:ea typeface="Trebuchet MS"/>
                <a:cs typeface="Trebuchet MS"/>
                <a:sym typeface="Trebuchet MS"/>
              </a:endParaRPr>
            </a:p>
            <a:p>
              <a:pPr marL="0" marR="0" lvl="0" indent="0" algn="ctr" rtl="0">
                <a:spcBef>
                  <a:spcPts val="0"/>
                </a:spcBef>
                <a:buSzPct val="25000"/>
                <a:buNone/>
              </a:pPr>
              <a:r>
                <a:rPr lang="en-US" sz="1250" b="1">
                  <a:solidFill>
                    <a:srgbClr val="FFC000"/>
                  </a:solidFill>
                  <a:latin typeface="Trebuchet MS"/>
                  <a:ea typeface="Trebuchet MS"/>
                  <a:cs typeface="Trebuchet MS"/>
                  <a:sym typeface="Trebuchet MS"/>
                </a:rPr>
                <a:t>Photographs / Graphics</a:t>
              </a:r>
            </a:p>
            <a:p>
              <a:pPr marL="0" marR="0" lvl="0" indent="0" algn="l" rtl="0">
                <a:spcBef>
                  <a:spcPts val="0"/>
                </a:spcBef>
                <a:buSzPct val="25000"/>
                <a:buNone/>
              </a:pPr>
              <a:r>
                <a:rPr lang="en-US" sz="1000" b="0">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p>
            <a:p>
              <a:pPr marL="0" marR="0" lvl="0" indent="0" algn="l" rtl="0">
                <a:spcBef>
                  <a:spcPts val="0"/>
                </a:spcBef>
                <a:buNone/>
              </a:pPr>
              <a:endParaRPr sz="1000" b="0">
                <a:solidFill>
                  <a:schemeClr val="lt1"/>
                </a:solidFill>
                <a:latin typeface="Trebuchet MS"/>
                <a:ea typeface="Trebuchet MS"/>
                <a:cs typeface="Trebuchet MS"/>
                <a:sym typeface="Trebuchet MS"/>
              </a:endParaRPr>
            </a:p>
            <a:p>
              <a:pPr marL="0" marR="0" lvl="0" indent="0" algn="ctr" rtl="0">
                <a:spcBef>
                  <a:spcPts val="0"/>
                </a:spcBef>
                <a:buNone/>
              </a:pPr>
              <a:endParaRPr sz="1125" b="1">
                <a:solidFill>
                  <a:srgbClr val="FFC000"/>
                </a:solidFill>
                <a:latin typeface="Trebuchet MS"/>
                <a:ea typeface="Trebuchet MS"/>
                <a:cs typeface="Trebuchet MS"/>
                <a:sym typeface="Trebuchet MS"/>
              </a:endParaRPr>
            </a:p>
            <a:p>
              <a:pPr marL="0" marR="0" lvl="0" indent="0" algn="ctr" rtl="0">
                <a:spcBef>
                  <a:spcPts val="0"/>
                </a:spcBef>
                <a:buNone/>
              </a:pPr>
              <a:endParaRPr sz="1125" b="1">
                <a:solidFill>
                  <a:srgbClr val="FFC000"/>
                </a:solidFill>
                <a:latin typeface="Trebuchet MS"/>
                <a:ea typeface="Trebuchet MS"/>
                <a:cs typeface="Trebuchet MS"/>
                <a:sym typeface="Trebuchet MS"/>
              </a:endParaRPr>
            </a:p>
            <a:p>
              <a:pPr marL="0" marR="0" lvl="0" indent="0" algn="ctr" rtl="0">
                <a:spcBef>
                  <a:spcPts val="0"/>
                </a:spcBef>
                <a:buNone/>
              </a:pPr>
              <a:endParaRPr sz="1125" b="1">
                <a:solidFill>
                  <a:srgbClr val="FFC000"/>
                </a:solidFill>
                <a:latin typeface="Trebuchet MS"/>
                <a:ea typeface="Trebuchet MS"/>
                <a:cs typeface="Trebuchet MS"/>
                <a:sym typeface="Trebuchet MS"/>
              </a:endParaRPr>
            </a:p>
            <a:p>
              <a:pPr marL="0" marR="0" lvl="0" indent="0" algn="ctr" rtl="0">
                <a:spcBef>
                  <a:spcPts val="0"/>
                </a:spcBef>
                <a:buNone/>
              </a:pPr>
              <a:endParaRPr sz="1125" b="1">
                <a:solidFill>
                  <a:srgbClr val="FFC000"/>
                </a:solidFill>
                <a:latin typeface="Trebuchet MS"/>
                <a:ea typeface="Trebuchet MS"/>
                <a:cs typeface="Trebuchet MS"/>
                <a:sym typeface="Trebuchet MS"/>
              </a:endParaRPr>
            </a:p>
            <a:p>
              <a:pPr marL="0" marR="0" lvl="0" indent="0" algn="ctr" rtl="0">
                <a:spcBef>
                  <a:spcPts val="0"/>
                </a:spcBef>
                <a:buNone/>
              </a:pPr>
              <a:endParaRPr sz="1125" b="1">
                <a:solidFill>
                  <a:srgbClr val="FFC000"/>
                </a:solidFill>
                <a:latin typeface="Trebuchet MS"/>
                <a:ea typeface="Trebuchet MS"/>
                <a:cs typeface="Trebuchet MS"/>
                <a:sym typeface="Trebuchet MS"/>
              </a:endParaRPr>
            </a:p>
            <a:p>
              <a:pPr marL="0" marR="0" lvl="0" indent="0" algn="ctr" rtl="0">
                <a:spcBef>
                  <a:spcPts val="0"/>
                </a:spcBef>
                <a:buNone/>
              </a:pPr>
              <a:endParaRPr sz="1125" b="1">
                <a:solidFill>
                  <a:srgbClr val="FFC000"/>
                </a:solidFill>
                <a:latin typeface="Trebuchet MS"/>
                <a:ea typeface="Trebuchet MS"/>
                <a:cs typeface="Trebuchet MS"/>
                <a:sym typeface="Trebuchet MS"/>
              </a:endParaRPr>
            </a:p>
            <a:p>
              <a:pPr marL="0" marR="0" lvl="0" indent="0" algn="ctr" rtl="0">
                <a:spcBef>
                  <a:spcPts val="0"/>
                </a:spcBef>
                <a:buNone/>
              </a:pPr>
              <a:endParaRPr sz="1125" b="1">
                <a:solidFill>
                  <a:srgbClr val="FFC000"/>
                </a:solidFill>
                <a:latin typeface="Trebuchet MS"/>
                <a:ea typeface="Trebuchet MS"/>
                <a:cs typeface="Trebuchet MS"/>
                <a:sym typeface="Trebuchet MS"/>
              </a:endParaRPr>
            </a:p>
            <a:p>
              <a:pPr marL="0" marR="0" lvl="0" indent="0" algn="ctr" rtl="0">
                <a:spcBef>
                  <a:spcPts val="0"/>
                </a:spcBef>
                <a:buNone/>
              </a:pPr>
              <a:endParaRPr sz="1125" b="1">
                <a:solidFill>
                  <a:srgbClr val="FFC000"/>
                </a:solidFill>
                <a:latin typeface="Trebuchet MS"/>
                <a:ea typeface="Trebuchet MS"/>
                <a:cs typeface="Trebuchet MS"/>
                <a:sym typeface="Trebuchet MS"/>
              </a:endParaRPr>
            </a:p>
            <a:p>
              <a:pPr marL="0" marR="0" lvl="0" indent="0" algn="ctr" rtl="0">
                <a:spcBef>
                  <a:spcPts val="0"/>
                </a:spcBef>
                <a:buSzPct val="25000"/>
                <a:buNone/>
              </a:pPr>
              <a:r>
                <a:rPr lang="en-US" sz="1250" b="1">
                  <a:solidFill>
                    <a:srgbClr val="FFC000"/>
                  </a:solidFill>
                  <a:latin typeface="Trebuchet MS"/>
                  <a:ea typeface="Trebuchet MS"/>
                  <a:cs typeface="Trebuchet MS"/>
                  <a:sym typeface="Trebuchet MS"/>
                </a:rPr>
                <a:t>Image Quality Check</a:t>
              </a:r>
            </a:p>
            <a:p>
              <a:pPr marL="0" marR="0" lvl="0" indent="0" algn="l" rtl="0">
                <a:spcBef>
                  <a:spcPts val="0"/>
                </a:spcBef>
                <a:buSzPct val="25000"/>
                <a:buNone/>
              </a:pPr>
              <a:r>
                <a:rPr lang="en-US" sz="1000" b="0">
                  <a:solidFill>
                    <a:srgbClr val="BFBFBF"/>
                  </a:solidFill>
                  <a:latin typeface="Trebuchet MS"/>
                  <a:ea typeface="Trebuchet MS"/>
                  <a:cs typeface="Trebuchet MS"/>
                  <a:sym typeface="Trebuchet MS"/>
                </a:rPr>
                <a:t>Zoom in and look at your images at 100% magnification. If they look good they will print well. </a:t>
              </a:r>
            </a:p>
          </p:txBody>
        </p:sp>
        <p:cxnSp>
          <p:nvCxnSpPr>
            <p:cNvPr id="71" name="Shape 71"/>
            <p:cNvCxnSpPr/>
            <p:nvPr/>
          </p:nvCxnSpPr>
          <p:spPr>
            <a:xfrm>
              <a:off x="-11220550" y="6558957"/>
              <a:ext cx="10999746" cy="2783"/>
            </a:xfrm>
            <a:prstGeom prst="straightConnector1">
              <a:avLst/>
            </a:prstGeom>
            <a:noFill/>
            <a:ln w="9525" cap="flat" cmpd="sng">
              <a:solidFill>
                <a:srgbClr val="FFC000"/>
              </a:solidFill>
              <a:prstDash val="solid"/>
              <a:round/>
              <a:headEnd type="none" w="med" len="med"/>
              <a:tailEnd type="none" w="med" len="med"/>
            </a:ln>
          </p:spPr>
        </p:cxnSp>
        <p:pic>
          <p:nvPicPr>
            <p:cNvPr id="72" name="Shape 72"/>
            <p:cNvPicPr preferRelativeResize="0"/>
            <p:nvPr/>
          </p:nvPicPr>
          <p:blipFill rotWithShape="1">
            <a:blip r:embed="rId3">
              <a:alphaModFix/>
            </a:blip>
            <a:srcRect/>
            <a:stretch/>
          </p:blipFill>
          <p:spPr>
            <a:xfrm>
              <a:off x="-10921163" y="8258379"/>
              <a:ext cx="1597664" cy="1001614"/>
            </a:xfrm>
            <a:prstGeom prst="rect">
              <a:avLst/>
            </a:prstGeom>
            <a:noFill/>
            <a:ln>
              <a:noFill/>
            </a:ln>
          </p:spPr>
        </p:pic>
        <p:pic>
          <p:nvPicPr>
            <p:cNvPr id="73" name="Shape 73"/>
            <p:cNvPicPr preferRelativeResize="0"/>
            <p:nvPr/>
          </p:nvPicPr>
          <p:blipFill rotWithShape="1">
            <a:blip r:embed="rId4">
              <a:alphaModFix/>
            </a:blip>
            <a:srcRect/>
            <a:stretch/>
          </p:blipFill>
          <p:spPr>
            <a:xfrm>
              <a:off x="-10736022" y="12656056"/>
              <a:ext cx="9986806" cy="877997"/>
            </a:xfrm>
            <a:prstGeom prst="rect">
              <a:avLst/>
            </a:prstGeom>
            <a:noFill/>
            <a:ln>
              <a:noFill/>
            </a:ln>
          </p:spPr>
        </p:pic>
        <p:grpSp>
          <p:nvGrpSpPr>
            <p:cNvPr id="74" name="Shape 74"/>
            <p:cNvGrpSpPr/>
            <p:nvPr/>
          </p:nvGrpSpPr>
          <p:grpSpPr>
            <a:xfrm>
              <a:off x="-9844889" y="20003961"/>
              <a:ext cx="7631078" cy="1843799"/>
              <a:chOff x="-4516464" y="11400891"/>
              <a:chExt cx="3516822" cy="1016542"/>
            </a:xfrm>
          </p:grpSpPr>
          <p:grpSp>
            <p:nvGrpSpPr>
              <p:cNvPr id="75" name="Shape 75"/>
              <p:cNvGrpSpPr/>
              <p:nvPr/>
            </p:nvGrpSpPr>
            <p:grpSpPr>
              <a:xfrm>
                <a:off x="-2783493" y="11400932"/>
                <a:ext cx="624372" cy="826863"/>
                <a:chOff x="-3958698" y="11604665"/>
                <a:chExt cx="779265" cy="1184884"/>
              </a:xfrm>
            </p:grpSpPr>
            <p:pic>
              <p:nvPicPr>
                <p:cNvPr id="76" name="Shape 76"/>
                <p:cNvPicPr preferRelativeResize="0"/>
                <p:nvPr/>
              </p:nvPicPr>
              <p:blipFill rotWithShape="1">
                <a:blip r:embed="rId5">
                  <a:alphaModFix/>
                </a:blip>
                <a:srcRect/>
                <a:stretch/>
              </p:blipFill>
              <p:spPr>
                <a:xfrm>
                  <a:off x="-3948160" y="11604665"/>
                  <a:ext cx="768727" cy="1090753"/>
                </a:xfrm>
                <a:prstGeom prst="rect">
                  <a:avLst/>
                </a:prstGeom>
                <a:noFill/>
                <a:ln>
                  <a:noFill/>
                </a:ln>
              </p:spPr>
            </p:pic>
            <p:sp>
              <p:nvSpPr>
                <p:cNvPr id="77" name="Shape 77"/>
                <p:cNvSpPr txBox="1"/>
                <p:nvPr/>
              </p:nvSpPr>
              <p:spPr>
                <a:xfrm>
                  <a:off x="-3958698" y="12643654"/>
                  <a:ext cx="779262" cy="145895"/>
                </a:xfrm>
                <a:prstGeom prst="rect">
                  <a:avLst/>
                </a:prstGeom>
                <a:solidFill>
                  <a:schemeClr val="accent1"/>
                </a:solidFill>
                <a:ln>
                  <a:noFill/>
                </a:ln>
              </p:spPr>
              <p:txBody>
                <a:bodyPr lIns="0" tIns="0" rIns="0" bIns="0" anchor="t" anchorCtr="0">
                  <a:noAutofit/>
                </a:bodyPr>
                <a:lstStyle/>
                <a:p>
                  <a:pPr marL="0" marR="0" lvl="0" indent="0" algn="ctr" rtl="0">
                    <a:spcBef>
                      <a:spcPts val="0"/>
                    </a:spcBef>
                    <a:buSzPct val="25000"/>
                    <a:buNone/>
                  </a:pPr>
                  <a:r>
                    <a:rPr lang="en-US" sz="750" b="1">
                      <a:solidFill>
                        <a:schemeClr val="dk1"/>
                      </a:solidFill>
                      <a:latin typeface="Calibri"/>
                      <a:ea typeface="Calibri"/>
                      <a:cs typeface="Calibri"/>
                      <a:sym typeface="Calibri"/>
                    </a:rPr>
                    <a:t>ORIGINAL</a:t>
                  </a:r>
                </a:p>
              </p:txBody>
            </p:sp>
          </p:grpSp>
          <p:grpSp>
            <p:nvGrpSpPr>
              <p:cNvPr id="78" name="Shape 78"/>
              <p:cNvGrpSpPr/>
              <p:nvPr/>
            </p:nvGrpSpPr>
            <p:grpSpPr>
              <a:xfrm>
                <a:off x="-2033158" y="11400891"/>
                <a:ext cx="1033517" cy="828510"/>
                <a:chOff x="-2921738" y="11667365"/>
                <a:chExt cx="1420279" cy="1138555"/>
              </a:xfrm>
            </p:grpSpPr>
            <p:pic>
              <p:nvPicPr>
                <p:cNvPr id="79" name="Shape 79"/>
                <p:cNvPicPr preferRelativeResize="0"/>
                <p:nvPr/>
              </p:nvPicPr>
              <p:blipFill rotWithShape="1">
                <a:blip r:embed="rId5">
                  <a:alphaModFix/>
                </a:blip>
                <a:srcRect/>
                <a:stretch/>
              </p:blipFill>
              <p:spPr>
                <a:xfrm>
                  <a:off x="-2921738" y="11667365"/>
                  <a:ext cx="1420279" cy="1029695"/>
                </a:xfrm>
                <a:prstGeom prst="rect">
                  <a:avLst/>
                </a:prstGeom>
                <a:noFill/>
                <a:ln>
                  <a:noFill/>
                </a:ln>
              </p:spPr>
            </p:pic>
            <p:sp>
              <p:nvSpPr>
                <p:cNvPr id="80" name="Shape 80"/>
                <p:cNvSpPr txBox="1"/>
                <p:nvPr/>
              </p:nvSpPr>
              <p:spPr>
                <a:xfrm>
                  <a:off x="-2918991" y="12642653"/>
                  <a:ext cx="1417532" cy="163267"/>
                </a:xfrm>
                <a:prstGeom prst="rect">
                  <a:avLst/>
                </a:prstGeom>
                <a:solidFill>
                  <a:srgbClr val="FF0000"/>
                </a:solidFill>
                <a:ln>
                  <a:noFill/>
                </a:ln>
              </p:spPr>
              <p:txBody>
                <a:bodyPr lIns="0" tIns="0" rIns="0" bIns="0" anchor="t" anchorCtr="0">
                  <a:noAutofit/>
                </a:bodyPr>
                <a:lstStyle/>
                <a:p>
                  <a:pPr marL="0" marR="0" lvl="0" indent="0" algn="ctr" rtl="0">
                    <a:spcBef>
                      <a:spcPts val="0"/>
                    </a:spcBef>
                    <a:buSzPct val="25000"/>
                    <a:buNone/>
                  </a:pPr>
                  <a:r>
                    <a:rPr lang="en-US" sz="875" b="1">
                      <a:solidFill>
                        <a:schemeClr val="lt1"/>
                      </a:solidFill>
                      <a:latin typeface="Calibri"/>
                      <a:ea typeface="Calibri"/>
                      <a:cs typeface="Calibri"/>
                      <a:sym typeface="Calibri"/>
                    </a:rPr>
                    <a:t>DISTORTED</a:t>
                  </a:r>
                </a:p>
              </p:txBody>
            </p:sp>
          </p:grpSp>
          <p:pic>
            <p:nvPicPr>
              <p:cNvPr id="81" name="Shape 81"/>
              <p:cNvPicPr preferRelativeResize="0"/>
              <p:nvPr/>
            </p:nvPicPr>
            <p:blipFill rotWithShape="1">
              <a:blip r:embed="rId6">
                <a:alphaModFix/>
              </a:blip>
              <a:srcRect/>
              <a:stretch/>
            </p:blipFill>
            <p:spPr>
              <a:xfrm>
                <a:off x="-4516464" y="11400895"/>
                <a:ext cx="1098741" cy="847760"/>
              </a:xfrm>
              <a:prstGeom prst="rect">
                <a:avLst/>
              </a:prstGeom>
              <a:noFill/>
              <a:ln>
                <a:noFill/>
              </a:ln>
            </p:spPr>
          </p:pic>
          <p:sp>
            <p:nvSpPr>
              <p:cNvPr id="82" name="Shape 82"/>
              <p:cNvSpPr txBox="1"/>
              <p:nvPr/>
            </p:nvSpPr>
            <p:spPr>
              <a:xfrm>
                <a:off x="-4471892" y="12298627"/>
                <a:ext cx="1035685" cy="118806"/>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US" sz="875">
                    <a:solidFill>
                      <a:schemeClr val="lt1"/>
                    </a:solidFill>
                    <a:latin typeface="Calibri"/>
                    <a:ea typeface="Calibri"/>
                    <a:cs typeface="Calibri"/>
                    <a:sym typeface="Calibri"/>
                  </a:rPr>
                  <a:t>Corner handles</a:t>
                </a:r>
              </a:p>
            </p:txBody>
          </p:sp>
        </p:grpSp>
        <p:grpSp>
          <p:nvGrpSpPr>
            <p:cNvPr id="83" name="Shape 83"/>
            <p:cNvGrpSpPr/>
            <p:nvPr/>
          </p:nvGrpSpPr>
          <p:grpSpPr>
            <a:xfrm>
              <a:off x="-9469599" y="23877377"/>
              <a:ext cx="7832517" cy="2027103"/>
              <a:chOff x="-4365233" y="13511539"/>
              <a:chExt cx="3609656" cy="1117604"/>
            </a:xfrm>
          </p:grpSpPr>
          <p:pic>
            <p:nvPicPr>
              <p:cNvPr id="84" name="Shape 84"/>
              <p:cNvPicPr preferRelativeResize="0"/>
              <p:nvPr/>
            </p:nvPicPr>
            <p:blipFill rotWithShape="1">
              <a:blip r:embed="rId7">
                <a:alphaModFix/>
              </a:blip>
              <a:srcRect/>
              <a:stretch/>
            </p:blipFill>
            <p:spPr>
              <a:xfrm>
                <a:off x="-4116855" y="13661576"/>
                <a:ext cx="1512651" cy="772699"/>
              </a:xfrm>
              <a:prstGeom prst="rect">
                <a:avLst/>
              </a:prstGeom>
              <a:noFill/>
              <a:ln>
                <a:noFill/>
              </a:ln>
            </p:spPr>
          </p:pic>
          <p:pic>
            <p:nvPicPr>
              <p:cNvPr id="85" name="Shape 85"/>
              <p:cNvPicPr preferRelativeResize="0"/>
              <p:nvPr/>
            </p:nvPicPr>
            <p:blipFill rotWithShape="1">
              <a:blip r:embed="rId8">
                <a:alphaModFix/>
              </a:blip>
              <a:srcRect/>
              <a:stretch/>
            </p:blipFill>
            <p:spPr>
              <a:xfrm>
                <a:off x="-2534017" y="13661576"/>
                <a:ext cx="1512651" cy="772699"/>
              </a:xfrm>
              <a:prstGeom prst="rect">
                <a:avLst/>
              </a:prstGeom>
              <a:noFill/>
              <a:ln>
                <a:noFill/>
              </a:ln>
            </p:spPr>
          </p:pic>
          <p:sp>
            <p:nvSpPr>
              <p:cNvPr id="86" name="Shape 86"/>
              <p:cNvSpPr txBox="1"/>
              <p:nvPr/>
            </p:nvSpPr>
            <p:spPr>
              <a:xfrm rot="-5400000">
                <a:off x="-4859006" y="14005311"/>
                <a:ext cx="1117601" cy="130056"/>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US" sz="688">
                    <a:solidFill>
                      <a:srgbClr val="92D050"/>
                    </a:solidFill>
                    <a:latin typeface="Calibri"/>
                    <a:ea typeface="Calibri"/>
                    <a:cs typeface="Calibri"/>
                    <a:sym typeface="Calibri"/>
                  </a:rPr>
                  <a:t>Good </a:t>
                </a:r>
                <a:r>
                  <a:rPr lang="en-US" sz="688">
                    <a:solidFill>
                      <a:schemeClr val="lt1"/>
                    </a:solidFill>
                    <a:latin typeface="Calibri"/>
                    <a:ea typeface="Calibri"/>
                    <a:cs typeface="Calibri"/>
                    <a:sym typeface="Calibri"/>
                  </a:rPr>
                  <a:t>printing quality</a:t>
                </a:r>
              </a:p>
            </p:txBody>
          </p:sp>
          <p:sp>
            <p:nvSpPr>
              <p:cNvPr id="87" name="Shape 87"/>
              <p:cNvSpPr txBox="1"/>
              <p:nvPr/>
            </p:nvSpPr>
            <p:spPr>
              <a:xfrm rot="-5400000">
                <a:off x="-1385298" y="13999423"/>
                <a:ext cx="1117601" cy="141839"/>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US" sz="750">
                    <a:solidFill>
                      <a:srgbClr val="FF0000"/>
                    </a:solidFill>
                    <a:latin typeface="Calibri"/>
                    <a:ea typeface="Calibri"/>
                    <a:cs typeface="Calibri"/>
                    <a:sym typeface="Calibri"/>
                  </a:rPr>
                  <a:t>Bad </a:t>
                </a:r>
                <a:r>
                  <a:rPr lang="en-US" sz="750">
                    <a:solidFill>
                      <a:schemeClr val="lt1"/>
                    </a:solidFill>
                    <a:latin typeface="Calibri"/>
                    <a:ea typeface="Calibri"/>
                    <a:cs typeface="Calibri"/>
                    <a:sym typeface="Calibri"/>
                  </a:rPr>
                  <a:t>printing quality</a:t>
                </a:r>
              </a:p>
            </p:txBody>
          </p:sp>
        </p:grpSp>
      </p:grpSp>
      <p:grpSp>
        <p:nvGrpSpPr>
          <p:cNvPr id="88" name="Shape 88"/>
          <p:cNvGrpSpPr/>
          <p:nvPr/>
        </p:nvGrpSpPr>
        <p:grpSpPr>
          <a:xfrm>
            <a:off x="36857895" y="14025"/>
            <a:ext cx="7369733" cy="27417979"/>
            <a:chOff x="36782325" y="0"/>
            <a:chExt cx="11062138" cy="27432000"/>
          </a:xfrm>
        </p:grpSpPr>
        <p:sp>
          <p:nvSpPr>
            <p:cNvPr id="89" name="Shape 89"/>
            <p:cNvSpPr/>
            <p:nvPr/>
          </p:nvSpPr>
          <p:spPr>
            <a:xfrm>
              <a:off x="36782325" y="0"/>
              <a:ext cx="11062138" cy="27432000"/>
            </a:xfrm>
            <a:prstGeom prst="rect">
              <a:avLst/>
            </a:prstGeom>
            <a:solidFill>
              <a:srgbClr val="0C0C0C"/>
            </a:solidFill>
            <a:ln>
              <a:noFill/>
            </a:ln>
          </p:spPr>
          <p:txBody>
            <a:bodyPr lIns="457200" tIns="457200" rIns="457200" bIns="0" anchor="t" anchorCtr="0">
              <a:noAutofit/>
            </a:bodyPr>
            <a:lstStyle/>
            <a:p>
              <a:pPr marL="0" marR="0" lvl="0" indent="0" algn="ctr" rtl="0">
                <a:spcBef>
                  <a:spcPts val="0"/>
                </a:spcBef>
                <a:buSzPct val="25000"/>
                <a:buNone/>
              </a:pPr>
              <a:r>
                <a:rPr lang="en-US" sz="2000" b="1">
                  <a:solidFill>
                    <a:schemeClr val="lt1"/>
                  </a:solidFill>
                  <a:latin typeface="Trebuchet MS"/>
                  <a:ea typeface="Trebuchet MS"/>
                  <a:cs typeface="Trebuchet MS"/>
                  <a:sym typeface="Trebuchet MS"/>
                </a:rPr>
                <a:t>QUICK START (cont.)</a:t>
              </a:r>
            </a:p>
            <a:p>
              <a:pPr marL="0" marR="0" lvl="0" indent="0" algn="ctr" rtl="0">
                <a:spcBef>
                  <a:spcPts val="0"/>
                </a:spcBef>
                <a:buNone/>
              </a:pPr>
              <a:endParaRPr sz="1750" b="1">
                <a:solidFill>
                  <a:schemeClr val="lt1"/>
                </a:solidFill>
                <a:latin typeface="Trebuchet MS"/>
                <a:ea typeface="Trebuchet MS"/>
                <a:cs typeface="Trebuchet MS"/>
                <a:sym typeface="Trebuchet MS"/>
              </a:endParaRPr>
            </a:p>
            <a:p>
              <a:pPr marL="0" marR="0" lvl="0" indent="0" algn="ctr" rtl="0">
                <a:spcBef>
                  <a:spcPts val="0"/>
                </a:spcBef>
                <a:spcAft>
                  <a:spcPts val="0"/>
                </a:spcAft>
                <a:buSzPct val="25000"/>
                <a:buNone/>
              </a:pPr>
              <a:r>
                <a:rPr lang="en-US" sz="1250" b="1">
                  <a:solidFill>
                    <a:srgbClr val="FFC000"/>
                  </a:solidFill>
                  <a:latin typeface="Trebuchet MS"/>
                  <a:ea typeface="Trebuchet MS"/>
                  <a:cs typeface="Trebuchet MS"/>
                  <a:sym typeface="Trebuchet MS"/>
                </a:rPr>
                <a:t>How to change the template color theme</a:t>
              </a:r>
            </a:p>
            <a:p>
              <a:pPr marL="0" marR="0" lvl="2" indent="0" algn="l" rtl="0">
                <a:lnSpc>
                  <a:spcPct val="100000"/>
                </a:lnSpc>
                <a:spcBef>
                  <a:spcPts val="0"/>
                </a:spcBef>
                <a:spcAft>
                  <a:spcPts val="0"/>
                </a:spcAft>
                <a:buClr>
                  <a:srgbClr val="BFBFBF"/>
                </a:buClr>
                <a:buSzPct val="25000"/>
                <a:buFont typeface="Trebuchet MS"/>
                <a:buNone/>
              </a:pPr>
              <a:r>
                <a:rPr lang="en-US" sz="1000" b="0" i="0" u="none" strike="noStrike" cap="non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p>
            <a:p>
              <a:pPr marL="0" marR="0" lvl="2" indent="0" algn="l" rtl="0">
                <a:lnSpc>
                  <a:spcPct val="100000"/>
                </a:lnSpc>
                <a:spcBef>
                  <a:spcPts val="0"/>
                </a:spcBef>
                <a:spcAft>
                  <a:spcPts val="0"/>
                </a:spcAft>
                <a:buClr>
                  <a:schemeClr val="lt1"/>
                </a:buClr>
                <a:buFont typeface="Calibri"/>
                <a:buNone/>
              </a:pPr>
              <a:endParaRPr sz="10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1000" b="0">
                <a:solidFill>
                  <a:srgbClr val="BFBFBF"/>
                </a:solidFill>
                <a:latin typeface="Trebuchet MS"/>
                <a:ea typeface="Trebuchet MS"/>
                <a:cs typeface="Trebuchet MS"/>
                <a:sym typeface="Trebuchet MS"/>
              </a:endParaRPr>
            </a:p>
            <a:p>
              <a:pPr marL="0" marR="0" lvl="0" indent="0" algn="l" rtl="0">
                <a:spcBef>
                  <a:spcPts val="0"/>
                </a:spcBef>
                <a:buNone/>
              </a:pPr>
              <a:endParaRPr sz="1000" b="0">
                <a:solidFill>
                  <a:srgbClr val="BFBFBF"/>
                </a:solidFill>
                <a:latin typeface="Trebuchet MS"/>
                <a:ea typeface="Trebuchet MS"/>
                <a:cs typeface="Trebuchet MS"/>
                <a:sym typeface="Trebuchet MS"/>
              </a:endParaRPr>
            </a:p>
            <a:p>
              <a:pPr marL="0" marR="0" lvl="0" indent="0" algn="l" rtl="0">
                <a:spcBef>
                  <a:spcPts val="0"/>
                </a:spcBef>
                <a:buNone/>
              </a:pPr>
              <a:endParaRPr sz="1000" b="0">
                <a:solidFill>
                  <a:srgbClr val="BFBFBF"/>
                </a:solidFill>
                <a:latin typeface="Trebuchet MS"/>
                <a:ea typeface="Trebuchet MS"/>
                <a:cs typeface="Trebuchet MS"/>
                <a:sym typeface="Trebuchet MS"/>
              </a:endParaRPr>
            </a:p>
            <a:p>
              <a:pPr marL="0" marR="0" lvl="0" indent="0" algn="l" rtl="0">
                <a:spcBef>
                  <a:spcPts val="0"/>
                </a:spcBef>
                <a:buNone/>
              </a:pPr>
              <a:endParaRPr sz="1000" b="0">
                <a:solidFill>
                  <a:srgbClr val="BFBFBF"/>
                </a:solidFill>
                <a:latin typeface="Trebuchet MS"/>
                <a:ea typeface="Trebuchet MS"/>
                <a:cs typeface="Trebuchet MS"/>
                <a:sym typeface="Trebuchet MS"/>
              </a:endParaRPr>
            </a:p>
            <a:p>
              <a:pPr marL="0" marR="0" lvl="0" indent="0" algn="l" rtl="0">
                <a:spcBef>
                  <a:spcPts val="0"/>
                </a:spcBef>
                <a:buNone/>
              </a:pPr>
              <a:endParaRPr sz="1000" b="0">
                <a:solidFill>
                  <a:srgbClr val="BFBFBF"/>
                </a:solidFill>
                <a:latin typeface="Trebuchet MS"/>
                <a:ea typeface="Trebuchet MS"/>
                <a:cs typeface="Trebuchet MS"/>
                <a:sym typeface="Trebuchet MS"/>
              </a:endParaRPr>
            </a:p>
            <a:p>
              <a:pPr marL="0" marR="0" lvl="0" indent="0" algn="l" rtl="0">
                <a:spcBef>
                  <a:spcPts val="0"/>
                </a:spcBef>
                <a:buNone/>
              </a:pPr>
              <a:endParaRPr sz="1000" b="0">
                <a:solidFill>
                  <a:srgbClr val="BFBFBF"/>
                </a:solidFill>
                <a:latin typeface="Trebuchet MS"/>
                <a:ea typeface="Trebuchet MS"/>
                <a:cs typeface="Trebuchet MS"/>
                <a:sym typeface="Trebuchet MS"/>
              </a:endParaRPr>
            </a:p>
            <a:p>
              <a:pPr marL="0" marR="0" lvl="0" indent="0" algn="l" rtl="0">
                <a:spcBef>
                  <a:spcPts val="0"/>
                </a:spcBef>
                <a:buNone/>
              </a:pPr>
              <a:endParaRPr sz="1000" b="0">
                <a:solidFill>
                  <a:srgbClr val="BFBFBF"/>
                </a:solidFill>
                <a:latin typeface="Trebuchet MS"/>
                <a:ea typeface="Trebuchet MS"/>
                <a:cs typeface="Trebuchet MS"/>
                <a:sym typeface="Trebuchet MS"/>
              </a:endParaRPr>
            </a:p>
            <a:p>
              <a:pPr marL="0" marR="0" lvl="0" indent="0" algn="l" rtl="0">
                <a:spcBef>
                  <a:spcPts val="0"/>
                </a:spcBef>
                <a:buNone/>
              </a:pPr>
              <a:endParaRPr sz="1000" b="0">
                <a:solidFill>
                  <a:srgbClr val="BFBFBF"/>
                </a:solidFill>
                <a:latin typeface="Trebuchet MS"/>
                <a:ea typeface="Trebuchet MS"/>
                <a:cs typeface="Trebuchet MS"/>
                <a:sym typeface="Trebuchet MS"/>
              </a:endParaRPr>
            </a:p>
            <a:p>
              <a:pPr marL="0" marR="0" lvl="0" indent="0" algn="l" rtl="0">
                <a:spcBef>
                  <a:spcPts val="0"/>
                </a:spcBef>
                <a:buSzPct val="25000"/>
                <a:buNone/>
              </a:pPr>
              <a:r>
                <a:rPr lang="en-US" sz="1000" b="0">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p>
            <a:p>
              <a:pPr marL="0" marR="0" lvl="0" indent="0" algn="l" rtl="0">
                <a:spcBef>
                  <a:spcPts val="0"/>
                </a:spcBef>
                <a:buNone/>
              </a:pPr>
              <a:endParaRPr sz="1000" b="0">
                <a:solidFill>
                  <a:srgbClr val="BFBFBF"/>
                </a:solidFill>
                <a:latin typeface="Trebuchet MS"/>
                <a:ea typeface="Trebuchet MS"/>
                <a:cs typeface="Trebuchet MS"/>
                <a:sym typeface="Trebuchet MS"/>
              </a:endParaRPr>
            </a:p>
            <a:p>
              <a:pPr marL="0" marR="0" lvl="0" indent="0" algn="ctr" rtl="0">
                <a:spcBef>
                  <a:spcPts val="0"/>
                </a:spcBef>
                <a:buSzPct val="25000"/>
                <a:buNone/>
              </a:pPr>
              <a:r>
                <a:rPr lang="en-US" sz="1250" b="1">
                  <a:solidFill>
                    <a:srgbClr val="FFC000"/>
                  </a:solidFill>
                  <a:latin typeface="Trebuchet MS"/>
                  <a:ea typeface="Trebuchet MS"/>
                  <a:cs typeface="Trebuchet MS"/>
                  <a:sym typeface="Trebuchet MS"/>
                </a:rPr>
                <a:t>How to add Text</a:t>
              </a:r>
            </a:p>
            <a:p>
              <a:pPr marL="1081425" marR="0" lvl="2" indent="-3909" algn="l" rtl="0">
                <a:spcBef>
                  <a:spcPts val="0"/>
                </a:spcBef>
                <a:buSzPct val="25000"/>
                <a:buNone/>
              </a:pPr>
              <a:r>
                <a:rPr lang="en-US" sz="1000" b="0" i="0" u="none" strike="noStrike" cap="non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p>
            <a:p>
              <a:pPr marL="948911" marR="0" lvl="2" indent="-2363" algn="l" rtl="0">
                <a:spcBef>
                  <a:spcPts val="0"/>
                </a:spcBef>
                <a:spcAft>
                  <a:spcPts val="0"/>
                </a:spcAft>
                <a:buNone/>
              </a:pPr>
              <a:endParaRPr sz="10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BFBFBF"/>
                </a:buClr>
                <a:buSzPct val="25000"/>
                <a:buFont typeface="Trebuchet MS"/>
                <a:buNone/>
              </a:pPr>
              <a:r>
                <a:rPr lang="en-US" sz="1000" b="0">
                  <a:solidFill>
                    <a:srgbClr val="BFBFBF"/>
                  </a:solidFill>
                  <a:latin typeface="Trebuchet MS"/>
                  <a:ea typeface="Trebuchet MS"/>
                  <a:cs typeface="Trebuchet MS"/>
                  <a:sym typeface="Trebuchet MS"/>
                </a:rPr>
                <a:t> </a:t>
              </a:r>
              <a:r>
                <a:rPr lang="en-US" sz="1250" b="1" i="0" u="none" strike="noStrike" cap="none">
                  <a:solidFill>
                    <a:srgbClr val="FFC000"/>
                  </a:solidFill>
                  <a:latin typeface="Trebuchet MS"/>
                  <a:ea typeface="Trebuchet MS"/>
                  <a:cs typeface="Trebuchet MS"/>
                  <a:sym typeface="Trebuchet MS"/>
                </a:rPr>
                <a:t>Text size</a:t>
              </a:r>
            </a:p>
            <a:p>
              <a:pPr marL="0" marR="0" lvl="0" indent="0" algn="l" rtl="0">
                <a:lnSpc>
                  <a:spcPct val="100000"/>
                </a:lnSpc>
                <a:spcBef>
                  <a:spcPts val="0"/>
                </a:spcBef>
                <a:spcAft>
                  <a:spcPts val="0"/>
                </a:spcAft>
                <a:buClr>
                  <a:srgbClr val="BFBFBF"/>
                </a:buClr>
                <a:buSzPct val="25000"/>
                <a:buFont typeface="Trebuchet MS"/>
                <a:buNone/>
              </a:pPr>
              <a:r>
                <a:rPr lang="en-US" sz="1000" b="0" i="0" u="none" strike="noStrike" cap="non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p>
            <a:p>
              <a:pPr marL="948911" marR="0" lvl="2" indent="-2363" algn="l" rtl="0">
                <a:spcBef>
                  <a:spcPts val="0"/>
                </a:spcBef>
                <a:buNone/>
              </a:pPr>
              <a:endParaRPr sz="1000" b="0" i="0" u="none" strike="noStrike" cap="none">
                <a:solidFill>
                  <a:srgbClr val="BFBFBF"/>
                </a:solidFill>
                <a:latin typeface="Trebuchet MS"/>
                <a:ea typeface="Trebuchet MS"/>
                <a:cs typeface="Trebuchet MS"/>
                <a:sym typeface="Trebuchet MS"/>
              </a:endParaRPr>
            </a:p>
            <a:p>
              <a:pPr marL="0" marR="0" lvl="0" indent="0" algn="ctr" rtl="0">
                <a:spcBef>
                  <a:spcPts val="0"/>
                </a:spcBef>
                <a:buSzPct val="25000"/>
                <a:buNone/>
              </a:pPr>
              <a:r>
                <a:rPr lang="en-US" sz="1250" b="1">
                  <a:solidFill>
                    <a:srgbClr val="FFC000"/>
                  </a:solidFill>
                  <a:latin typeface="Trebuchet MS"/>
                  <a:ea typeface="Trebuchet MS"/>
                  <a:cs typeface="Trebuchet MS"/>
                  <a:sym typeface="Trebuchet MS"/>
                </a:rPr>
                <a:t>How to add Tables</a:t>
              </a:r>
            </a:p>
            <a:p>
              <a:pPr marL="607186" marR="0" lvl="1" indent="-5921" algn="l" rtl="0">
                <a:spcBef>
                  <a:spcPts val="0"/>
                </a:spcBef>
                <a:buSzPct val="25000"/>
                <a:buNone/>
              </a:pPr>
              <a:r>
                <a:rPr lang="en-US" sz="1000" b="0" i="0" u="none" strike="noStrike" cap="none">
                  <a:solidFill>
                    <a:srgbClr val="BFBFBF"/>
                  </a:solidFill>
                  <a:latin typeface="Trebuchet MS"/>
                  <a:ea typeface="Trebuchet MS"/>
                  <a:cs typeface="Trebuchet MS"/>
                  <a:sym typeface="Trebuchet MS"/>
                </a:rPr>
                <a:t>To add a table from scratch go to the INSERT menu and click on TABLE. A drop-down box will help you select rows and columns. </a:t>
              </a:r>
            </a:p>
            <a:p>
              <a:pPr marL="0" marR="0" lvl="0" indent="0" algn="l" rtl="0">
                <a:spcBef>
                  <a:spcPts val="0"/>
                </a:spcBef>
                <a:buSzPct val="25000"/>
                <a:buNone/>
              </a:pPr>
              <a:r>
                <a:rPr lang="en-US" sz="1000" b="0">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p>
            <a:p>
              <a:pPr marL="0" marR="0" lvl="0" indent="0" algn="l" rtl="0">
                <a:spcBef>
                  <a:spcPts val="0"/>
                </a:spcBef>
                <a:spcAft>
                  <a:spcPts val="0"/>
                </a:spcAft>
                <a:buNone/>
              </a:pPr>
              <a:endParaRPr sz="1000" b="0">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ct val="25000"/>
                <a:buFont typeface="Trebuchet MS"/>
                <a:buNone/>
              </a:pPr>
              <a:r>
                <a:rPr lang="en-US" sz="1250" b="1" i="0" u="none" strike="noStrike" cap="none">
                  <a:solidFill>
                    <a:srgbClr val="FFC000"/>
                  </a:solidFill>
                  <a:latin typeface="Trebuchet MS"/>
                  <a:ea typeface="Trebuchet MS"/>
                  <a:cs typeface="Trebuchet MS"/>
                  <a:sym typeface="Trebuchet MS"/>
                </a:rPr>
                <a:t>Graphs / Charts</a:t>
              </a:r>
            </a:p>
            <a:p>
              <a:pPr marL="0" marR="0" lvl="0" indent="0" algn="l" rtl="0">
                <a:lnSpc>
                  <a:spcPct val="100000"/>
                </a:lnSpc>
                <a:spcBef>
                  <a:spcPts val="0"/>
                </a:spcBef>
                <a:spcAft>
                  <a:spcPts val="0"/>
                </a:spcAft>
                <a:buClr>
                  <a:srgbClr val="BFBFBF"/>
                </a:buClr>
                <a:buSzPct val="25000"/>
                <a:buFont typeface="Trebuchet MS"/>
                <a:buNone/>
              </a:pPr>
              <a:r>
                <a:rPr lang="en-US" sz="1000" b="0" i="0" u="none" strike="noStrike" cap="non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p>
            <a:p>
              <a:pPr marL="0" marR="0" lvl="0" indent="0" algn="l" rtl="0">
                <a:lnSpc>
                  <a:spcPct val="100000"/>
                </a:lnSpc>
                <a:spcBef>
                  <a:spcPts val="0"/>
                </a:spcBef>
                <a:spcAft>
                  <a:spcPts val="0"/>
                </a:spcAft>
                <a:buClr>
                  <a:schemeClr val="lt1"/>
                </a:buClr>
                <a:buFont typeface="Calibri"/>
                <a:buNone/>
              </a:pPr>
              <a:endParaRPr sz="10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ct val="25000"/>
                <a:buFont typeface="Trebuchet MS"/>
                <a:buNone/>
              </a:pPr>
              <a:r>
                <a:rPr lang="en-US" sz="1250" b="1" i="0" u="none" strike="noStrike" cap="none">
                  <a:solidFill>
                    <a:srgbClr val="FFC000"/>
                  </a:solidFill>
                  <a:latin typeface="Trebuchet MS"/>
                  <a:ea typeface="Trebuchet MS"/>
                  <a:cs typeface="Trebuchet MS"/>
                  <a:sym typeface="Trebuchet MS"/>
                </a:rPr>
                <a:t>How to change the column configuration</a:t>
              </a:r>
            </a:p>
            <a:p>
              <a:pPr marL="0" marR="0" lvl="0" indent="0" algn="l" rtl="0">
                <a:lnSpc>
                  <a:spcPct val="100000"/>
                </a:lnSpc>
                <a:spcBef>
                  <a:spcPts val="0"/>
                </a:spcBef>
                <a:spcAft>
                  <a:spcPts val="0"/>
                </a:spcAft>
                <a:buClr>
                  <a:srgbClr val="BFBFBF"/>
                </a:buClr>
                <a:buSzPct val="25000"/>
                <a:buFont typeface="Trebuchet MS"/>
                <a:buNone/>
              </a:pPr>
              <a:r>
                <a:rPr lang="en-US" sz="1000" b="0" i="0" u="none" strike="noStrike" cap="non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p>
            <a:p>
              <a:pPr marL="0" marR="0" lvl="0" indent="0" algn="ctr" rtl="0">
                <a:lnSpc>
                  <a:spcPct val="100000"/>
                </a:lnSpc>
                <a:spcBef>
                  <a:spcPts val="0"/>
                </a:spcBef>
                <a:spcAft>
                  <a:spcPts val="0"/>
                </a:spcAft>
                <a:buClr>
                  <a:schemeClr val="lt1"/>
                </a:buClr>
                <a:buFont typeface="Calibri"/>
                <a:buNone/>
              </a:pPr>
              <a:endParaRPr sz="1250" b="1" i="0" u="none" strike="noStrike" cap="none">
                <a:solidFill>
                  <a:srgbClr val="FFC000"/>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ct val="25000"/>
                <a:buFont typeface="Trebuchet MS"/>
                <a:buNone/>
              </a:pPr>
              <a:r>
                <a:rPr lang="en-US" sz="1250" b="1" i="0" u="none" strike="noStrike" cap="none">
                  <a:solidFill>
                    <a:srgbClr val="FFC000"/>
                  </a:solidFill>
                  <a:latin typeface="Trebuchet MS"/>
                  <a:ea typeface="Trebuchet MS"/>
                  <a:cs typeface="Trebuchet MS"/>
                  <a:sym typeface="Trebuchet MS"/>
                </a:rPr>
                <a:t>How to remove the info bars</a:t>
              </a:r>
            </a:p>
            <a:p>
              <a:pPr marL="0" marR="0" lvl="0" indent="0" algn="l" rtl="0">
                <a:lnSpc>
                  <a:spcPct val="100000"/>
                </a:lnSpc>
                <a:spcBef>
                  <a:spcPts val="0"/>
                </a:spcBef>
                <a:spcAft>
                  <a:spcPts val="0"/>
                </a:spcAft>
                <a:buClr>
                  <a:srgbClr val="BFBFBF"/>
                </a:buClr>
                <a:buSzPct val="25000"/>
                <a:buFont typeface="Trebuchet MS"/>
                <a:buNone/>
              </a:pPr>
              <a:r>
                <a:rPr lang="en-US" sz="1000" b="0" i="0" u="none" strike="noStrike" cap="non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rtl="0">
                <a:lnSpc>
                  <a:spcPct val="100000"/>
                </a:lnSpc>
                <a:spcBef>
                  <a:spcPts val="0"/>
                </a:spcBef>
                <a:spcAft>
                  <a:spcPts val="0"/>
                </a:spcAft>
                <a:buClr>
                  <a:schemeClr val="lt1"/>
                </a:buClr>
                <a:buFont typeface="Calibri"/>
                <a:buNone/>
              </a:pPr>
              <a:endParaRPr sz="10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ct val="25000"/>
                <a:buFont typeface="Trebuchet MS"/>
                <a:buNone/>
              </a:pPr>
              <a:r>
                <a:rPr lang="en-US" sz="1250" b="1" i="0" u="none" strike="noStrike" cap="none">
                  <a:solidFill>
                    <a:srgbClr val="FFC000"/>
                  </a:solidFill>
                  <a:latin typeface="Trebuchet MS"/>
                  <a:ea typeface="Trebuchet MS"/>
                  <a:cs typeface="Trebuchet MS"/>
                  <a:sym typeface="Trebuchet MS"/>
                </a:rPr>
                <a:t>Save your work</a:t>
              </a:r>
            </a:p>
            <a:p>
              <a:pPr marL="0" marR="0" lvl="0" indent="0" algn="l" rtl="0">
                <a:lnSpc>
                  <a:spcPct val="100000"/>
                </a:lnSpc>
                <a:spcBef>
                  <a:spcPts val="0"/>
                </a:spcBef>
                <a:spcAft>
                  <a:spcPts val="0"/>
                </a:spcAft>
                <a:buClr>
                  <a:srgbClr val="BFBFBF"/>
                </a:buClr>
                <a:buSzPct val="25000"/>
                <a:buFont typeface="Trebuchet MS"/>
                <a:buNone/>
              </a:pPr>
              <a:r>
                <a:rPr lang="en-US" sz="1000" b="0" i="0" u="none" strike="noStrike" cap="none">
                  <a:solidFill>
                    <a:srgbClr val="BFBFBF"/>
                  </a:solidFill>
                  <a:latin typeface="Trebuchet MS"/>
                  <a:ea typeface="Trebuchet MS"/>
                  <a:cs typeface="Trebuchet MS"/>
                  <a:sym typeface="Trebuchet MS"/>
                </a:rPr>
                <a:t>Save your template as a PowerPoint document. For printing, save as PowerPoint or “Print-quality” PDF.</a:t>
              </a:r>
            </a:p>
            <a:p>
              <a:pPr marL="0" marR="0" lvl="0" indent="0" algn="l" rtl="0">
                <a:lnSpc>
                  <a:spcPct val="100000"/>
                </a:lnSpc>
                <a:spcBef>
                  <a:spcPts val="0"/>
                </a:spcBef>
                <a:spcAft>
                  <a:spcPts val="0"/>
                </a:spcAft>
                <a:buClr>
                  <a:schemeClr val="lt1"/>
                </a:buClr>
                <a:buFont typeface="Calibri"/>
                <a:buNone/>
              </a:pPr>
              <a:endParaRPr sz="875" b="0">
                <a:solidFill>
                  <a:srgbClr val="BFBFBF"/>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lt1"/>
                </a:buClr>
                <a:buFont typeface="Calibri"/>
                <a:buNone/>
              </a:pPr>
              <a:endParaRPr sz="1000" b="0" i="0" u="none" strike="noStrike" cap="none">
                <a:solidFill>
                  <a:srgbClr val="BFBFBF"/>
                </a:solidFill>
                <a:latin typeface="Trebuchet MS"/>
                <a:ea typeface="Trebuchet MS"/>
                <a:cs typeface="Trebuchet MS"/>
                <a:sym typeface="Trebuchet MS"/>
              </a:endParaRPr>
            </a:p>
          </p:txBody>
        </p:sp>
        <p:pic>
          <p:nvPicPr>
            <p:cNvPr id="90" name="Shape 90"/>
            <p:cNvPicPr preferRelativeResize="0"/>
            <p:nvPr/>
          </p:nvPicPr>
          <p:blipFill rotWithShape="1">
            <a:blip r:embed="rId9">
              <a:alphaModFix/>
            </a:blip>
            <a:srcRect/>
            <a:stretch/>
          </p:blipFill>
          <p:spPr>
            <a:xfrm>
              <a:off x="39540162" y="3688889"/>
              <a:ext cx="5586150" cy="1716939"/>
            </a:xfrm>
            <a:prstGeom prst="rect">
              <a:avLst/>
            </a:prstGeom>
            <a:noFill/>
            <a:ln>
              <a:noFill/>
            </a:ln>
          </p:spPr>
        </p:pic>
        <p:pic>
          <p:nvPicPr>
            <p:cNvPr id="91" name="Shape 91"/>
            <p:cNvPicPr preferRelativeResize="0"/>
            <p:nvPr/>
          </p:nvPicPr>
          <p:blipFill rotWithShape="1">
            <a:blip r:embed="rId10">
              <a:alphaModFix/>
            </a:blip>
            <a:srcRect/>
            <a:stretch/>
          </p:blipFill>
          <p:spPr>
            <a:xfrm>
              <a:off x="37163425" y="8002946"/>
              <a:ext cx="2969583" cy="1140240"/>
            </a:xfrm>
            <a:prstGeom prst="rect">
              <a:avLst/>
            </a:prstGeom>
            <a:noFill/>
            <a:ln>
              <a:noFill/>
            </a:ln>
          </p:spPr>
        </p:pic>
        <p:pic>
          <p:nvPicPr>
            <p:cNvPr id="92" name="Shape 92"/>
            <p:cNvPicPr preferRelativeResize="0"/>
            <p:nvPr/>
          </p:nvPicPr>
          <p:blipFill rotWithShape="1">
            <a:blip r:embed="rId11">
              <a:alphaModFix/>
            </a:blip>
            <a:srcRect/>
            <a:stretch/>
          </p:blipFill>
          <p:spPr>
            <a:xfrm>
              <a:off x="37593434" y="11823082"/>
              <a:ext cx="1482264" cy="825421"/>
            </a:xfrm>
            <a:prstGeom prst="rect">
              <a:avLst/>
            </a:prstGeom>
            <a:noFill/>
            <a:ln>
              <a:noFill/>
            </a:ln>
          </p:spPr>
        </p:pic>
        <p:grpSp>
          <p:nvGrpSpPr>
            <p:cNvPr id="93" name="Shape 93"/>
            <p:cNvGrpSpPr/>
            <p:nvPr/>
          </p:nvGrpSpPr>
          <p:grpSpPr>
            <a:xfrm>
              <a:off x="37163426" y="23152351"/>
              <a:ext cx="10354213" cy="1052915"/>
              <a:chOff x="31687959" y="29635356"/>
              <a:chExt cx="9771399" cy="1090622"/>
            </a:xfrm>
          </p:grpSpPr>
          <p:sp>
            <p:nvSpPr>
              <p:cNvPr id="94" name="Shape 94"/>
              <p:cNvSpPr/>
              <p:nvPr/>
            </p:nvSpPr>
            <p:spPr>
              <a:xfrm>
                <a:off x="31687959" y="29635356"/>
                <a:ext cx="9771398" cy="1090622"/>
              </a:xfrm>
              <a:prstGeom prst="roundRect">
                <a:avLst>
                  <a:gd name="adj" fmla="val 16667"/>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499">
                  <a:solidFill>
                    <a:schemeClr val="lt1"/>
                  </a:solidFill>
                  <a:latin typeface="Calibri"/>
                  <a:ea typeface="Calibri"/>
                  <a:cs typeface="Calibri"/>
                  <a:sym typeface="Calibri"/>
                </a:endParaRPr>
              </a:p>
            </p:txBody>
          </p:sp>
          <p:pic>
            <p:nvPicPr>
              <p:cNvPr id="95" name="Shape 95" descr="http://t2.gstatic.com/images?q=tbn:ANd9GcR4APHC6TT9w54M2zn_pvCiBxUNcspYPoVxirLRphBoJabfSvu7zw">
                <a:hlinkClick r:id="rId12"/>
              </p:cNvPr>
              <p:cNvPicPr preferRelativeResize="0"/>
              <p:nvPr/>
            </p:nvPicPr>
            <p:blipFill rotWithShape="1">
              <a:blip r:embed="rId13">
                <a:alphaModFix/>
              </a:blip>
              <a:srcRect/>
              <a:stretch/>
            </p:blipFill>
            <p:spPr>
              <a:xfrm>
                <a:off x="31813900" y="29733687"/>
                <a:ext cx="914400" cy="914399"/>
              </a:xfrm>
              <a:prstGeom prst="rect">
                <a:avLst/>
              </a:prstGeom>
              <a:noFill/>
              <a:ln>
                <a:noFill/>
              </a:ln>
            </p:spPr>
          </p:pic>
          <p:sp>
            <p:nvSpPr>
              <p:cNvPr id="96" name="Shape 96"/>
              <p:cNvSpPr txBox="1"/>
              <p:nvPr/>
            </p:nvSpPr>
            <p:spPr>
              <a:xfrm>
                <a:off x="32788168" y="29887287"/>
                <a:ext cx="8671189" cy="51841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875">
                    <a:solidFill>
                      <a:schemeClr val="dk2"/>
                    </a:solidFill>
                    <a:latin typeface="Trebuchet MS"/>
                    <a:ea typeface="Trebuchet MS"/>
                    <a:cs typeface="Trebuchet MS"/>
                    <a:sym typeface="Trebuchet MS"/>
                  </a:rPr>
                  <a:t>Student discounts are available on our Facebook page.</a:t>
                </a:r>
                <a:br>
                  <a:rPr lang="en-US" sz="875">
                    <a:solidFill>
                      <a:schemeClr val="dk2"/>
                    </a:solidFill>
                    <a:latin typeface="Trebuchet MS"/>
                    <a:ea typeface="Trebuchet MS"/>
                    <a:cs typeface="Trebuchet MS"/>
                    <a:sym typeface="Trebuchet MS"/>
                  </a:rPr>
                </a:br>
                <a:r>
                  <a:rPr lang="en-US" sz="875">
                    <a:solidFill>
                      <a:schemeClr val="dk2"/>
                    </a:solidFill>
                    <a:latin typeface="Trebuchet MS"/>
                    <a:ea typeface="Trebuchet MS"/>
                    <a:cs typeface="Trebuchet MS"/>
                    <a:sym typeface="Trebuchet MS"/>
                  </a:rPr>
                  <a:t>Go to </a:t>
                </a:r>
                <a:r>
                  <a:rPr lang="en-US" sz="875" u="sng">
                    <a:solidFill>
                      <a:schemeClr val="dk2"/>
                    </a:solidFill>
                    <a:latin typeface="Trebuchet MS"/>
                    <a:ea typeface="Trebuchet MS"/>
                    <a:cs typeface="Trebuchet MS"/>
                    <a:sym typeface="Trebuchet MS"/>
                  </a:rPr>
                  <a:t>PosterPresentations.com</a:t>
                </a:r>
                <a:r>
                  <a:rPr lang="en-US" sz="875">
                    <a:solidFill>
                      <a:schemeClr val="dk2"/>
                    </a:solidFill>
                    <a:latin typeface="Trebuchet MS"/>
                    <a:ea typeface="Trebuchet MS"/>
                    <a:cs typeface="Trebuchet MS"/>
                    <a:sym typeface="Trebuchet MS"/>
                  </a:rPr>
                  <a:t> and click on the FB icon. </a:t>
                </a:r>
              </a:p>
            </p:txBody>
          </p:sp>
        </p:grpSp>
      </p:grpSp>
      <p:sp>
        <p:nvSpPr>
          <p:cNvPr id="97" name="Shape 97"/>
          <p:cNvSpPr txBox="1"/>
          <p:nvPr/>
        </p:nvSpPr>
        <p:spPr>
          <a:xfrm>
            <a:off x="37326952" y="25365873"/>
            <a:ext cx="2717089" cy="861967"/>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875">
                <a:solidFill>
                  <a:schemeClr val="lt1"/>
                </a:solidFill>
                <a:latin typeface="Calibri"/>
                <a:ea typeface="Calibri"/>
                <a:cs typeface="Calibri"/>
                <a:sym typeface="Calibri"/>
              </a:rPr>
              <a:t>© 2015 PosterPresentations.com</a:t>
            </a:r>
          </a:p>
          <a:p>
            <a:pPr marL="106158" marR="0" lvl="0" indent="-4955" algn="l" rtl="0">
              <a:lnSpc>
                <a:spcPct val="100000"/>
              </a:lnSpc>
              <a:spcBef>
                <a:spcPts val="0"/>
              </a:spcBef>
              <a:buSzPct val="25000"/>
              <a:buNone/>
            </a:pPr>
            <a:r>
              <a:rPr lang="en-US" sz="875">
                <a:solidFill>
                  <a:schemeClr val="lt1"/>
                </a:solidFill>
                <a:latin typeface="Calibri"/>
                <a:ea typeface="Calibri"/>
                <a:cs typeface="Calibri"/>
                <a:sym typeface="Calibri"/>
              </a:rPr>
              <a:t>2117 Fourth Street , Unit C        </a:t>
            </a:r>
          </a:p>
          <a:p>
            <a:pPr marL="106158" marR="0" lvl="0" indent="-4955" algn="l" rtl="0">
              <a:lnSpc>
                <a:spcPct val="100000"/>
              </a:lnSpc>
              <a:spcBef>
                <a:spcPts val="0"/>
              </a:spcBef>
              <a:buSzPct val="25000"/>
              <a:buNone/>
            </a:pPr>
            <a:r>
              <a:rPr lang="en-US" sz="875">
                <a:solidFill>
                  <a:schemeClr val="lt1"/>
                </a:solidFill>
                <a:latin typeface="Calibri"/>
                <a:ea typeface="Calibri"/>
                <a:cs typeface="Calibri"/>
                <a:sym typeface="Calibri"/>
              </a:rPr>
              <a:t>Berkeley CA 94710</a:t>
            </a:r>
            <a:br>
              <a:rPr lang="en-US" sz="875">
                <a:solidFill>
                  <a:schemeClr val="lt1"/>
                </a:solidFill>
                <a:latin typeface="Calibri"/>
                <a:ea typeface="Calibri"/>
                <a:cs typeface="Calibri"/>
                <a:sym typeface="Calibri"/>
              </a:rPr>
            </a:br>
            <a:r>
              <a:rPr lang="en-US" sz="875" b="1">
                <a:solidFill>
                  <a:srgbClr val="FFFF00"/>
                </a:solidFill>
                <a:latin typeface="Calibri"/>
                <a:ea typeface="Calibri"/>
                <a:cs typeface="Calibri"/>
                <a:sym typeface="Calibri"/>
              </a:rPr>
              <a:t>posterpresenter@gmail.com</a:t>
            </a: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65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65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65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65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65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65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65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65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65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65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65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65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65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65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65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65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65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65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656"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Shape 121"/>
          <p:cNvPicPr preferRelativeResize="0"/>
          <p:nvPr/>
        </p:nvPicPr>
        <p:blipFill rotWithShape="1">
          <a:blip r:embed="rId3">
            <a:alphaModFix/>
          </a:blip>
          <a:srcRect/>
          <a:stretch/>
        </p:blipFill>
        <p:spPr>
          <a:xfrm>
            <a:off x="8594825" y="21838306"/>
            <a:ext cx="1397496" cy="294680"/>
          </a:xfrm>
          <a:prstGeom prst="rect">
            <a:avLst/>
          </a:prstGeom>
          <a:noFill/>
          <a:ln>
            <a:noFill/>
          </a:ln>
        </p:spPr>
      </p:pic>
      <p:sp>
        <p:nvSpPr>
          <p:cNvPr id="122" name="Shape 122"/>
          <p:cNvSpPr txBox="1">
            <a:spLocks noGrp="1"/>
          </p:cNvSpPr>
          <p:nvPr>
            <p:ph type="body" idx="1"/>
          </p:nvPr>
        </p:nvSpPr>
        <p:spPr>
          <a:xfrm>
            <a:off x="251511" y="11613571"/>
            <a:ext cx="8343129" cy="7433583"/>
          </a:xfrm>
          <a:prstGeom prst="rect">
            <a:avLst/>
          </a:prstGeom>
          <a:noFill/>
          <a:ln>
            <a:noFill/>
          </a:ln>
        </p:spPr>
        <p:txBody>
          <a:bodyPr lIns="76523" tIns="76523" rIns="76523" bIns="76523" anchor="t" anchorCtr="0">
            <a:noAutofit/>
          </a:bodyPr>
          <a:lstStyle/>
          <a:p>
            <a:pPr algn="ctr">
              <a:spcBef>
                <a:spcPts val="0"/>
              </a:spcBef>
              <a:buSzPct val="25000"/>
            </a:pPr>
            <a:r>
              <a:rPr lang="en-US" sz="4000" b="1" u="sng" dirty="0">
                <a:latin typeface="Arial"/>
                <a:ea typeface="Arial"/>
                <a:cs typeface="Arial"/>
                <a:sym typeface="Arial"/>
              </a:rPr>
              <a:t>Project Goals</a:t>
            </a:r>
          </a:p>
          <a:p>
            <a:pPr marL="162878" indent="-162878">
              <a:spcBef>
                <a:spcPts val="413"/>
              </a:spcBef>
              <a:buSzPct val="100000"/>
              <a:buFont typeface="Arial"/>
              <a:buChar char="•"/>
            </a:pPr>
            <a:r>
              <a:rPr lang="en-US" sz="4000" dirty="0">
                <a:latin typeface="Arial"/>
                <a:ea typeface="Arial"/>
                <a:cs typeface="Arial"/>
                <a:sym typeface="Arial"/>
              </a:rPr>
              <a:t>Improve Positioning System to better track the sample location during simulations </a:t>
            </a:r>
          </a:p>
          <a:p>
            <a:pPr marL="162878" indent="-162878">
              <a:spcBef>
                <a:spcPts val="413"/>
              </a:spcBef>
              <a:buSzPct val="100000"/>
              <a:buFont typeface="Arial"/>
              <a:buChar char="•"/>
            </a:pPr>
            <a:r>
              <a:rPr lang="en-US" sz="4000" dirty="0">
                <a:latin typeface="Arial"/>
                <a:ea typeface="Arial"/>
                <a:cs typeface="Arial"/>
                <a:sym typeface="Arial"/>
              </a:rPr>
              <a:t> Remedy gate issues so that it opens when sample is to be passed through it and remains closed otherwise to improve system temperature management </a:t>
            </a:r>
          </a:p>
          <a:p>
            <a:pPr marL="162878" indent="-162878">
              <a:spcBef>
                <a:spcPts val="413"/>
              </a:spcBef>
              <a:buSzPct val="100000"/>
              <a:buFont typeface="Arial"/>
              <a:buChar char="•"/>
            </a:pPr>
            <a:r>
              <a:rPr lang="en-US" sz="4000" dirty="0">
                <a:latin typeface="Arial"/>
                <a:ea typeface="Arial"/>
                <a:cs typeface="Arial"/>
                <a:sym typeface="Arial"/>
              </a:rPr>
              <a:t>Add sensor for measuring sample temperature while in Furnace 2</a:t>
            </a:r>
          </a:p>
        </p:txBody>
      </p:sp>
      <p:sp>
        <p:nvSpPr>
          <p:cNvPr id="123" name="Shape 123"/>
          <p:cNvSpPr txBox="1">
            <a:spLocks noGrp="1"/>
          </p:cNvSpPr>
          <p:nvPr>
            <p:ph type="body" idx="3"/>
          </p:nvPr>
        </p:nvSpPr>
        <p:spPr>
          <a:xfrm>
            <a:off x="251511" y="18701111"/>
            <a:ext cx="8169563" cy="4928540"/>
          </a:xfrm>
          <a:prstGeom prst="rect">
            <a:avLst/>
          </a:prstGeom>
          <a:noFill/>
          <a:ln>
            <a:noFill/>
          </a:ln>
        </p:spPr>
        <p:txBody>
          <a:bodyPr lIns="76523" tIns="76523" rIns="76523" bIns="76523" anchor="t" anchorCtr="0">
            <a:noAutofit/>
          </a:bodyPr>
          <a:lstStyle/>
          <a:p>
            <a:pPr algn="ctr">
              <a:spcBef>
                <a:spcPts val="0"/>
              </a:spcBef>
              <a:buSzPct val="25000"/>
            </a:pPr>
            <a:r>
              <a:rPr lang="en-US" sz="4000" b="1" u="sng" dirty="0">
                <a:latin typeface="Arial"/>
                <a:ea typeface="Arial"/>
                <a:cs typeface="Arial"/>
                <a:sym typeface="Arial"/>
              </a:rPr>
              <a:t>Success Criteria</a:t>
            </a:r>
          </a:p>
          <a:p>
            <a:pPr marL="162878" indent="-162878">
              <a:spcBef>
                <a:spcPts val="540"/>
              </a:spcBef>
              <a:buSzPct val="100000"/>
              <a:buFont typeface="Arial"/>
              <a:buChar char="•"/>
            </a:pPr>
            <a:r>
              <a:rPr lang="en-US" sz="4000" dirty="0">
                <a:latin typeface="Arial"/>
                <a:ea typeface="Arial"/>
                <a:cs typeface="Arial"/>
                <a:sym typeface="Arial"/>
              </a:rPr>
              <a:t>Properly control and operate the gates based on sample location</a:t>
            </a:r>
          </a:p>
          <a:p>
            <a:pPr marL="162878" indent="-162878">
              <a:spcBef>
                <a:spcPts val="540"/>
              </a:spcBef>
              <a:buSzPct val="100000"/>
              <a:buFont typeface="Arial"/>
              <a:buChar char="•"/>
            </a:pPr>
            <a:r>
              <a:rPr lang="en-US" sz="4000" dirty="0">
                <a:latin typeface="Arial"/>
                <a:ea typeface="Arial"/>
                <a:cs typeface="Arial"/>
                <a:sym typeface="Arial"/>
              </a:rPr>
              <a:t>Manage the position of the sample within 0.25 inches of the desired position </a:t>
            </a:r>
          </a:p>
          <a:p>
            <a:pPr marL="162878" indent="-162878">
              <a:spcBef>
                <a:spcPts val="540"/>
              </a:spcBef>
              <a:buSzPct val="100000"/>
              <a:buFont typeface="Arial"/>
              <a:buChar char="•"/>
            </a:pPr>
            <a:r>
              <a:rPr lang="en-US" sz="4000" dirty="0">
                <a:latin typeface="Arial"/>
                <a:ea typeface="Arial"/>
                <a:cs typeface="Arial"/>
                <a:sym typeface="Arial"/>
              </a:rPr>
              <a:t>Furnace 2 </a:t>
            </a:r>
            <a:r>
              <a:rPr lang="en-US" sz="4000" dirty="0" smtClean="0">
                <a:latin typeface="Arial"/>
                <a:ea typeface="Arial"/>
                <a:cs typeface="Arial"/>
                <a:sym typeface="Arial"/>
              </a:rPr>
              <a:t>temperature </a:t>
            </a:r>
            <a:r>
              <a:rPr lang="en-US" sz="4000" dirty="0">
                <a:latin typeface="Arial"/>
                <a:ea typeface="Arial"/>
                <a:cs typeface="Arial"/>
                <a:sym typeface="Arial"/>
              </a:rPr>
              <a:t>sensor accurately measures sample temperature while positioned in Furnace 2</a:t>
            </a:r>
          </a:p>
        </p:txBody>
      </p:sp>
      <p:sp>
        <p:nvSpPr>
          <p:cNvPr id="124" name="Shape 124"/>
          <p:cNvSpPr txBox="1">
            <a:spLocks noGrp="1"/>
          </p:cNvSpPr>
          <p:nvPr>
            <p:ph type="body" idx="6"/>
          </p:nvPr>
        </p:nvSpPr>
        <p:spPr>
          <a:xfrm>
            <a:off x="8594640" y="4837993"/>
            <a:ext cx="5530786" cy="408068"/>
          </a:xfrm>
          <a:prstGeom prst="rect">
            <a:avLst/>
          </a:prstGeom>
          <a:noFill/>
          <a:ln>
            <a:noFill/>
          </a:ln>
        </p:spPr>
        <p:txBody>
          <a:bodyPr lIns="30610" tIns="30610" rIns="30610" bIns="30610" anchor="ctr" anchorCtr="0">
            <a:noAutofit/>
          </a:bodyPr>
          <a:lstStyle/>
          <a:p>
            <a:pPr>
              <a:spcBef>
                <a:spcPts val="0"/>
              </a:spcBef>
              <a:buSzPct val="25000"/>
            </a:pPr>
            <a:r>
              <a:rPr lang="en-US" sz="4000" dirty="0">
                <a:latin typeface="Arial"/>
                <a:ea typeface="Arial"/>
                <a:cs typeface="Arial"/>
                <a:sym typeface="Arial"/>
              </a:rPr>
              <a:t>System and Outline</a:t>
            </a:r>
          </a:p>
        </p:txBody>
      </p:sp>
      <p:sp>
        <p:nvSpPr>
          <p:cNvPr id="125" name="Shape 125"/>
          <p:cNvSpPr txBox="1">
            <a:spLocks noGrp="1"/>
          </p:cNvSpPr>
          <p:nvPr>
            <p:ph type="body" idx="15"/>
          </p:nvPr>
        </p:nvSpPr>
        <p:spPr>
          <a:xfrm>
            <a:off x="15484209" y="16274667"/>
            <a:ext cx="8943078" cy="5730722"/>
          </a:xfrm>
          <a:prstGeom prst="rect">
            <a:avLst/>
          </a:prstGeom>
          <a:noFill/>
          <a:ln>
            <a:noFill/>
          </a:ln>
        </p:spPr>
        <p:txBody>
          <a:bodyPr lIns="76523" tIns="76523" rIns="76523" bIns="76523" anchor="t" anchorCtr="0">
            <a:noAutofit/>
          </a:bodyPr>
          <a:lstStyle/>
          <a:p>
            <a:pPr>
              <a:spcBef>
                <a:spcPts val="0"/>
              </a:spcBef>
              <a:buSzPct val="25000"/>
            </a:pPr>
            <a:r>
              <a:rPr lang="en-US" sz="4000" b="1" u="sng" dirty="0">
                <a:latin typeface="Arial"/>
                <a:ea typeface="Arial"/>
                <a:cs typeface="Arial"/>
                <a:sym typeface="Arial"/>
              </a:rPr>
              <a:t>Value </a:t>
            </a:r>
            <a:r>
              <a:rPr lang="en-US" sz="4000" b="1" u="sng" dirty="0" smtClean="0">
                <a:latin typeface="Arial"/>
                <a:ea typeface="Arial"/>
                <a:cs typeface="Arial"/>
                <a:sym typeface="Arial"/>
              </a:rPr>
              <a:t>Proposition</a:t>
            </a:r>
            <a:endParaRPr lang="en-US" sz="4000" b="1" u="sng" dirty="0">
              <a:latin typeface="Arial"/>
              <a:ea typeface="Arial"/>
              <a:cs typeface="Arial"/>
              <a:sym typeface="Arial"/>
            </a:endParaRPr>
          </a:p>
          <a:p>
            <a:pPr marL="162878" indent="-162878">
              <a:spcBef>
                <a:spcPts val="413"/>
              </a:spcBef>
              <a:buSzPct val="100000"/>
              <a:buFont typeface="Arial"/>
              <a:buChar char="•"/>
            </a:pPr>
            <a:r>
              <a:rPr lang="en-US" sz="4000" dirty="0">
                <a:latin typeface="Arial"/>
                <a:ea typeface="Arial"/>
                <a:cs typeface="Arial"/>
                <a:sym typeface="Arial"/>
              </a:rPr>
              <a:t> Provide useful data and methodologies  to automotive industry partners on the production of AHSS products based on the test simulations performed on provided samples</a:t>
            </a:r>
          </a:p>
        </p:txBody>
      </p:sp>
      <p:sp>
        <p:nvSpPr>
          <p:cNvPr id="126" name="Shape 126"/>
          <p:cNvSpPr txBox="1">
            <a:spLocks noGrp="1"/>
          </p:cNvSpPr>
          <p:nvPr>
            <p:ph type="body" idx="17"/>
          </p:nvPr>
        </p:nvSpPr>
        <p:spPr>
          <a:xfrm>
            <a:off x="23730739" y="22444380"/>
            <a:ext cx="12361167" cy="4987620"/>
          </a:xfrm>
          <a:prstGeom prst="rect">
            <a:avLst/>
          </a:prstGeom>
          <a:noFill/>
          <a:ln>
            <a:solidFill>
              <a:schemeClr val="tx2">
                <a:lumMod val="10000"/>
              </a:schemeClr>
            </a:solidFill>
          </a:ln>
        </p:spPr>
        <p:txBody>
          <a:bodyPr lIns="76523" tIns="76523" rIns="76523" bIns="76523" anchor="t" anchorCtr="0">
            <a:noAutofit/>
          </a:bodyPr>
          <a:lstStyle/>
          <a:p>
            <a:pPr algn="ctr">
              <a:lnSpc>
                <a:spcPct val="150000"/>
              </a:lnSpc>
              <a:spcBef>
                <a:spcPts val="0"/>
              </a:spcBef>
              <a:buSzPct val="25000"/>
            </a:pPr>
            <a:r>
              <a:rPr lang="en-US" sz="4000" b="1" u="sng" dirty="0" smtClean="0">
                <a:latin typeface="Arial"/>
                <a:ea typeface="Arial"/>
                <a:cs typeface="Arial"/>
                <a:sym typeface="Arial"/>
              </a:rPr>
              <a:t>Acknowledgments</a:t>
            </a:r>
            <a:endParaRPr lang="en-US" sz="4000" b="1" u="sng" dirty="0">
              <a:latin typeface="Arial"/>
              <a:ea typeface="Arial"/>
              <a:cs typeface="Arial"/>
              <a:sym typeface="Arial"/>
            </a:endParaRPr>
          </a:p>
          <a:p>
            <a:pPr>
              <a:spcBef>
                <a:spcPts val="338"/>
              </a:spcBef>
              <a:buSzPct val="25000"/>
            </a:pPr>
            <a:r>
              <a:rPr lang="en-US" sz="4000" dirty="0">
                <a:latin typeface="Arial"/>
                <a:ea typeface="Arial"/>
                <a:cs typeface="Arial"/>
                <a:sym typeface="Arial"/>
              </a:rPr>
              <a:t>We </a:t>
            </a:r>
            <a:r>
              <a:rPr lang="en-US" sz="4000" dirty="0" smtClean="0">
                <a:latin typeface="Arial"/>
                <a:ea typeface="Arial"/>
                <a:cs typeface="Arial"/>
                <a:sym typeface="Arial"/>
              </a:rPr>
              <a:t>would like to thank </a:t>
            </a:r>
            <a:r>
              <a:rPr lang="en-US" sz="4000" dirty="0">
                <a:latin typeface="Arial"/>
                <a:ea typeface="Arial"/>
                <a:cs typeface="Arial"/>
                <a:sym typeface="Arial"/>
              </a:rPr>
              <a:t>our project mentors, Dr. </a:t>
            </a:r>
            <a:r>
              <a:rPr lang="en-US" sz="4000" dirty="0" err="1">
                <a:latin typeface="Arial"/>
                <a:ea typeface="Arial"/>
                <a:cs typeface="Arial"/>
                <a:sym typeface="Arial"/>
              </a:rPr>
              <a:t>Issac</a:t>
            </a:r>
            <a:r>
              <a:rPr lang="en-US" sz="4000" dirty="0">
                <a:latin typeface="Arial"/>
                <a:ea typeface="Arial"/>
                <a:cs typeface="Arial"/>
                <a:sym typeface="Arial"/>
              </a:rPr>
              <a:t> Garcia, Rafael </a:t>
            </a:r>
            <a:r>
              <a:rPr lang="en-US" sz="4000" dirty="0" err="1">
                <a:latin typeface="Arial"/>
                <a:ea typeface="Arial"/>
                <a:cs typeface="Arial"/>
                <a:sym typeface="Arial"/>
              </a:rPr>
              <a:t>Landa</a:t>
            </a:r>
            <a:r>
              <a:rPr lang="en-US" sz="4000" dirty="0">
                <a:latin typeface="Arial"/>
                <a:ea typeface="Arial"/>
                <a:cs typeface="Arial"/>
                <a:sym typeface="Arial"/>
              </a:rPr>
              <a:t>, and Bob Giles.  for the opportunity to work on this project and their invaluable support. We would also like to thank Dr. Irvin Jones and the Swanson School of Engineering for providing assistance and numerous resources.</a:t>
            </a:r>
          </a:p>
        </p:txBody>
      </p:sp>
      <p:sp>
        <p:nvSpPr>
          <p:cNvPr id="127" name="Shape 127"/>
          <p:cNvSpPr txBox="1">
            <a:spLocks noGrp="1"/>
          </p:cNvSpPr>
          <p:nvPr>
            <p:ph type="body" idx="18"/>
          </p:nvPr>
        </p:nvSpPr>
        <p:spPr>
          <a:xfrm>
            <a:off x="251513" y="3768494"/>
            <a:ext cx="27180487" cy="745787"/>
          </a:xfrm>
          <a:prstGeom prst="rect">
            <a:avLst/>
          </a:prstGeom>
          <a:noFill/>
          <a:ln>
            <a:noFill/>
          </a:ln>
        </p:spPr>
        <p:txBody>
          <a:bodyPr lIns="42856" tIns="21422" rIns="42856" bIns="21422" anchor="t" anchorCtr="0">
            <a:noAutofit/>
          </a:bodyPr>
          <a:lstStyle/>
          <a:p>
            <a:pPr algn="l">
              <a:spcBef>
                <a:spcPts val="0"/>
              </a:spcBef>
              <a:buSzPct val="25000"/>
            </a:pPr>
            <a:r>
              <a:rPr lang="en-US" sz="4400" dirty="0">
                <a:latin typeface="Arial"/>
                <a:ea typeface="Arial"/>
                <a:cs typeface="Arial"/>
                <a:sym typeface="Arial"/>
              </a:rPr>
              <a:t>Andrew Zundel, Daniel </a:t>
            </a:r>
            <a:r>
              <a:rPr lang="en-US" sz="4400" dirty="0" err="1">
                <a:latin typeface="Arial"/>
                <a:ea typeface="Arial"/>
                <a:cs typeface="Arial"/>
                <a:sym typeface="Arial"/>
              </a:rPr>
              <a:t>Figula</a:t>
            </a:r>
            <a:r>
              <a:rPr lang="en-US" sz="4400" dirty="0">
                <a:latin typeface="Arial"/>
                <a:ea typeface="Arial"/>
                <a:cs typeface="Arial"/>
                <a:sym typeface="Arial"/>
              </a:rPr>
              <a:t>, and Kaitlyn Carey</a:t>
            </a:r>
          </a:p>
        </p:txBody>
      </p:sp>
      <p:sp>
        <p:nvSpPr>
          <p:cNvPr id="128" name="Shape 128"/>
          <p:cNvSpPr txBox="1">
            <a:spLocks noGrp="1"/>
          </p:cNvSpPr>
          <p:nvPr>
            <p:ph type="body" idx="19"/>
          </p:nvPr>
        </p:nvSpPr>
        <p:spPr>
          <a:xfrm>
            <a:off x="251513" y="1776049"/>
            <a:ext cx="28564352" cy="605936"/>
          </a:xfrm>
          <a:prstGeom prst="rect">
            <a:avLst/>
          </a:prstGeom>
          <a:noFill/>
          <a:ln>
            <a:noFill/>
          </a:ln>
        </p:spPr>
        <p:txBody>
          <a:bodyPr lIns="42856" tIns="21422" rIns="42856" bIns="21422" anchor="t" anchorCtr="0">
            <a:noAutofit/>
          </a:bodyPr>
          <a:lstStyle/>
          <a:p>
            <a:pPr algn="l">
              <a:spcBef>
                <a:spcPts val="0"/>
              </a:spcBef>
              <a:buSzPct val="25000"/>
            </a:pPr>
            <a:r>
              <a:rPr lang="en-US" sz="5400" dirty="0">
                <a:latin typeface="Arial"/>
                <a:ea typeface="Arial"/>
                <a:cs typeface="Arial"/>
                <a:sym typeface="Arial"/>
              </a:rPr>
              <a:t>Department of Computer and Electrical Engineering, </a:t>
            </a:r>
            <a:endParaRPr lang="en-US" sz="5400" dirty="0" smtClean="0">
              <a:latin typeface="Arial"/>
              <a:ea typeface="Arial"/>
              <a:cs typeface="Arial"/>
              <a:sym typeface="Arial"/>
            </a:endParaRPr>
          </a:p>
          <a:p>
            <a:pPr algn="l">
              <a:spcBef>
                <a:spcPts val="0"/>
              </a:spcBef>
              <a:buSzPct val="25000"/>
            </a:pPr>
            <a:r>
              <a:rPr lang="en-US" sz="5400" dirty="0" smtClean="0">
                <a:latin typeface="Arial"/>
                <a:ea typeface="Arial"/>
                <a:cs typeface="Arial"/>
                <a:sym typeface="Arial"/>
              </a:rPr>
              <a:t>Swanson </a:t>
            </a:r>
            <a:r>
              <a:rPr lang="en-US" sz="5400" dirty="0">
                <a:latin typeface="Arial"/>
                <a:ea typeface="Arial"/>
                <a:cs typeface="Arial"/>
                <a:sym typeface="Arial"/>
              </a:rPr>
              <a:t>School of Engineering, University of Pittsburgh</a:t>
            </a:r>
          </a:p>
        </p:txBody>
      </p:sp>
      <p:sp>
        <p:nvSpPr>
          <p:cNvPr id="129" name="Shape 129"/>
          <p:cNvSpPr txBox="1">
            <a:spLocks noGrp="1"/>
          </p:cNvSpPr>
          <p:nvPr>
            <p:ph type="body" idx="20"/>
          </p:nvPr>
        </p:nvSpPr>
        <p:spPr>
          <a:xfrm>
            <a:off x="251513" y="492745"/>
            <a:ext cx="27180487" cy="1226621"/>
          </a:xfrm>
          <a:prstGeom prst="rect">
            <a:avLst/>
          </a:prstGeom>
          <a:noFill/>
          <a:ln>
            <a:noFill/>
          </a:ln>
        </p:spPr>
        <p:txBody>
          <a:bodyPr lIns="42856" tIns="21422" rIns="42856" bIns="21422" anchor="t" anchorCtr="0">
            <a:noAutofit/>
          </a:bodyPr>
          <a:lstStyle/>
          <a:p>
            <a:pPr algn="l">
              <a:spcBef>
                <a:spcPts val="0"/>
              </a:spcBef>
              <a:buSzPct val="25000"/>
            </a:pPr>
            <a:r>
              <a:rPr lang="en-US" sz="8800" dirty="0">
                <a:latin typeface="Arial"/>
                <a:ea typeface="Arial"/>
                <a:cs typeface="Arial"/>
                <a:sym typeface="Arial"/>
              </a:rPr>
              <a:t>CAL: Continuous Annealing Line Simulator</a:t>
            </a:r>
          </a:p>
        </p:txBody>
      </p:sp>
      <p:pic>
        <p:nvPicPr>
          <p:cNvPr id="130" name="Shape 130" descr="https://upload.wikimedia.org/wikipedia/en/thumb/2/2d/University_of_Pittsburgh_Seal_(official).svg/1024px-University_of_Pittsburgh_Seal_(official).svg.png"/>
          <p:cNvPicPr preferRelativeResize="0"/>
          <p:nvPr/>
        </p:nvPicPr>
        <p:blipFill rotWithShape="1">
          <a:blip r:embed="rId4">
            <a:alphaModFix/>
          </a:blip>
          <a:srcRect/>
          <a:stretch/>
        </p:blipFill>
        <p:spPr>
          <a:xfrm>
            <a:off x="30659295" y="130019"/>
            <a:ext cx="5432611" cy="4384262"/>
          </a:xfrm>
          <a:prstGeom prst="rect">
            <a:avLst/>
          </a:prstGeom>
          <a:noFill/>
          <a:ln>
            <a:noFill/>
          </a:ln>
        </p:spPr>
      </p:pic>
      <p:sp>
        <p:nvSpPr>
          <p:cNvPr id="135" name="Shape 135"/>
          <p:cNvSpPr txBox="1">
            <a:spLocks noGrp="1"/>
          </p:cNvSpPr>
          <p:nvPr>
            <p:ph type="body" idx="1"/>
          </p:nvPr>
        </p:nvSpPr>
        <p:spPr>
          <a:xfrm>
            <a:off x="251513" y="4805799"/>
            <a:ext cx="8343128" cy="7693476"/>
          </a:xfrm>
          <a:prstGeom prst="rect">
            <a:avLst/>
          </a:prstGeom>
          <a:noFill/>
          <a:ln>
            <a:noFill/>
          </a:ln>
        </p:spPr>
        <p:txBody>
          <a:bodyPr lIns="76523" tIns="76523" rIns="76523" bIns="76523" anchor="t" anchorCtr="0">
            <a:noAutofit/>
          </a:bodyPr>
          <a:lstStyle/>
          <a:p>
            <a:pPr algn="ctr">
              <a:spcBef>
                <a:spcPts val="0"/>
              </a:spcBef>
              <a:buSzPct val="25000"/>
            </a:pPr>
            <a:r>
              <a:rPr lang="en-US" sz="4000" b="1" u="sng" dirty="0">
                <a:latin typeface="Arial"/>
                <a:ea typeface="Arial"/>
                <a:cs typeface="Arial"/>
                <a:sym typeface="Arial"/>
              </a:rPr>
              <a:t>Background</a:t>
            </a:r>
          </a:p>
          <a:p>
            <a:pPr>
              <a:spcBef>
                <a:spcPts val="413"/>
              </a:spcBef>
              <a:buSzPct val="25000"/>
            </a:pPr>
            <a:r>
              <a:rPr lang="en-US" sz="4000" dirty="0">
                <a:latin typeface="Arial"/>
                <a:ea typeface="Arial"/>
                <a:cs typeface="Arial"/>
                <a:sym typeface="Arial"/>
              </a:rPr>
              <a:t>The continuous annealing line  simulator (CAL simulator-VS1) is a special piece of laboratory equipment that is used to anneal advanced high strength steels (AHSS similar to the automotive industry. This system is capable of annealing strip samples to produce the required microstructures in AHSS.</a:t>
            </a:r>
          </a:p>
        </p:txBody>
      </p:sp>
      <p:sp>
        <p:nvSpPr>
          <p:cNvPr id="136" name="Shape 136"/>
          <p:cNvSpPr txBox="1">
            <a:spLocks noGrp="1"/>
          </p:cNvSpPr>
          <p:nvPr>
            <p:ph type="body" idx="5"/>
          </p:nvPr>
        </p:nvSpPr>
        <p:spPr>
          <a:xfrm>
            <a:off x="25019840" y="5559942"/>
            <a:ext cx="10480395" cy="5071777"/>
          </a:xfrm>
          <a:prstGeom prst="rect">
            <a:avLst/>
          </a:prstGeom>
          <a:noFill/>
          <a:ln>
            <a:noFill/>
          </a:ln>
        </p:spPr>
        <p:txBody>
          <a:bodyPr lIns="76523" tIns="76523" rIns="76523" bIns="76523" anchor="t" anchorCtr="0">
            <a:noAutofit/>
          </a:bodyPr>
          <a:lstStyle/>
          <a:p>
            <a:pPr algn="just">
              <a:spcBef>
                <a:spcPts val="0"/>
              </a:spcBef>
              <a:buSzPct val="25000"/>
            </a:pPr>
            <a:r>
              <a:rPr lang="en-US" sz="4000" b="1" i="1" dirty="0">
                <a:latin typeface="Arial"/>
                <a:ea typeface="Arial"/>
                <a:cs typeface="Arial"/>
                <a:sym typeface="Arial"/>
              </a:rPr>
              <a:t>Set Up:</a:t>
            </a:r>
          </a:p>
          <a:p>
            <a:pPr marL="162878" indent="-162878">
              <a:spcBef>
                <a:spcPts val="413"/>
              </a:spcBef>
              <a:buSzPct val="100000"/>
              <a:buFont typeface="Arial"/>
              <a:buChar char="•"/>
            </a:pPr>
            <a:r>
              <a:rPr lang="en-US" sz="4000" dirty="0">
                <a:latin typeface="Arial"/>
                <a:ea typeface="Arial"/>
                <a:cs typeface="Arial"/>
                <a:sym typeface="Arial"/>
              </a:rPr>
              <a:t>For proper positioning manual tension adjustment to the belt before starting</a:t>
            </a:r>
          </a:p>
          <a:p>
            <a:pPr marL="162878" indent="-162878">
              <a:spcBef>
                <a:spcPts val="413"/>
              </a:spcBef>
              <a:buSzPct val="100000"/>
              <a:buFont typeface="Arial"/>
              <a:buChar char="•"/>
            </a:pPr>
            <a:r>
              <a:rPr lang="en-US" sz="4000" dirty="0">
                <a:latin typeface="Arial"/>
                <a:ea typeface="Arial"/>
                <a:cs typeface="Arial"/>
                <a:sym typeface="Arial"/>
              </a:rPr>
              <a:t>The sample must be staged with the appropriate sample length</a:t>
            </a:r>
          </a:p>
          <a:p>
            <a:pPr marL="162878" indent="-162878">
              <a:spcBef>
                <a:spcPts val="413"/>
              </a:spcBef>
              <a:buSzPct val="100000"/>
              <a:buFont typeface="Arial"/>
              <a:buChar char="•"/>
            </a:pPr>
            <a:r>
              <a:rPr lang="en-US" sz="4000" dirty="0">
                <a:latin typeface="Arial"/>
                <a:ea typeface="Arial"/>
                <a:cs typeface="Arial"/>
                <a:sym typeface="Arial"/>
              </a:rPr>
              <a:t>All electrical components must be turned on for proper operation </a:t>
            </a:r>
          </a:p>
        </p:txBody>
      </p:sp>
      <p:sp>
        <p:nvSpPr>
          <p:cNvPr id="138" name="Shape 138"/>
          <p:cNvSpPr txBox="1">
            <a:spLocks noGrp="1"/>
          </p:cNvSpPr>
          <p:nvPr>
            <p:ph type="body" idx="15"/>
          </p:nvPr>
        </p:nvSpPr>
        <p:spPr>
          <a:xfrm>
            <a:off x="15484209" y="21111875"/>
            <a:ext cx="8146383" cy="4977068"/>
          </a:xfrm>
          <a:prstGeom prst="rect">
            <a:avLst/>
          </a:prstGeom>
          <a:noFill/>
          <a:ln>
            <a:noFill/>
          </a:ln>
        </p:spPr>
        <p:txBody>
          <a:bodyPr lIns="76523" tIns="76523" rIns="76523" bIns="76523" anchor="t" anchorCtr="0">
            <a:noAutofit/>
          </a:bodyPr>
          <a:lstStyle/>
          <a:p>
            <a:pPr algn="ctr">
              <a:spcBef>
                <a:spcPts val="0"/>
              </a:spcBef>
              <a:buSzPct val="25000"/>
            </a:pPr>
            <a:r>
              <a:rPr lang="en-US" sz="4000" b="1" u="sng" dirty="0">
                <a:latin typeface="Arial"/>
                <a:ea typeface="Arial"/>
                <a:cs typeface="Arial"/>
                <a:sym typeface="Arial"/>
              </a:rPr>
              <a:t>Application</a:t>
            </a:r>
          </a:p>
          <a:p>
            <a:pPr marL="162878" indent="-162878">
              <a:spcBef>
                <a:spcPts val="413"/>
              </a:spcBef>
              <a:buSzPct val="100000"/>
              <a:buFont typeface="Arial"/>
              <a:buChar char="•"/>
            </a:pPr>
            <a:r>
              <a:rPr lang="en-US" sz="4000" dirty="0">
                <a:latin typeface="Arial"/>
                <a:ea typeface="Arial"/>
                <a:cs typeface="Arial"/>
                <a:sym typeface="Arial"/>
              </a:rPr>
              <a:t>Manual control of sample and component operation</a:t>
            </a:r>
          </a:p>
          <a:p>
            <a:pPr marL="162878" indent="-162878">
              <a:spcBef>
                <a:spcPts val="413"/>
              </a:spcBef>
              <a:buSzPct val="100000"/>
              <a:buFont typeface="Arial"/>
              <a:buChar char="•"/>
            </a:pPr>
            <a:r>
              <a:rPr lang="en-US" sz="4000" dirty="0">
                <a:latin typeface="Arial"/>
                <a:ea typeface="Arial"/>
                <a:cs typeface="Arial"/>
                <a:sym typeface="Arial"/>
              </a:rPr>
              <a:t>Dynamic simulation options</a:t>
            </a:r>
          </a:p>
          <a:p>
            <a:pPr marL="162878" indent="-162878">
              <a:spcBef>
                <a:spcPts val="413"/>
              </a:spcBef>
              <a:buSzPct val="100000"/>
              <a:buFont typeface="Arial"/>
              <a:buChar char="•"/>
            </a:pPr>
            <a:r>
              <a:rPr lang="en-US" sz="4000" dirty="0">
                <a:latin typeface="Arial"/>
                <a:ea typeface="Arial"/>
                <a:cs typeface="Arial"/>
                <a:sym typeface="Arial"/>
              </a:rPr>
              <a:t>Live graphs and data acquisition from sensors during simulation</a:t>
            </a:r>
          </a:p>
          <a:p>
            <a:pPr marL="162878" indent="-162878">
              <a:spcBef>
                <a:spcPts val="413"/>
              </a:spcBef>
              <a:buSzPct val="100000"/>
              <a:buFont typeface="Arial"/>
              <a:buChar char="•"/>
            </a:pPr>
            <a:r>
              <a:rPr lang="en-US" sz="4000" dirty="0">
                <a:latin typeface="Arial"/>
                <a:ea typeface="Arial"/>
                <a:cs typeface="Arial"/>
                <a:sym typeface="Arial"/>
              </a:rPr>
              <a:t>Saved data for further analysis</a:t>
            </a:r>
          </a:p>
        </p:txBody>
      </p:sp>
      <p:pic>
        <p:nvPicPr>
          <p:cNvPr id="139" name="Shape 139"/>
          <p:cNvPicPr preferRelativeResize="0"/>
          <p:nvPr/>
        </p:nvPicPr>
        <p:blipFill rotWithShape="1">
          <a:blip r:embed="rId5">
            <a:alphaModFix/>
          </a:blip>
          <a:srcRect/>
          <a:stretch/>
        </p:blipFill>
        <p:spPr>
          <a:xfrm>
            <a:off x="8658996" y="5900790"/>
            <a:ext cx="6232661" cy="20401657"/>
          </a:xfrm>
          <a:prstGeom prst="rect">
            <a:avLst/>
          </a:prstGeom>
          <a:noFill/>
          <a:ln>
            <a:noFill/>
          </a:ln>
        </p:spPr>
      </p:pic>
      <p:sp>
        <p:nvSpPr>
          <p:cNvPr id="140" name="Shape 140"/>
          <p:cNvSpPr txBox="1">
            <a:spLocks noGrp="1"/>
          </p:cNvSpPr>
          <p:nvPr>
            <p:ph type="body" idx="5"/>
          </p:nvPr>
        </p:nvSpPr>
        <p:spPr>
          <a:xfrm>
            <a:off x="25019841" y="10740284"/>
            <a:ext cx="11072066" cy="10371591"/>
          </a:xfrm>
          <a:prstGeom prst="rect">
            <a:avLst/>
          </a:prstGeom>
          <a:noFill/>
          <a:ln>
            <a:noFill/>
          </a:ln>
        </p:spPr>
        <p:txBody>
          <a:bodyPr lIns="76523" tIns="76523" rIns="76523" bIns="76523" anchor="t" anchorCtr="0">
            <a:noAutofit/>
          </a:bodyPr>
          <a:lstStyle/>
          <a:p>
            <a:pPr algn="just">
              <a:spcBef>
                <a:spcPts val="0"/>
              </a:spcBef>
              <a:buSzPct val="25000"/>
            </a:pPr>
            <a:r>
              <a:rPr lang="en-US" sz="4000" b="1" i="1" dirty="0">
                <a:latin typeface="Arial"/>
                <a:ea typeface="Arial"/>
                <a:cs typeface="Arial"/>
                <a:sym typeface="Arial"/>
              </a:rPr>
              <a:t>Annealing Process:</a:t>
            </a:r>
          </a:p>
          <a:p>
            <a:pPr marL="348258" indent="-348258">
              <a:spcBef>
                <a:spcPts val="413"/>
              </a:spcBef>
              <a:buSzPct val="100000"/>
              <a:buFont typeface="Calibri"/>
              <a:buAutoNum type="arabicPeriod"/>
            </a:pPr>
            <a:r>
              <a:rPr lang="en-US" sz="4000" dirty="0">
                <a:latin typeface="Arial"/>
                <a:ea typeface="Arial"/>
                <a:cs typeface="Arial"/>
                <a:sym typeface="Arial"/>
              </a:rPr>
              <a:t>First Heating: The sample is brought to a range where the microstructure of the steel forms into a percentage of ferrite and austenite.</a:t>
            </a:r>
          </a:p>
          <a:p>
            <a:pPr marL="348258" indent="-348258">
              <a:spcBef>
                <a:spcPts val="413"/>
              </a:spcBef>
              <a:buSzPct val="100000"/>
              <a:buFont typeface="Calibri"/>
              <a:buAutoNum type="arabicPeriod"/>
            </a:pPr>
            <a:r>
              <a:rPr lang="en-US" sz="4000" dirty="0">
                <a:latin typeface="Arial"/>
                <a:ea typeface="Arial"/>
                <a:cs typeface="Arial"/>
                <a:sym typeface="Arial"/>
              </a:rPr>
              <a:t>Cooling: The sample is then rapidly cooled to a range where the </a:t>
            </a:r>
            <a:r>
              <a:rPr lang="en-US" sz="4000" dirty="0" smtClean="0">
                <a:latin typeface="Arial"/>
                <a:ea typeface="Arial"/>
                <a:cs typeface="Arial"/>
                <a:sym typeface="Arial"/>
              </a:rPr>
              <a:t>Austenite </a:t>
            </a:r>
            <a:r>
              <a:rPr lang="en-US" sz="4000" dirty="0">
                <a:latin typeface="Arial"/>
                <a:ea typeface="Arial"/>
                <a:cs typeface="Arial"/>
                <a:sym typeface="Arial"/>
              </a:rPr>
              <a:t>turns in to </a:t>
            </a:r>
            <a:r>
              <a:rPr lang="en-US" sz="4000" dirty="0" err="1">
                <a:latin typeface="Arial"/>
                <a:ea typeface="Arial"/>
                <a:cs typeface="Arial"/>
                <a:sym typeface="Arial"/>
              </a:rPr>
              <a:t>M</a:t>
            </a:r>
            <a:r>
              <a:rPr lang="en-US" sz="4000" dirty="0" err="1" smtClean="0">
                <a:latin typeface="Arial"/>
                <a:ea typeface="Arial"/>
                <a:cs typeface="Arial"/>
                <a:sym typeface="Arial"/>
              </a:rPr>
              <a:t>artencite</a:t>
            </a:r>
            <a:r>
              <a:rPr lang="en-US" sz="4000" dirty="0">
                <a:latin typeface="Arial"/>
                <a:ea typeface="Arial"/>
                <a:cs typeface="Arial"/>
                <a:sym typeface="Arial"/>
              </a:rPr>
              <a:t>. Only the </a:t>
            </a:r>
            <a:r>
              <a:rPr lang="en-US" sz="4000" dirty="0" err="1">
                <a:latin typeface="Arial"/>
                <a:ea typeface="Arial"/>
                <a:cs typeface="Arial"/>
                <a:sym typeface="Arial"/>
              </a:rPr>
              <a:t>M</a:t>
            </a:r>
            <a:r>
              <a:rPr lang="en-US" sz="4000" dirty="0" err="1" smtClean="0">
                <a:latin typeface="Arial"/>
                <a:ea typeface="Arial"/>
                <a:cs typeface="Arial"/>
                <a:sym typeface="Arial"/>
              </a:rPr>
              <a:t>artencite</a:t>
            </a:r>
            <a:r>
              <a:rPr lang="en-US" sz="4000" dirty="0" smtClean="0">
                <a:latin typeface="Arial"/>
                <a:ea typeface="Arial"/>
                <a:cs typeface="Arial"/>
                <a:sym typeface="Arial"/>
              </a:rPr>
              <a:t> </a:t>
            </a:r>
            <a:r>
              <a:rPr lang="en-US" sz="4000" dirty="0">
                <a:latin typeface="Arial"/>
                <a:ea typeface="Arial"/>
                <a:cs typeface="Arial"/>
                <a:sym typeface="Arial"/>
              </a:rPr>
              <a:t>and </a:t>
            </a:r>
            <a:r>
              <a:rPr lang="en-US" sz="4000" dirty="0" smtClean="0">
                <a:latin typeface="Arial"/>
                <a:ea typeface="Arial"/>
                <a:cs typeface="Arial"/>
                <a:sym typeface="Arial"/>
              </a:rPr>
              <a:t>Ferrite </a:t>
            </a:r>
            <a:r>
              <a:rPr lang="en-US" sz="4000" dirty="0">
                <a:latin typeface="Arial"/>
                <a:ea typeface="Arial"/>
                <a:cs typeface="Arial"/>
                <a:sym typeface="Arial"/>
              </a:rPr>
              <a:t>remain in the steel. This ratio in the microstructure of the steel determines it’s strength and ductility.</a:t>
            </a:r>
          </a:p>
          <a:p>
            <a:pPr marL="348258" indent="-348258">
              <a:spcBef>
                <a:spcPts val="413"/>
              </a:spcBef>
              <a:buSzPct val="100000"/>
              <a:buFont typeface="Calibri"/>
              <a:buAutoNum type="arabicPeriod"/>
            </a:pPr>
            <a:r>
              <a:rPr lang="en-US" sz="4000" dirty="0">
                <a:latin typeface="Arial"/>
                <a:ea typeface="Arial"/>
                <a:cs typeface="Arial"/>
                <a:sym typeface="Arial"/>
              </a:rPr>
              <a:t>Reheating: May undergo to produce a secondary manipulation of the microstructure of the steel sample</a:t>
            </a:r>
          </a:p>
          <a:p>
            <a:pPr marL="348258" indent="-348258">
              <a:spcBef>
                <a:spcPts val="413"/>
              </a:spcBef>
              <a:buSzPct val="100000"/>
              <a:buFont typeface="Calibri"/>
              <a:buAutoNum type="arabicPeriod"/>
            </a:pPr>
            <a:r>
              <a:rPr lang="en-US" sz="4000" dirty="0">
                <a:latin typeface="Arial"/>
                <a:ea typeface="Arial"/>
                <a:cs typeface="Arial"/>
                <a:sym typeface="Arial"/>
              </a:rPr>
              <a:t>Unloading: Steel is unloaded for analysis of the microstructures.</a:t>
            </a:r>
          </a:p>
        </p:txBody>
      </p:sp>
      <p:sp>
        <p:nvSpPr>
          <p:cNvPr id="141" name="Shape 141"/>
          <p:cNvSpPr txBox="1">
            <a:spLocks noGrp="1"/>
          </p:cNvSpPr>
          <p:nvPr>
            <p:ph type="body" idx="6"/>
          </p:nvPr>
        </p:nvSpPr>
        <p:spPr>
          <a:xfrm>
            <a:off x="26280257" y="4278580"/>
            <a:ext cx="5530781" cy="1242562"/>
          </a:xfrm>
          <a:prstGeom prst="rect">
            <a:avLst/>
          </a:prstGeom>
          <a:noFill/>
          <a:ln>
            <a:noFill/>
          </a:ln>
        </p:spPr>
        <p:txBody>
          <a:bodyPr lIns="30610" tIns="30610" rIns="30610" bIns="30610" anchor="ctr" anchorCtr="0">
            <a:noAutofit/>
          </a:bodyPr>
          <a:lstStyle/>
          <a:p>
            <a:pPr>
              <a:spcBef>
                <a:spcPts val="0"/>
              </a:spcBef>
              <a:buSzPct val="25000"/>
            </a:pPr>
            <a:r>
              <a:rPr lang="en-US" sz="4000" dirty="0">
                <a:latin typeface="Arial"/>
                <a:ea typeface="Arial"/>
                <a:cs typeface="Arial"/>
                <a:sym typeface="Arial"/>
              </a:rPr>
              <a:t>Set-up and Simulation</a:t>
            </a:r>
          </a:p>
        </p:txBody>
      </p:sp>
      <p:sp>
        <p:nvSpPr>
          <p:cNvPr id="142" name="Shape 142"/>
          <p:cNvSpPr txBox="1"/>
          <p:nvPr/>
        </p:nvSpPr>
        <p:spPr>
          <a:xfrm>
            <a:off x="17955188" y="8524008"/>
            <a:ext cx="4709531" cy="495704"/>
          </a:xfrm>
          <a:prstGeom prst="rect">
            <a:avLst/>
          </a:prstGeom>
          <a:noFill/>
          <a:ln>
            <a:noFill/>
          </a:ln>
        </p:spPr>
        <p:txBody>
          <a:bodyPr lIns="42856" tIns="42856" rIns="42856" bIns="42856" anchor="t" anchorCtr="0">
            <a:noAutofit/>
          </a:bodyPr>
          <a:lstStyle/>
          <a:p>
            <a:endParaRPr sz="656"/>
          </a:p>
        </p:txBody>
      </p:sp>
      <p:sp>
        <p:nvSpPr>
          <p:cNvPr id="143" name="Shape 143"/>
          <p:cNvSpPr txBox="1"/>
          <p:nvPr/>
        </p:nvSpPr>
        <p:spPr>
          <a:xfrm>
            <a:off x="15335406" y="4637193"/>
            <a:ext cx="4204085" cy="495704"/>
          </a:xfrm>
          <a:prstGeom prst="rect">
            <a:avLst/>
          </a:prstGeom>
          <a:noFill/>
          <a:ln>
            <a:noFill/>
          </a:ln>
        </p:spPr>
        <p:txBody>
          <a:bodyPr lIns="42856" tIns="42856" rIns="42856" bIns="42856" anchor="t" anchorCtr="0">
            <a:noAutofit/>
          </a:bodyPr>
          <a:lstStyle/>
          <a:p>
            <a:r>
              <a:rPr lang="en-US" sz="4000" dirty="0"/>
              <a:t>    </a:t>
            </a:r>
            <a:r>
              <a:rPr lang="en-US" sz="4000" b="1" u="sng" dirty="0">
                <a:solidFill>
                  <a:srgbClr val="2B5258"/>
                </a:solidFill>
              </a:rPr>
              <a:t>User Interface</a:t>
            </a:r>
          </a:p>
        </p:txBody>
      </p:sp>
      <p:sp>
        <p:nvSpPr>
          <p:cNvPr id="144" name="Shape 144"/>
          <p:cNvSpPr txBox="1"/>
          <p:nvPr/>
        </p:nvSpPr>
        <p:spPr>
          <a:xfrm>
            <a:off x="15129579" y="10316859"/>
            <a:ext cx="6839066" cy="629719"/>
          </a:xfrm>
          <a:prstGeom prst="rect">
            <a:avLst/>
          </a:prstGeom>
          <a:noFill/>
          <a:ln>
            <a:noFill/>
          </a:ln>
        </p:spPr>
        <p:txBody>
          <a:bodyPr lIns="42856" tIns="42856" rIns="42856" bIns="42856" anchor="t" anchorCtr="0">
            <a:noAutofit/>
          </a:bodyPr>
          <a:lstStyle/>
          <a:p>
            <a:pPr>
              <a:buClr>
                <a:schemeClr val="dk1"/>
              </a:buClr>
              <a:buSzPct val="25000"/>
            </a:pPr>
            <a:r>
              <a:rPr lang="en-US" sz="4000" b="1" dirty="0">
                <a:solidFill>
                  <a:srgbClr val="2B5258"/>
                </a:solidFill>
              </a:rPr>
              <a:t>    </a:t>
            </a:r>
            <a:r>
              <a:rPr lang="en-US" sz="4000" b="1" u="sng" dirty="0">
                <a:solidFill>
                  <a:srgbClr val="2B5258"/>
                </a:solidFill>
              </a:rPr>
              <a:t>System Wiring Diagram</a:t>
            </a:r>
          </a:p>
        </p:txBody>
      </p:sp>
      <p:pic>
        <p:nvPicPr>
          <p:cNvPr id="145" name="Shape 145" descr="System_schematic_1.png"/>
          <p:cNvPicPr preferRelativeResize="0"/>
          <p:nvPr/>
        </p:nvPicPr>
        <p:blipFill rotWithShape="1">
          <a:blip r:embed="rId6">
            <a:alphaModFix/>
          </a:blip>
          <a:srcRect l="6286" t="9871" r="5661" b="19417"/>
          <a:stretch/>
        </p:blipFill>
        <p:spPr>
          <a:xfrm>
            <a:off x="15600019" y="11317342"/>
            <a:ext cx="8740757" cy="4711467"/>
          </a:xfrm>
          <a:prstGeom prst="rect">
            <a:avLst/>
          </a:prstGeom>
          <a:noFill/>
          <a:ln>
            <a:noFill/>
          </a:ln>
        </p:spPr>
      </p:pic>
      <p:pic>
        <p:nvPicPr>
          <p:cNvPr id="146" name="Shape 146" descr="System_UI_capture_1.png"/>
          <p:cNvPicPr preferRelativeResize="0"/>
          <p:nvPr/>
        </p:nvPicPr>
        <p:blipFill>
          <a:blip r:embed="rId7">
            <a:alphaModFix/>
          </a:blip>
          <a:stretch>
            <a:fillRect/>
          </a:stretch>
        </p:blipFill>
        <p:spPr>
          <a:xfrm>
            <a:off x="15600019" y="5722108"/>
            <a:ext cx="8927415" cy="4503152"/>
          </a:xfrm>
          <a:prstGeom prst="rect">
            <a:avLst/>
          </a:prstGeom>
          <a:noFill/>
          <a:ln>
            <a:noFill/>
          </a:ln>
        </p:spPr>
      </p:pic>
    </p:spTree>
  </p:cSld>
  <p:clrMapOvr>
    <a:masterClrMapping/>
  </p:clrMapOvr>
</p:sld>
</file>

<file path=ppt/theme/theme1.xml><?xml version="1.0" encoding="utf-8"?>
<a:theme xmlns:a="http://schemas.openxmlformats.org/drawingml/2006/main" name="Classic - Wide Center">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422</Words>
  <Application>Microsoft Office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Calibri</vt:lpstr>
      <vt:lpstr>Times New Roman</vt:lpstr>
      <vt:lpstr>Trebuchet MS</vt:lpstr>
      <vt:lpstr>Classic - Wide Center</vt:lpstr>
      <vt:lpstr>1_Classic 3 Columns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ANDREW ZUNDEL</cp:lastModifiedBy>
  <cp:revision>2</cp:revision>
  <dcterms:modified xsi:type="dcterms:W3CDTF">2017-04-17T18:41:27Z</dcterms:modified>
</cp:coreProperties>
</file>