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embeddedFontLst>
    <p:embeddedFont>
      <p:font typeface="Old Standard TT"/>
      <p:regular r:id="rId12"/>
      <p:bold r:id="rId13"/>
      <p:italic r:id="rId1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OldStandardTT-bold.fntdata"/><Relationship Id="rId12" Type="http://schemas.openxmlformats.org/officeDocument/2006/relationships/font" Target="fonts/OldStandardTT-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font" Target="fonts/OldStandardTT-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23cc0c0c979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23cc0c0c979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23cc0c0c979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23cc0c0c979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23cc0c0c979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23cc0c0c979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23cc0c0c979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23cc0c0c979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23cc0c0c979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23cc0c0c979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100"/>
            <a:ext cx="9144000" cy="1711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 name="Google Shape;11;p2"/>
          <p:cNvCxnSpPr/>
          <p:nvPr/>
        </p:nvCxnSpPr>
        <p:spPr>
          <a:xfrm>
            <a:off x="641934" y="3597500"/>
            <a:ext cx="390300" cy="0"/>
          </a:xfrm>
          <a:prstGeom prst="straightConnector1">
            <a:avLst/>
          </a:prstGeom>
          <a:noFill/>
          <a:ln cap="flat" cmpd="sng" w="28575">
            <a:solidFill>
              <a:schemeClr val="accent1"/>
            </a:solidFill>
            <a:prstDash val="solid"/>
            <a:round/>
            <a:headEnd len="sm" w="sm" type="none"/>
            <a:tailEnd len="sm" w="sm" type="none"/>
          </a:ln>
        </p:spPr>
      </p:cxnSp>
      <p:sp>
        <p:nvSpPr>
          <p:cNvPr id="12" name="Google Shape;12;p2"/>
          <p:cNvSpPr txBox="1"/>
          <p:nvPr>
            <p:ph type="ctrTitle"/>
          </p:nvPr>
        </p:nvSpPr>
        <p:spPr>
          <a:xfrm>
            <a:off x="512700" y="1893300"/>
            <a:ext cx="8118600" cy="1522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accent1"/>
              </a:buClr>
              <a:buSzPts val="4200"/>
              <a:buNone/>
              <a:defRPr sz="4200">
                <a:solidFill>
                  <a:schemeClr val="accent1"/>
                </a:solidFill>
              </a:defRPr>
            </a:lvl1pPr>
            <a:lvl2pPr lvl="1">
              <a:spcBef>
                <a:spcPts val="0"/>
              </a:spcBef>
              <a:spcAft>
                <a:spcPts val="0"/>
              </a:spcAft>
              <a:buClr>
                <a:schemeClr val="accent1"/>
              </a:buClr>
              <a:buSzPts val="4200"/>
              <a:buNone/>
              <a:defRPr sz="4200">
                <a:solidFill>
                  <a:schemeClr val="accent1"/>
                </a:solidFill>
              </a:defRPr>
            </a:lvl2pPr>
            <a:lvl3pPr lvl="2">
              <a:spcBef>
                <a:spcPts val="0"/>
              </a:spcBef>
              <a:spcAft>
                <a:spcPts val="0"/>
              </a:spcAft>
              <a:buClr>
                <a:schemeClr val="accent1"/>
              </a:buClr>
              <a:buSzPts val="4200"/>
              <a:buNone/>
              <a:defRPr sz="4200">
                <a:solidFill>
                  <a:schemeClr val="accent1"/>
                </a:solidFill>
              </a:defRPr>
            </a:lvl3pPr>
            <a:lvl4pPr lvl="3">
              <a:spcBef>
                <a:spcPts val="0"/>
              </a:spcBef>
              <a:spcAft>
                <a:spcPts val="0"/>
              </a:spcAft>
              <a:buClr>
                <a:schemeClr val="accent1"/>
              </a:buClr>
              <a:buSzPts val="4200"/>
              <a:buNone/>
              <a:defRPr sz="4200">
                <a:solidFill>
                  <a:schemeClr val="accent1"/>
                </a:solidFill>
              </a:defRPr>
            </a:lvl4pPr>
            <a:lvl5pPr lvl="4">
              <a:spcBef>
                <a:spcPts val="0"/>
              </a:spcBef>
              <a:spcAft>
                <a:spcPts val="0"/>
              </a:spcAft>
              <a:buClr>
                <a:schemeClr val="accent1"/>
              </a:buClr>
              <a:buSzPts val="4200"/>
              <a:buNone/>
              <a:defRPr sz="4200">
                <a:solidFill>
                  <a:schemeClr val="accent1"/>
                </a:solidFill>
              </a:defRPr>
            </a:lvl5pPr>
            <a:lvl6pPr lvl="5">
              <a:spcBef>
                <a:spcPts val="0"/>
              </a:spcBef>
              <a:spcAft>
                <a:spcPts val="0"/>
              </a:spcAft>
              <a:buClr>
                <a:schemeClr val="accent1"/>
              </a:buClr>
              <a:buSzPts val="4200"/>
              <a:buNone/>
              <a:defRPr sz="4200">
                <a:solidFill>
                  <a:schemeClr val="accent1"/>
                </a:solidFill>
              </a:defRPr>
            </a:lvl6pPr>
            <a:lvl7pPr lvl="6">
              <a:spcBef>
                <a:spcPts val="0"/>
              </a:spcBef>
              <a:spcAft>
                <a:spcPts val="0"/>
              </a:spcAft>
              <a:buClr>
                <a:schemeClr val="accent1"/>
              </a:buClr>
              <a:buSzPts val="4200"/>
              <a:buNone/>
              <a:defRPr sz="4200">
                <a:solidFill>
                  <a:schemeClr val="accent1"/>
                </a:solidFill>
              </a:defRPr>
            </a:lvl7pPr>
            <a:lvl8pPr lvl="7">
              <a:spcBef>
                <a:spcPts val="0"/>
              </a:spcBef>
              <a:spcAft>
                <a:spcPts val="0"/>
              </a:spcAft>
              <a:buClr>
                <a:schemeClr val="accent1"/>
              </a:buClr>
              <a:buSzPts val="4200"/>
              <a:buNone/>
              <a:defRPr sz="4200">
                <a:solidFill>
                  <a:schemeClr val="accent1"/>
                </a:solidFill>
              </a:defRPr>
            </a:lvl8pPr>
            <a:lvl9pPr lvl="8">
              <a:spcBef>
                <a:spcPts val="0"/>
              </a:spcBef>
              <a:spcAft>
                <a:spcPts val="0"/>
              </a:spcAft>
              <a:buClr>
                <a:schemeClr val="accent1"/>
              </a:buClr>
              <a:buSzPts val="4200"/>
              <a:buNone/>
              <a:defRPr sz="4200">
                <a:solidFill>
                  <a:schemeClr val="accent1"/>
                </a:solidFill>
              </a:defRPr>
            </a:lvl9pPr>
          </a:lstStyle>
          <a:p/>
        </p:txBody>
      </p:sp>
      <p:sp>
        <p:nvSpPr>
          <p:cNvPr id="13" name="Google Shape;13;p2"/>
          <p:cNvSpPr txBox="1"/>
          <p:nvPr>
            <p:ph idx="1" type="subTitle"/>
          </p:nvPr>
        </p:nvSpPr>
        <p:spPr>
          <a:xfrm>
            <a:off x="512700" y="3840639"/>
            <a:ext cx="8118600" cy="7875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accent2"/>
              </a:buClr>
              <a:buSzPts val="2400"/>
              <a:buNone/>
              <a:defRPr sz="2400">
                <a:solidFill>
                  <a:schemeClr val="accent2"/>
                </a:solidFill>
              </a:defRPr>
            </a:lvl1pPr>
            <a:lvl2pPr lvl="1">
              <a:lnSpc>
                <a:spcPct val="100000"/>
              </a:lnSpc>
              <a:spcBef>
                <a:spcPts val="0"/>
              </a:spcBef>
              <a:spcAft>
                <a:spcPts val="0"/>
              </a:spcAft>
              <a:buClr>
                <a:schemeClr val="accent2"/>
              </a:buClr>
              <a:buSzPts val="2400"/>
              <a:buNone/>
              <a:defRPr sz="2400">
                <a:solidFill>
                  <a:schemeClr val="accent2"/>
                </a:solidFill>
              </a:defRPr>
            </a:lvl2pPr>
            <a:lvl3pPr lvl="2">
              <a:lnSpc>
                <a:spcPct val="100000"/>
              </a:lnSpc>
              <a:spcBef>
                <a:spcPts val="0"/>
              </a:spcBef>
              <a:spcAft>
                <a:spcPts val="0"/>
              </a:spcAft>
              <a:buClr>
                <a:schemeClr val="accent2"/>
              </a:buClr>
              <a:buSzPts val="2400"/>
              <a:buNone/>
              <a:defRPr sz="2400">
                <a:solidFill>
                  <a:schemeClr val="accent2"/>
                </a:solidFill>
              </a:defRPr>
            </a:lvl3pPr>
            <a:lvl4pPr lvl="3">
              <a:lnSpc>
                <a:spcPct val="100000"/>
              </a:lnSpc>
              <a:spcBef>
                <a:spcPts val="0"/>
              </a:spcBef>
              <a:spcAft>
                <a:spcPts val="0"/>
              </a:spcAft>
              <a:buClr>
                <a:schemeClr val="accent2"/>
              </a:buClr>
              <a:buSzPts val="2400"/>
              <a:buNone/>
              <a:defRPr sz="2400">
                <a:solidFill>
                  <a:schemeClr val="accent2"/>
                </a:solidFill>
              </a:defRPr>
            </a:lvl4pPr>
            <a:lvl5pPr lvl="4">
              <a:lnSpc>
                <a:spcPct val="100000"/>
              </a:lnSpc>
              <a:spcBef>
                <a:spcPts val="0"/>
              </a:spcBef>
              <a:spcAft>
                <a:spcPts val="0"/>
              </a:spcAft>
              <a:buClr>
                <a:schemeClr val="accent2"/>
              </a:buClr>
              <a:buSzPts val="2400"/>
              <a:buNone/>
              <a:defRPr sz="2400">
                <a:solidFill>
                  <a:schemeClr val="accent2"/>
                </a:solidFill>
              </a:defRPr>
            </a:lvl5pPr>
            <a:lvl6pPr lvl="5">
              <a:lnSpc>
                <a:spcPct val="100000"/>
              </a:lnSpc>
              <a:spcBef>
                <a:spcPts val="0"/>
              </a:spcBef>
              <a:spcAft>
                <a:spcPts val="0"/>
              </a:spcAft>
              <a:buClr>
                <a:schemeClr val="accent2"/>
              </a:buClr>
              <a:buSzPts val="2400"/>
              <a:buNone/>
              <a:defRPr sz="2400">
                <a:solidFill>
                  <a:schemeClr val="accent2"/>
                </a:solidFill>
              </a:defRPr>
            </a:lvl6pPr>
            <a:lvl7pPr lvl="6">
              <a:lnSpc>
                <a:spcPct val="100000"/>
              </a:lnSpc>
              <a:spcBef>
                <a:spcPts val="0"/>
              </a:spcBef>
              <a:spcAft>
                <a:spcPts val="0"/>
              </a:spcAft>
              <a:buClr>
                <a:schemeClr val="accent2"/>
              </a:buClr>
              <a:buSzPts val="2400"/>
              <a:buNone/>
              <a:defRPr sz="2400">
                <a:solidFill>
                  <a:schemeClr val="accent2"/>
                </a:solidFill>
              </a:defRPr>
            </a:lvl7pPr>
            <a:lvl8pPr lvl="7">
              <a:lnSpc>
                <a:spcPct val="100000"/>
              </a:lnSpc>
              <a:spcBef>
                <a:spcPts val="0"/>
              </a:spcBef>
              <a:spcAft>
                <a:spcPts val="0"/>
              </a:spcAft>
              <a:buClr>
                <a:schemeClr val="accent2"/>
              </a:buClr>
              <a:buSzPts val="2400"/>
              <a:buNone/>
              <a:defRPr sz="2400">
                <a:solidFill>
                  <a:schemeClr val="accent2"/>
                </a:solidFill>
              </a:defRPr>
            </a:lvl8pPr>
            <a:lvl9pPr lvl="8">
              <a:lnSpc>
                <a:spcPct val="100000"/>
              </a:lnSpc>
              <a:spcBef>
                <a:spcPts val="0"/>
              </a:spcBef>
              <a:spcAft>
                <a:spcPts val="0"/>
              </a:spcAft>
              <a:buClr>
                <a:schemeClr val="accent2"/>
              </a:buClr>
              <a:buSzPts val="2400"/>
              <a:buNone/>
              <a:defRPr sz="2400">
                <a:solidFill>
                  <a:schemeClr val="accent2"/>
                </a:solidFill>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039650"/>
            <a:ext cx="8520600" cy="2106300"/>
          </a:xfrm>
          <a:prstGeom prst="rect">
            <a:avLst/>
          </a:prstGeom>
        </p:spPr>
        <p:txBody>
          <a:bodyPr anchorCtr="0" anchor="b"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cxnSp>
        <p:nvCxnSpPr>
          <p:cNvPr id="16" name="Google Shape;16;p3"/>
          <p:cNvCxnSpPr/>
          <p:nvPr/>
        </p:nvCxnSpPr>
        <p:spPr>
          <a:xfrm>
            <a:off x="641934" y="3597500"/>
            <a:ext cx="390300" cy="0"/>
          </a:xfrm>
          <a:prstGeom prst="straightConnector1">
            <a:avLst/>
          </a:prstGeom>
          <a:noFill/>
          <a:ln cap="flat" cmpd="sng" w="28575">
            <a:solidFill>
              <a:schemeClr val="lt2"/>
            </a:solidFill>
            <a:prstDash val="solid"/>
            <a:round/>
            <a:headEnd len="sm" w="sm" type="none"/>
            <a:tailEnd len="sm" w="sm" type="none"/>
          </a:ln>
        </p:spPr>
      </p:cxnSp>
      <p:sp>
        <p:nvSpPr>
          <p:cNvPr id="17" name="Google Shape;17;p3"/>
          <p:cNvSpPr txBox="1"/>
          <p:nvPr>
            <p:ph type="title"/>
          </p:nvPr>
        </p:nvSpPr>
        <p:spPr>
          <a:xfrm>
            <a:off x="512700" y="1893300"/>
            <a:ext cx="8118600" cy="1522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accent1"/>
              </a:buClr>
              <a:buSzPts val="6000"/>
              <a:buNone/>
              <a:defRPr sz="6000">
                <a:solidFill>
                  <a:schemeClr val="accent1"/>
                </a:solidFill>
              </a:defRPr>
            </a:lvl1pPr>
            <a:lvl2pPr lvl="1">
              <a:spcBef>
                <a:spcPts val="0"/>
              </a:spcBef>
              <a:spcAft>
                <a:spcPts val="0"/>
              </a:spcAft>
              <a:buClr>
                <a:schemeClr val="accent1"/>
              </a:buClr>
              <a:buSzPts val="6000"/>
              <a:buNone/>
              <a:defRPr sz="6000">
                <a:solidFill>
                  <a:schemeClr val="accent1"/>
                </a:solidFill>
              </a:defRPr>
            </a:lvl2pPr>
            <a:lvl3pPr lvl="2">
              <a:spcBef>
                <a:spcPts val="0"/>
              </a:spcBef>
              <a:spcAft>
                <a:spcPts val="0"/>
              </a:spcAft>
              <a:buClr>
                <a:schemeClr val="accent1"/>
              </a:buClr>
              <a:buSzPts val="6000"/>
              <a:buNone/>
              <a:defRPr sz="6000">
                <a:solidFill>
                  <a:schemeClr val="accent1"/>
                </a:solidFill>
              </a:defRPr>
            </a:lvl3pPr>
            <a:lvl4pPr lvl="3">
              <a:spcBef>
                <a:spcPts val="0"/>
              </a:spcBef>
              <a:spcAft>
                <a:spcPts val="0"/>
              </a:spcAft>
              <a:buClr>
                <a:schemeClr val="accent1"/>
              </a:buClr>
              <a:buSzPts val="6000"/>
              <a:buNone/>
              <a:defRPr sz="6000">
                <a:solidFill>
                  <a:schemeClr val="accent1"/>
                </a:solidFill>
              </a:defRPr>
            </a:lvl4pPr>
            <a:lvl5pPr lvl="4">
              <a:spcBef>
                <a:spcPts val="0"/>
              </a:spcBef>
              <a:spcAft>
                <a:spcPts val="0"/>
              </a:spcAft>
              <a:buClr>
                <a:schemeClr val="accent1"/>
              </a:buClr>
              <a:buSzPts val="6000"/>
              <a:buNone/>
              <a:defRPr sz="6000">
                <a:solidFill>
                  <a:schemeClr val="accent1"/>
                </a:solidFill>
              </a:defRPr>
            </a:lvl5pPr>
            <a:lvl6pPr lvl="5">
              <a:spcBef>
                <a:spcPts val="0"/>
              </a:spcBef>
              <a:spcAft>
                <a:spcPts val="0"/>
              </a:spcAft>
              <a:buClr>
                <a:schemeClr val="accent1"/>
              </a:buClr>
              <a:buSzPts val="6000"/>
              <a:buNone/>
              <a:defRPr sz="6000">
                <a:solidFill>
                  <a:schemeClr val="accent1"/>
                </a:solidFill>
              </a:defRPr>
            </a:lvl6pPr>
            <a:lvl7pPr lvl="6">
              <a:spcBef>
                <a:spcPts val="0"/>
              </a:spcBef>
              <a:spcAft>
                <a:spcPts val="0"/>
              </a:spcAft>
              <a:buClr>
                <a:schemeClr val="accent1"/>
              </a:buClr>
              <a:buSzPts val="6000"/>
              <a:buNone/>
              <a:defRPr sz="6000">
                <a:solidFill>
                  <a:schemeClr val="accent1"/>
                </a:solidFill>
              </a:defRPr>
            </a:lvl7pPr>
            <a:lvl8pPr lvl="7">
              <a:spcBef>
                <a:spcPts val="0"/>
              </a:spcBef>
              <a:spcAft>
                <a:spcPts val="0"/>
              </a:spcAft>
              <a:buClr>
                <a:schemeClr val="accent1"/>
              </a:buClr>
              <a:buSzPts val="6000"/>
              <a:buNone/>
              <a:defRPr sz="6000">
                <a:solidFill>
                  <a:schemeClr val="accent1"/>
                </a:solidFill>
              </a:defRPr>
            </a:lvl8pPr>
            <a:lvl9pPr lvl="8">
              <a:spcBef>
                <a:spcPts val="0"/>
              </a:spcBef>
              <a:spcAft>
                <a:spcPts val="0"/>
              </a:spcAft>
              <a:buClr>
                <a:schemeClr val="accent1"/>
              </a:buClr>
              <a:buSzPts val="6000"/>
              <a:buNone/>
              <a:defRPr sz="6000">
                <a:solidFill>
                  <a:schemeClr val="accent1"/>
                </a:solidFill>
              </a:defRPr>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71675"/>
            <a:ext cx="3999900" cy="3397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71675"/>
            <a:ext cx="3999900" cy="3397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56040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accent1"/>
              </a:buClr>
              <a:buSzPts val="5400"/>
              <a:buNone/>
              <a:defRPr sz="5400">
                <a:solidFill>
                  <a:schemeClr val="accent1"/>
                </a:solidFill>
              </a:defRPr>
            </a:lvl1pPr>
            <a:lvl2pPr lvl="1">
              <a:spcBef>
                <a:spcPts val="0"/>
              </a:spcBef>
              <a:spcAft>
                <a:spcPts val="0"/>
              </a:spcAft>
              <a:buClr>
                <a:schemeClr val="accent1"/>
              </a:buClr>
              <a:buSzPts val="5400"/>
              <a:buNone/>
              <a:defRPr sz="5400">
                <a:solidFill>
                  <a:schemeClr val="accent1"/>
                </a:solidFill>
              </a:defRPr>
            </a:lvl2pPr>
            <a:lvl3pPr lvl="2">
              <a:spcBef>
                <a:spcPts val="0"/>
              </a:spcBef>
              <a:spcAft>
                <a:spcPts val="0"/>
              </a:spcAft>
              <a:buClr>
                <a:schemeClr val="accent1"/>
              </a:buClr>
              <a:buSzPts val="5400"/>
              <a:buNone/>
              <a:defRPr sz="5400">
                <a:solidFill>
                  <a:schemeClr val="accent1"/>
                </a:solidFill>
              </a:defRPr>
            </a:lvl3pPr>
            <a:lvl4pPr lvl="3">
              <a:spcBef>
                <a:spcPts val="0"/>
              </a:spcBef>
              <a:spcAft>
                <a:spcPts val="0"/>
              </a:spcAft>
              <a:buClr>
                <a:schemeClr val="accent1"/>
              </a:buClr>
              <a:buSzPts val="5400"/>
              <a:buNone/>
              <a:defRPr sz="5400">
                <a:solidFill>
                  <a:schemeClr val="accent1"/>
                </a:solidFill>
              </a:defRPr>
            </a:lvl4pPr>
            <a:lvl5pPr lvl="4">
              <a:spcBef>
                <a:spcPts val="0"/>
              </a:spcBef>
              <a:spcAft>
                <a:spcPts val="0"/>
              </a:spcAft>
              <a:buClr>
                <a:schemeClr val="accent1"/>
              </a:buClr>
              <a:buSzPts val="5400"/>
              <a:buNone/>
              <a:defRPr sz="5400">
                <a:solidFill>
                  <a:schemeClr val="accent1"/>
                </a:solidFill>
              </a:defRPr>
            </a:lvl5pPr>
            <a:lvl6pPr lvl="5">
              <a:spcBef>
                <a:spcPts val="0"/>
              </a:spcBef>
              <a:spcAft>
                <a:spcPts val="0"/>
              </a:spcAft>
              <a:buClr>
                <a:schemeClr val="accent1"/>
              </a:buClr>
              <a:buSzPts val="5400"/>
              <a:buNone/>
              <a:defRPr sz="5400">
                <a:solidFill>
                  <a:schemeClr val="accent1"/>
                </a:solidFill>
              </a:defRPr>
            </a:lvl6pPr>
            <a:lvl7pPr lvl="6">
              <a:spcBef>
                <a:spcPts val="0"/>
              </a:spcBef>
              <a:spcAft>
                <a:spcPts val="0"/>
              </a:spcAft>
              <a:buClr>
                <a:schemeClr val="accent1"/>
              </a:buClr>
              <a:buSzPts val="5400"/>
              <a:buNone/>
              <a:defRPr sz="5400">
                <a:solidFill>
                  <a:schemeClr val="accent1"/>
                </a:solidFill>
              </a:defRPr>
            </a:lvl7pPr>
            <a:lvl8pPr lvl="7">
              <a:spcBef>
                <a:spcPts val="0"/>
              </a:spcBef>
              <a:spcAft>
                <a:spcPts val="0"/>
              </a:spcAft>
              <a:buClr>
                <a:schemeClr val="accent1"/>
              </a:buClr>
              <a:buSzPts val="5400"/>
              <a:buNone/>
              <a:defRPr sz="5400">
                <a:solidFill>
                  <a:schemeClr val="accent1"/>
                </a:solidFill>
              </a:defRPr>
            </a:lvl8pPr>
            <a:lvl9pPr lvl="8">
              <a:spcBef>
                <a:spcPts val="0"/>
              </a:spcBef>
              <a:spcAft>
                <a:spcPts val="0"/>
              </a:spcAft>
              <a:buClr>
                <a:schemeClr val="accent1"/>
              </a:buClr>
              <a:buSzPts val="5400"/>
              <a:buNone/>
              <a:defRPr sz="5400">
                <a:solidFill>
                  <a:schemeClr val="accent1"/>
                </a:solidFill>
              </a:defRPr>
            </a:lvl9pPr>
          </a:lstStyle>
          <a:p/>
        </p:txBody>
      </p:sp>
      <p:sp>
        <p:nvSpPr>
          <p:cNvPr id="38" name="Google Shape;38;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686400" cy="0"/>
          </a:xfrm>
          <a:prstGeom prst="straightConnector1">
            <a:avLst/>
          </a:prstGeom>
          <a:noFill/>
          <a:ln cap="flat" cmpd="sng" w="19050">
            <a:solidFill>
              <a:schemeClr val="lt2"/>
            </a:solidFill>
            <a:prstDash val="solid"/>
            <a:round/>
            <a:headEnd len="sm" w="sm" type="none"/>
            <a:tailEnd len="sm" w="sm" type="none"/>
          </a:ln>
        </p:spPr>
      </p:cxnSp>
      <p:sp>
        <p:nvSpPr>
          <p:cNvPr id="42" name="Google Shape;42;p9"/>
          <p:cNvSpPr txBox="1"/>
          <p:nvPr>
            <p:ph type="title"/>
          </p:nvPr>
        </p:nvSpPr>
        <p:spPr>
          <a:xfrm>
            <a:off x="265500" y="1382350"/>
            <a:ext cx="4045200" cy="1333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2"/>
              </a:buClr>
              <a:buSzPts val="4200"/>
              <a:buNone/>
              <a:defRPr sz="4200">
                <a:solidFill>
                  <a:schemeClr val="lt2"/>
                </a:solidFill>
              </a:defRPr>
            </a:lvl1pPr>
            <a:lvl2pPr lvl="1" algn="ctr">
              <a:spcBef>
                <a:spcPts val="0"/>
              </a:spcBef>
              <a:spcAft>
                <a:spcPts val="0"/>
              </a:spcAft>
              <a:buClr>
                <a:schemeClr val="lt2"/>
              </a:buClr>
              <a:buSzPts val="4200"/>
              <a:buNone/>
              <a:defRPr sz="4200">
                <a:solidFill>
                  <a:schemeClr val="lt2"/>
                </a:solidFill>
              </a:defRPr>
            </a:lvl2pPr>
            <a:lvl3pPr lvl="2" algn="ctr">
              <a:spcBef>
                <a:spcPts val="0"/>
              </a:spcBef>
              <a:spcAft>
                <a:spcPts val="0"/>
              </a:spcAft>
              <a:buClr>
                <a:schemeClr val="lt2"/>
              </a:buClr>
              <a:buSzPts val="4200"/>
              <a:buNone/>
              <a:defRPr sz="4200">
                <a:solidFill>
                  <a:schemeClr val="lt2"/>
                </a:solidFill>
              </a:defRPr>
            </a:lvl3pPr>
            <a:lvl4pPr lvl="3" algn="ctr">
              <a:spcBef>
                <a:spcPts val="0"/>
              </a:spcBef>
              <a:spcAft>
                <a:spcPts val="0"/>
              </a:spcAft>
              <a:buClr>
                <a:schemeClr val="lt2"/>
              </a:buClr>
              <a:buSzPts val="4200"/>
              <a:buNone/>
              <a:defRPr sz="4200">
                <a:solidFill>
                  <a:schemeClr val="lt2"/>
                </a:solidFill>
              </a:defRPr>
            </a:lvl4pPr>
            <a:lvl5pPr lvl="4" algn="ctr">
              <a:spcBef>
                <a:spcPts val="0"/>
              </a:spcBef>
              <a:spcAft>
                <a:spcPts val="0"/>
              </a:spcAft>
              <a:buClr>
                <a:schemeClr val="lt2"/>
              </a:buClr>
              <a:buSzPts val="4200"/>
              <a:buNone/>
              <a:defRPr sz="4200">
                <a:solidFill>
                  <a:schemeClr val="lt2"/>
                </a:solidFill>
              </a:defRPr>
            </a:lvl5pPr>
            <a:lvl6pPr lvl="5" algn="ctr">
              <a:spcBef>
                <a:spcPts val="0"/>
              </a:spcBef>
              <a:spcAft>
                <a:spcPts val="0"/>
              </a:spcAft>
              <a:buClr>
                <a:schemeClr val="lt2"/>
              </a:buClr>
              <a:buSzPts val="4200"/>
              <a:buNone/>
              <a:defRPr sz="4200">
                <a:solidFill>
                  <a:schemeClr val="lt2"/>
                </a:solidFill>
              </a:defRPr>
            </a:lvl6pPr>
            <a:lvl7pPr lvl="6" algn="ctr">
              <a:spcBef>
                <a:spcPts val="0"/>
              </a:spcBef>
              <a:spcAft>
                <a:spcPts val="0"/>
              </a:spcAft>
              <a:buClr>
                <a:schemeClr val="lt2"/>
              </a:buClr>
              <a:buSzPts val="4200"/>
              <a:buNone/>
              <a:defRPr sz="4200">
                <a:solidFill>
                  <a:schemeClr val="lt2"/>
                </a:solidFill>
              </a:defRPr>
            </a:lvl7pPr>
            <a:lvl8pPr lvl="7" algn="ctr">
              <a:spcBef>
                <a:spcPts val="0"/>
              </a:spcBef>
              <a:spcAft>
                <a:spcPts val="0"/>
              </a:spcAft>
              <a:buClr>
                <a:schemeClr val="lt2"/>
              </a:buClr>
              <a:buSzPts val="4200"/>
              <a:buNone/>
              <a:defRPr sz="4200">
                <a:solidFill>
                  <a:schemeClr val="lt2"/>
                </a:solidFill>
              </a:defRPr>
            </a:lvl8pPr>
            <a:lvl9pPr lvl="8" algn="ctr">
              <a:spcBef>
                <a:spcPts val="0"/>
              </a:spcBef>
              <a:spcAft>
                <a:spcPts val="0"/>
              </a:spcAft>
              <a:buClr>
                <a:schemeClr val="lt2"/>
              </a:buClr>
              <a:buSzPts val="4200"/>
              <a:buNone/>
              <a:defRPr sz="4200">
                <a:solidFill>
                  <a:schemeClr val="lt2"/>
                </a:solidFill>
              </a:defRPr>
            </a:lvl9pPr>
          </a:lstStyle>
          <a:p/>
        </p:txBody>
      </p:sp>
      <p:sp>
        <p:nvSpPr>
          <p:cNvPr id="43" name="Google Shape;43;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accent1"/>
              </a:buClr>
              <a:buSzPts val="1800"/>
              <a:buChar char="●"/>
              <a:defRPr>
                <a:solidFill>
                  <a:schemeClr val="accent1"/>
                </a:solidFill>
              </a:defRPr>
            </a:lvl1pPr>
            <a:lvl2pPr indent="-317500" lvl="1" marL="914400">
              <a:spcBef>
                <a:spcPts val="0"/>
              </a:spcBef>
              <a:spcAft>
                <a:spcPts val="0"/>
              </a:spcAft>
              <a:buClr>
                <a:schemeClr val="accent1"/>
              </a:buClr>
              <a:buSzPts val="1400"/>
              <a:buChar char="○"/>
              <a:defRPr>
                <a:solidFill>
                  <a:schemeClr val="accent1"/>
                </a:solidFill>
              </a:defRPr>
            </a:lvl2pPr>
            <a:lvl3pPr indent="-317500" lvl="2" marL="1371600">
              <a:spcBef>
                <a:spcPts val="0"/>
              </a:spcBef>
              <a:spcAft>
                <a:spcPts val="0"/>
              </a:spcAft>
              <a:buClr>
                <a:schemeClr val="accent1"/>
              </a:buClr>
              <a:buSzPts val="1400"/>
              <a:buChar char="■"/>
              <a:defRPr>
                <a:solidFill>
                  <a:schemeClr val="accent1"/>
                </a:solidFill>
              </a:defRPr>
            </a:lvl3pPr>
            <a:lvl4pPr indent="-317500" lvl="3" marL="1828800">
              <a:spcBef>
                <a:spcPts val="0"/>
              </a:spcBef>
              <a:spcAft>
                <a:spcPts val="0"/>
              </a:spcAft>
              <a:buClr>
                <a:schemeClr val="accent1"/>
              </a:buClr>
              <a:buSzPts val="1400"/>
              <a:buChar char="●"/>
              <a:defRPr>
                <a:solidFill>
                  <a:schemeClr val="accent1"/>
                </a:solidFill>
              </a:defRPr>
            </a:lvl4pPr>
            <a:lvl5pPr indent="-317500" lvl="4" marL="2286000">
              <a:spcBef>
                <a:spcPts val="0"/>
              </a:spcBef>
              <a:spcAft>
                <a:spcPts val="0"/>
              </a:spcAft>
              <a:buClr>
                <a:schemeClr val="accent1"/>
              </a:buClr>
              <a:buSzPts val="1400"/>
              <a:buChar char="○"/>
              <a:defRPr>
                <a:solidFill>
                  <a:schemeClr val="accent1"/>
                </a:solidFill>
              </a:defRPr>
            </a:lvl5pPr>
            <a:lvl6pPr indent="-317500" lvl="5" marL="2743200">
              <a:spcBef>
                <a:spcPts val="0"/>
              </a:spcBef>
              <a:spcAft>
                <a:spcPts val="0"/>
              </a:spcAft>
              <a:buClr>
                <a:schemeClr val="accent1"/>
              </a:buClr>
              <a:buSzPts val="1400"/>
              <a:buChar char="■"/>
              <a:defRPr>
                <a:solidFill>
                  <a:schemeClr val="accent1"/>
                </a:solidFill>
              </a:defRPr>
            </a:lvl6pPr>
            <a:lvl7pPr indent="-317500" lvl="6" marL="3200400">
              <a:spcBef>
                <a:spcPts val="0"/>
              </a:spcBef>
              <a:spcAft>
                <a:spcPts val="0"/>
              </a:spcAft>
              <a:buClr>
                <a:schemeClr val="accent1"/>
              </a:buClr>
              <a:buSzPts val="1400"/>
              <a:buChar char="●"/>
              <a:defRPr>
                <a:solidFill>
                  <a:schemeClr val="accent1"/>
                </a:solidFill>
              </a:defRPr>
            </a:lvl7pPr>
            <a:lvl8pPr indent="-317500" lvl="7" marL="3657600">
              <a:spcBef>
                <a:spcPts val="0"/>
              </a:spcBef>
              <a:spcAft>
                <a:spcPts val="0"/>
              </a:spcAft>
              <a:buClr>
                <a:schemeClr val="accent1"/>
              </a:buClr>
              <a:buSzPts val="1400"/>
              <a:buChar char="○"/>
              <a:defRPr>
                <a:solidFill>
                  <a:schemeClr val="accent1"/>
                </a:solidFill>
              </a:defRPr>
            </a:lvl8pPr>
            <a:lvl9pPr indent="-317500" lvl="8" marL="4114800">
              <a:spcBef>
                <a:spcPts val="0"/>
              </a:spcBef>
              <a:spcAft>
                <a:spcPts val="0"/>
              </a:spcAft>
              <a:buClr>
                <a:schemeClr val="accent1"/>
              </a:buClr>
              <a:buSzPts val="1400"/>
              <a:buChar char="■"/>
              <a:defRPr>
                <a:solidFill>
                  <a:schemeClr val="accent1"/>
                </a:solidFill>
              </a:defRPr>
            </a:lvl9pPr>
          </a:lstStyle>
          <a:p/>
        </p:txBody>
      </p:sp>
      <p:sp>
        <p:nvSpPr>
          <p:cNvPr id="45" name="Google Shape;45;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8" name="Google Shape;48;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perback">
    <p:bg>
      <p:bgPr>
        <a:solidFill>
          <a:schemeClr val="accen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1pPr>
            <a:lvl2pPr lvl="1">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2pPr>
            <a:lvl3pPr lvl="2">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3pPr>
            <a:lvl4pPr lvl="3">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4pPr>
            <a:lvl5pPr lvl="4">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5pPr>
            <a:lvl6pPr lvl="5">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6pPr>
            <a:lvl7pPr lvl="6">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7pPr>
            <a:lvl8pPr lvl="7">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8pPr>
            <a:lvl9pPr lvl="8">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9pPr>
          </a:lstStyle>
          <a:p/>
        </p:txBody>
      </p:sp>
      <p:sp>
        <p:nvSpPr>
          <p:cNvPr id="7" name="Google Shape;7;p1"/>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Old Standard TT"/>
              <a:buChar char="●"/>
              <a:defRPr sz="1800">
                <a:solidFill>
                  <a:schemeClr val="dk1"/>
                </a:solidFill>
                <a:latin typeface="Old Standard TT"/>
                <a:ea typeface="Old Standard TT"/>
                <a:cs typeface="Old Standard TT"/>
                <a:sym typeface="Old Standard TT"/>
              </a:defRPr>
            </a:lvl1pPr>
            <a:lvl2pPr indent="-317500" lvl="1" marL="9144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2pPr>
            <a:lvl3pPr indent="-317500" lvl="2" marL="13716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3pPr>
            <a:lvl4pPr indent="-317500" lvl="3" marL="18288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4pPr>
            <a:lvl5pPr indent="-317500" lvl="4" marL="22860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5pPr>
            <a:lvl6pPr indent="-317500" lvl="5" marL="27432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6pPr>
            <a:lvl7pPr indent="-317500" lvl="6" marL="32004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7pPr>
            <a:lvl8pPr indent="-317500" lvl="7" marL="36576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8pPr>
            <a:lvl9pPr indent="-317500" lvl="8" marL="41148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Old Standard TT"/>
                <a:ea typeface="Old Standard TT"/>
                <a:cs typeface="Old Standard TT"/>
                <a:sym typeface="Old Standard TT"/>
              </a:defRPr>
            </a:lvl1pPr>
            <a:lvl2pPr lvl="1" algn="r">
              <a:buNone/>
              <a:defRPr sz="1000">
                <a:solidFill>
                  <a:schemeClr val="dk1"/>
                </a:solidFill>
                <a:latin typeface="Old Standard TT"/>
                <a:ea typeface="Old Standard TT"/>
                <a:cs typeface="Old Standard TT"/>
                <a:sym typeface="Old Standard TT"/>
              </a:defRPr>
            </a:lvl2pPr>
            <a:lvl3pPr lvl="2" algn="r">
              <a:buNone/>
              <a:defRPr sz="1000">
                <a:solidFill>
                  <a:schemeClr val="dk1"/>
                </a:solidFill>
                <a:latin typeface="Old Standard TT"/>
                <a:ea typeface="Old Standard TT"/>
                <a:cs typeface="Old Standard TT"/>
                <a:sym typeface="Old Standard TT"/>
              </a:defRPr>
            </a:lvl3pPr>
            <a:lvl4pPr lvl="3" algn="r">
              <a:buNone/>
              <a:defRPr sz="1000">
                <a:solidFill>
                  <a:schemeClr val="dk1"/>
                </a:solidFill>
                <a:latin typeface="Old Standard TT"/>
                <a:ea typeface="Old Standard TT"/>
                <a:cs typeface="Old Standard TT"/>
                <a:sym typeface="Old Standard TT"/>
              </a:defRPr>
            </a:lvl4pPr>
            <a:lvl5pPr lvl="4" algn="r">
              <a:buNone/>
              <a:defRPr sz="1000">
                <a:solidFill>
                  <a:schemeClr val="dk1"/>
                </a:solidFill>
                <a:latin typeface="Old Standard TT"/>
                <a:ea typeface="Old Standard TT"/>
                <a:cs typeface="Old Standard TT"/>
                <a:sym typeface="Old Standard TT"/>
              </a:defRPr>
            </a:lvl5pPr>
            <a:lvl6pPr lvl="5" algn="r">
              <a:buNone/>
              <a:defRPr sz="1000">
                <a:solidFill>
                  <a:schemeClr val="dk1"/>
                </a:solidFill>
                <a:latin typeface="Old Standard TT"/>
                <a:ea typeface="Old Standard TT"/>
                <a:cs typeface="Old Standard TT"/>
                <a:sym typeface="Old Standard TT"/>
              </a:defRPr>
            </a:lvl6pPr>
            <a:lvl7pPr lvl="6" algn="r">
              <a:buNone/>
              <a:defRPr sz="1000">
                <a:solidFill>
                  <a:schemeClr val="dk1"/>
                </a:solidFill>
                <a:latin typeface="Old Standard TT"/>
                <a:ea typeface="Old Standard TT"/>
                <a:cs typeface="Old Standard TT"/>
                <a:sym typeface="Old Standard TT"/>
              </a:defRPr>
            </a:lvl7pPr>
            <a:lvl8pPr lvl="7" algn="r">
              <a:buNone/>
              <a:defRPr sz="1000">
                <a:solidFill>
                  <a:schemeClr val="dk1"/>
                </a:solidFill>
                <a:latin typeface="Old Standard TT"/>
                <a:ea typeface="Old Standard TT"/>
                <a:cs typeface="Old Standard TT"/>
                <a:sym typeface="Old Standard TT"/>
              </a:defRPr>
            </a:lvl8pPr>
            <a:lvl9pPr lvl="8" algn="r">
              <a:buNone/>
              <a:defRPr sz="1000">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2700" y="1893300"/>
            <a:ext cx="8118600" cy="1522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Hotel Reservation Management </a:t>
            </a:r>
            <a:endParaRPr/>
          </a:p>
        </p:txBody>
      </p:sp>
      <p:sp>
        <p:nvSpPr>
          <p:cNvPr id="60" name="Google Shape;60;p13"/>
          <p:cNvSpPr txBox="1"/>
          <p:nvPr>
            <p:ph idx="1" type="subTitle"/>
          </p:nvPr>
        </p:nvSpPr>
        <p:spPr>
          <a:xfrm>
            <a:off x="512700" y="3840639"/>
            <a:ext cx="8118600" cy="787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Kara Walters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This system allows for its guests to view accurate and up-to-date information about the hotel rooms they are staying at. The hotel guests are able to scroll through amenity lists and hotel room photos. Any of the hotel staff members can sign into the system and update the hotel information. They can also help assist guests with their reservations. Hotel management can alter hotel room information as well.</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Home Screen</a:t>
            </a:r>
            <a:endParaRPr/>
          </a:p>
        </p:txBody>
      </p:sp>
      <p:pic>
        <p:nvPicPr>
          <p:cNvPr id="71" name="Google Shape;71;p15"/>
          <p:cNvPicPr preferRelativeResize="0"/>
          <p:nvPr/>
        </p:nvPicPr>
        <p:blipFill>
          <a:blip r:embed="rId3">
            <a:alphaModFix/>
          </a:blip>
          <a:stretch>
            <a:fillRect/>
          </a:stretch>
        </p:blipFill>
        <p:spPr>
          <a:xfrm>
            <a:off x="2058050" y="1058225"/>
            <a:ext cx="5027904" cy="378047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6"/>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Booking a Room</a:t>
            </a:r>
            <a:endParaRPr/>
          </a:p>
        </p:txBody>
      </p:sp>
      <p:pic>
        <p:nvPicPr>
          <p:cNvPr id="77" name="Google Shape;77;p16"/>
          <p:cNvPicPr preferRelativeResize="0"/>
          <p:nvPr/>
        </p:nvPicPr>
        <p:blipFill>
          <a:blip r:embed="rId3">
            <a:alphaModFix/>
          </a:blip>
          <a:stretch>
            <a:fillRect/>
          </a:stretch>
        </p:blipFill>
        <p:spPr>
          <a:xfrm>
            <a:off x="730325" y="1058225"/>
            <a:ext cx="5070739" cy="3780475"/>
          </a:xfrm>
          <a:prstGeom prst="rect">
            <a:avLst/>
          </a:prstGeom>
          <a:noFill/>
          <a:ln>
            <a:noFill/>
          </a:ln>
        </p:spPr>
      </p:pic>
      <p:sp>
        <p:nvSpPr>
          <p:cNvPr id="78" name="Google Shape;78;p16"/>
          <p:cNvSpPr txBox="1"/>
          <p:nvPr/>
        </p:nvSpPr>
        <p:spPr>
          <a:xfrm>
            <a:off x="6103150" y="2209713"/>
            <a:ext cx="27945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ld Standard TT"/>
                <a:ea typeface="Old Standard TT"/>
                <a:cs typeface="Old Standard TT"/>
                <a:sym typeface="Old Standard TT"/>
              </a:rPr>
              <a:t>In the backend, the system holds a list of all available rooms that are open for reservations by guests. Once a guest/user clicks on a room, they are able to view amenity lists.</a:t>
            </a:r>
            <a:endParaRPr>
              <a:latin typeface="Old Standard TT"/>
              <a:ea typeface="Old Standard TT"/>
              <a:cs typeface="Old Standard TT"/>
              <a:sym typeface="Old Standard T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Room Amenity List </a:t>
            </a:r>
            <a:endParaRPr/>
          </a:p>
        </p:txBody>
      </p:sp>
      <p:pic>
        <p:nvPicPr>
          <p:cNvPr id="84" name="Google Shape;84;p17"/>
          <p:cNvPicPr preferRelativeResize="0"/>
          <p:nvPr/>
        </p:nvPicPr>
        <p:blipFill>
          <a:blip r:embed="rId3">
            <a:alphaModFix/>
          </a:blip>
          <a:stretch>
            <a:fillRect/>
          </a:stretch>
        </p:blipFill>
        <p:spPr>
          <a:xfrm>
            <a:off x="2081488" y="1058225"/>
            <a:ext cx="4981031" cy="37804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8"/>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Reservation Page</a:t>
            </a:r>
            <a:endParaRPr/>
          </a:p>
        </p:txBody>
      </p:sp>
      <p:pic>
        <p:nvPicPr>
          <p:cNvPr id="90" name="Google Shape;90;p18"/>
          <p:cNvPicPr preferRelativeResize="0"/>
          <p:nvPr/>
        </p:nvPicPr>
        <p:blipFill>
          <a:blip r:embed="rId3">
            <a:alphaModFix/>
          </a:blip>
          <a:stretch>
            <a:fillRect/>
          </a:stretch>
        </p:blipFill>
        <p:spPr>
          <a:xfrm>
            <a:off x="531313" y="1058225"/>
            <a:ext cx="5019129" cy="3780475"/>
          </a:xfrm>
          <a:prstGeom prst="rect">
            <a:avLst/>
          </a:prstGeom>
          <a:noFill/>
          <a:ln>
            <a:noFill/>
          </a:ln>
        </p:spPr>
      </p:pic>
      <p:sp>
        <p:nvSpPr>
          <p:cNvPr id="91" name="Google Shape;91;p18"/>
          <p:cNvSpPr txBox="1"/>
          <p:nvPr/>
        </p:nvSpPr>
        <p:spPr>
          <a:xfrm>
            <a:off x="5910300" y="1778613"/>
            <a:ext cx="2922000" cy="233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ld Standard TT"/>
                <a:ea typeface="Old Standard TT"/>
                <a:cs typeface="Old Standard TT"/>
                <a:sym typeface="Old Standard TT"/>
              </a:rPr>
              <a:t>From this page, a guest/user can make a reservation for the room they have selected. In the backend, reservation dates are then blocked out so other users can not go in and select those dates. The backend also logs the check-in and check-out dates, number of guests, name, and address from the guest/user.</a:t>
            </a:r>
            <a:endParaRPr>
              <a:latin typeface="Old Standard TT"/>
              <a:ea typeface="Old Standard TT"/>
              <a:cs typeface="Old Standard TT"/>
              <a:sym typeface="Old Standard TT"/>
            </a:endParaRPr>
          </a:p>
        </p:txBody>
      </p:sp>
    </p:spTree>
  </p:cSld>
  <p:clrMapOvr>
    <a:masterClrMapping/>
  </p:clrMapOvr>
</p:sld>
</file>

<file path=ppt/theme/theme1.xml><?xml version="1.0" encoding="utf-8"?>
<a:theme xmlns:a="http://schemas.openxmlformats.org/drawingml/2006/main" xmlns:r="http://schemas.openxmlformats.org/officeDocument/2006/relationships"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