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CF17-E42D-4200-990E-3FA53537F3BD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D99A-0EF6-4AF3-8F9B-33E896AE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q.tradoc.army.mil/sites/OIP/Pages/Calendar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159876" y="4185634"/>
            <a:ext cx="4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Calendar personal/list view using SharePoint Client Side Object Model </a:t>
            </a:r>
          </a:p>
          <a:p>
            <a:r>
              <a:rPr lang="en-US" sz="1200" dirty="0" smtClean="0"/>
              <a:t>JavaScript and core CSS for the red labels(Look and Feel).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62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3183" y="4340180"/>
            <a:ext cx="575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Improved printing options and capability for calendar: </a:t>
            </a:r>
          </a:p>
          <a:p>
            <a:r>
              <a:rPr lang="en-US" sz="1200" dirty="0" smtClean="0"/>
              <a:t>Calendar Ribbon(Far Top), </a:t>
            </a:r>
          </a:p>
          <a:p>
            <a:r>
              <a:rPr lang="en-US" sz="1200" dirty="0" smtClean="0"/>
              <a:t>Events[Display View](Above), </a:t>
            </a:r>
          </a:p>
          <a:p>
            <a:r>
              <a:rPr lang="en-US" sz="1200" dirty="0" smtClean="0"/>
              <a:t>Item View(Left)</a:t>
            </a:r>
          </a:p>
          <a:p>
            <a:endParaRPr lang="en-US" sz="1200" dirty="0"/>
          </a:p>
          <a:p>
            <a:r>
              <a:rPr lang="en-US" sz="1200" dirty="0" smtClean="0"/>
              <a:t>Printing enhance implemented using SharePoint Designer.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43211" y="1133341"/>
            <a:ext cx="4108361" cy="105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43211" y="2189408"/>
            <a:ext cx="3515933" cy="97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139" y="2189408"/>
            <a:ext cx="1906072" cy="112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4558"/>
            <a:ext cx="12192000" cy="5003441"/>
          </a:xfrm>
        </p:spPr>
        <p:txBody>
          <a:bodyPr/>
          <a:lstStyle/>
          <a:p>
            <a:r>
              <a:rPr lang="en-US" dirty="0" smtClean="0"/>
              <a:t>OIP sprung from the idea that data needs to be captured from an Excel spreadsheet to a SharePoint site collection. The data represents inspections coordinated by target </a:t>
            </a:r>
            <a:r>
              <a:rPr lang="en-US" dirty="0" err="1" smtClean="0"/>
              <a:t>stackholders</a:t>
            </a:r>
            <a:r>
              <a:rPr lang="en-US" dirty="0" smtClean="0"/>
              <a:t> on their units and organizations. The data represents a three-dimensional view that will be captured on a SharePoint 2010 calendar, document libraries, and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Abstraction</a:t>
            </a:r>
            <a:br>
              <a:rPr lang="en-US" dirty="0" smtClean="0"/>
            </a:br>
            <a:r>
              <a:rPr lang="en-US" dirty="0" smtClean="0"/>
              <a:t>(User Interface Will Represent Abstraction at this Development Stage)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69"/>
            <a:ext cx="12192000" cy="6515531"/>
          </a:xfrm>
        </p:spPr>
      </p:pic>
    </p:spTree>
    <p:extLst>
      <p:ext uri="{BB962C8B-B14F-4D97-AF65-F5344CB8AC3E}">
        <p14:creationId xmlns:p14="http://schemas.microsoft.com/office/powerpoint/2010/main" val="27499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 Gathering</a:t>
            </a:r>
            <a:br>
              <a:rPr lang="en-US" dirty="0" smtClean="0"/>
            </a:br>
            <a:r>
              <a:rPr lang="en-US" dirty="0" smtClean="0"/>
              <a:t>(Main Points After Visualization)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Capture three-dimensional data on SharePoint 2010 calendar.</a:t>
            </a:r>
          </a:p>
          <a:p>
            <a:r>
              <a:rPr lang="en-US" dirty="0" smtClean="0"/>
              <a:t>Implement document library hierarchy and structure.</a:t>
            </a:r>
          </a:p>
          <a:p>
            <a:r>
              <a:rPr lang="en-US" dirty="0" smtClean="0"/>
              <a:t>Implement permission set.</a:t>
            </a:r>
          </a:p>
          <a:p>
            <a:r>
              <a:rPr lang="en-US" dirty="0" smtClean="0"/>
              <a:t>Implement calendar color coding.</a:t>
            </a:r>
          </a:p>
          <a:p>
            <a:r>
              <a:rPr lang="en-US" dirty="0" smtClean="0"/>
              <a:t>Use incremental requirements gathering based on customer needs(Agile Approach).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84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Customer understands product and views/approves product versions using communication and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342469"/>
            <a:ext cx="11364911" cy="6173061"/>
          </a:xfrm>
        </p:spPr>
      </p:pic>
      <p:sp>
        <p:nvSpPr>
          <p:cNvPr id="6" name="TextBox 5"/>
          <p:cNvSpPr txBox="1"/>
          <p:nvPr/>
        </p:nvSpPr>
        <p:spPr>
          <a:xfrm>
            <a:off x="6465194" y="4198513"/>
            <a:ext cx="22409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Color Coding Calendar </a:t>
            </a:r>
            <a:r>
              <a:rPr lang="en-US" sz="1000" dirty="0" err="1" smtClean="0"/>
              <a:t>webpart</a:t>
            </a:r>
            <a:r>
              <a:rPr lang="en-US" sz="1000" dirty="0" smtClean="0"/>
              <a:t> using </a:t>
            </a:r>
          </a:p>
          <a:p>
            <a:r>
              <a:rPr lang="en-US" sz="1000" dirty="0" smtClean="0"/>
              <a:t>SharePoint </a:t>
            </a:r>
            <a:r>
              <a:rPr lang="en-US" sz="1200" dirty="0" smtClean="0"/>
              <a:t>Client</a:t>
            </a:r>
            <a:r>
              <a:rPr lang="en-US" sz="1000" dirty="0" smtClean="0"/>
              <a:t> Side Object Model via JavaScript(Look and Feel).</a:t>
            </a:r>
          </a:p>
          <a:p>
            <a:endParaRPr lang="en-US" sz="1000" dirty="0">
              <a:hlinkClick r:id="rId3" tooltip="Click Here"/>
            </a:endParaRPr>
          </a:p>
          <a:p>
            <a:r>
              <a:rPr lang="en-US" sz="1000" dirty="0" smtClean="0">
                <a:hlinkClick r:id="rId3" tooltip="Click Here"/>
              </a:rPr>
              <a:t>https://hq.tradoc.army.mil/sites/OIP/Pages/Calendar.aspx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624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OIP</vt:lpstr>
      <vt:lpstr>Background Information</vt:lpstr>
      <vt:lpstr>PowerPoint Presentation</vt:lpstr>
      <vt:lpstr>Abstraction (User Interface Will Represent Abstraction at this Development Stage)</vt:lpstr>
      <vt:lpstr>PowerPoint Presentation</vt:lpstr>
      <vt:lpstr>Requirements Gathering (Main Points After Visualization)</vt:lpstr>
      <vt:lpstr>Visualization</vt:lpstr>
      <vt:lpstr>Demo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OIP</dc:title>
  <dc:creator>Lewis, Shaun C Mr CTR USA TRADOC</dc:creator>
  <cp:lastModifiedBy>Lewis, Shaun C Mr CTR USA TRADOC</cp:lastModifiedBy>
  <cp:revision>12</cp:revision>
  <dcterms:created xsi:type="dcterms:W3CDTF">2015-07-13T23:01:37Z</dcterms:created>
  <dcterms:modified xsi:type="dcterms:W3CDTF">2015-07-14T00:01:05Z</dcterms:modified>
</cp:coreProperties>
</file>