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4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532" autoAdjust="0"/>
  </p:normalViewPr>
  <p:slideViewPr>
    <p:cSldViewPr>
      <p:cViewPr>
        <p:scale>
          <a:sx n="100" d="100"/>
          <a:sy n="100" d="100"/>
        </p:scale>
        <p:origin x="-1080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EC34E0F-682A-4FED-A425-D55EF38B7783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F4DF5011-32D0-4A61-816C-23504378A8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55B89F5-23EC-46FA-B611-7474ECD4F55A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B3658EF-7B23-4286-A491-C5AECCBDDE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59832" y="3263776"/>
            <a:ext cx="6084168" cy="41860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060080" y="3695824"/>
            <a:ext cx="6080720" cy="504056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3645024"/>
            <a:ext cx="9144000" cy="3212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3645024"/>
            <a:ext cx="9144000" cy="3212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059832" y="3263776"/>
            <a:ext cx="6084168" cy="418604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060080" y="3933057"/>
            <a:ext cx="6080720" cy="1584176"/>
          </a:xfrm>
        </p:spPr>
        <p:txBody>
          <a:bodyPr>
            <a:noAutofit/>
          </a:bodyPr>
          <a:lstStyle>
            <a:lvl1pPr marL="342900" indent="-342900" algn="l">
              <a:buFont typeface="Courier New" pitchFamily="49" charset="0"/>
              <a:buChar char="o"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Point 1</a:t>
            </a:r>
          </a:p>
          <a:p>
            <a:r>
              <a:rPr lang="de-DE" dirty="0" smtClean="0"/>
              <a:t>Point 2</a:t>
            </a:r>
          </a:p>
          <a:p>
            <a:r>
              <a:rPr lang="de-DE" dirty="0" smtClean="0"/>
              <a:t>Point 3</a:t>
            </a:r>
          </a:p>
          <a:p>
            <a:r>
              <a:rPr lang="de-DE" dirty="0" smtClean="0"/>
              <a:t>Point 4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2915816" y="4005064"/>
            <a:ext cx="0" cy="15121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7504"/>
            <a:ext cx="9144000" cy="370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3" y="129333"/>
            <a:ext cx="8628260" cy="923404"/>
          </a:xfrm>
        </p:spPr>
        <p:txBody>
          <a:bodyPr>
            <a:normAutofit/>
          </a:bodyPr>
          <a:lstStyle>
            <a:lvl1pPr algn="l">
              <a:defRPr sz="3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Haupttitel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023779" y="2733477"/>
            <a:ext cx="115200" cy="3754028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rgbClr val="CCDBEC"/>
              </a:gs>
              <a:gs pos="48000">
                <a:schemeClr val="bg1">
                  <a:lumMod val="71000"/>
                  <a:lumOff val="29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V="1">
            <a:off x="9015288" y="1052736"/>
            <a:ext cx="0" cy="54347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H="1">
            <a:off x="1" y="1052736"/>
            <a:ext cx="90076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175320" y="1243361"/>
            <a:ext cx="8229600" cy="452596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545844" y="6487505"/>
            <a:ext cx="1267284" cy="365125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6ADA800-34C4-46AE-85FF-1D97BA82562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Rechteck 2"/>
          <p:cNvSpPr/>
          <p:nvPr userDrawn="1"/>
        </p:nvSpPr>
        <p:spPr>
          <a:xfrm>
            <a:off x="1" y="4797152"/>
            <a:ext cx="6228183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" y="6484804"/>
            <a:ext cx="1152127" cy="3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059832" y="3263776"/>
            <a:ext cx="6084168" cy="41860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Vielen Dank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060080" y="3861049"/>
            <a:ext cx="6080720" cy="1584176"/>
          </a:xfrm>
        </p:spPr>
        <p:txBody>
          <a:bodyPr>
            <a:noAutofit/>
          </a:bodyPr>
          <a:lstStyle>
            <a:lvl1pPr marL="0" indent="0" algn="l">
              <a:buFont typeface="Courier New" pitchFamily="49" charset="0"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wenn Sie Fragen oder Anmerkungen haben, können Sie sich gerne jeder Zeit an uns wenden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8769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 a t S e n s 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BABE-D8A5-4020-AC41-52B306CAE8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4" r:id="rId4"/>
    <p:sldLayoutId id="214748365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4283968" y="3933056"/>
            <a:ext cx="3469440" cy="1944215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00" dirty="0" smtClean="0">
              <a:solidFill>
                <a:schemeClr val="bg1"/>
              </a:solidFill>
            </a:endParaRP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restaurant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hotel room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conference area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spa &amp; wellness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at the pool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11560" y="3933056"/>
            <a:ext cx="3469440" cy="1944215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00" dirty="0" smtClean="0">
              <a:solidFill>
                <a:schemeClr val="bg1"/>
              </a:solidFill>
            </a:endParaRP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get hotel and restaurant information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order room service, food and beverages and other services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give feedback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use the VIP call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627784" y="1412776"/>
            <a:ext cx="3469440" cy="1868551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600" dirty="0" smtClean="0">
              <a:solidFill>
                <a:schemeClr val="bg1"/>
              </a:solidFill>
            </a:endParaRP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room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restaurant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conference area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spa &amp; wellness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at the pool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800-34C4-46AE-85FF-1D97BA82562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74192" y="3830492"/>
            <a:ext cx="2268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marL="177800"/>
            <a:r>
              <a:rPr lang="en-US" sz="1600" dirty="0" smtClean="0">
                <a:solidFill>
                  <a:schemeClr val="tx2"/>
                </a:solidFill>
              </a:rPr>
              <a:t>Your guest can …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533900" y="3830492"/>
            <a:ext cx="2249512" cy="2970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marL="177800"/>
            <a:r>
              <a:rPr lang="en-US" sz="1600" dirty="0" smtClean="0">
                <a:solidFill>
                  <a:schemeClr val="tx2"/>
                </a:solidFill>
              </a:rPr>
              <a:t>Everywhere they go …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5" y="1628800"/>
            <a:ext cx="896785" cy="1445406"/>
          </a:xfrm>
          <a:prstGeom prst="roundRect">
            <a:avLst>
              <a:gd name="adj" fmla="val 11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9" descr="men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92" y="1484784"/>
            <a:ext cx="576064" cy="576064"/>
          </a:xfrm>
          <a:prstGeom prst="rect">
            <a:avLst/>
          </a:prstGeom>
        </p:spPr>
      </p:pic>
      <p:pic>
        <p:nvPicPr>
          <p:cNvPr id="11" name="Bild 10" descr="v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92" y="2040136"/>
            <a:ext cx="550168" cy="550168"/>
          </a:xfrm>
          <a:prstGeom prst="rect">
            <a:avLst/>
          </a:prstGeom>
        </p:spPr>
      </p:pic>
      <p:pic>
        <p:nvPicPr>
          <p:cNvPr id="14" name="Bild 13" descr="inf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60300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4283968" y="3933056"/>
            <a:ext cx="3469440" cy="1944215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 smtClean="0">
              <a:solidFill>
                <a:schemeClr val="bg1"/>
              </a:solidFill>
            </a:endParaRPr>
          </a:p>
          <a:p>
            <a:pPr marL="527050" indent="-192088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im Restaurant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auf dem Zimmer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im </a:t>
            </a:r>
            <a:r>
              <a:rPr lang="de-DE" sz="1600" dirty="0" smtClean="0">
                <a:solidFill>
                  <a:schemeClr val="bg1"/>
                </a:solidFill>
              </a:rPr>
              <a:t>Tagungsbereich</a:t>
            </a:r>
            <a:endParaRPr lang="de-DE" sz="1600" dirty="0" smtClean="0">
              <a:solidFill>
                <a:schemeClr val="bg1"/>
              </a:solidFill>
            </a:endParaRPr>
          </a:p>
          <a:p>
            <a:pPr marL="527050" indent="-192088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im Wellnessbereich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a</a:t>
            </a:r>
            <a:r>
              <a:rPr lang="de-DE" sz="1600" dirty="0" smtClean="0">
                <a:solidFill>
                  <a:schemeClr val="bg1"/>
                </a:solidFill>
              </a:rPr>
              <a:t>m Pool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11560" y="3933056"/>
            <a:ext cx="3469440" cy="1944215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 smtClean="0">
              <a:solidFill>
                <a:schemeClr val="bg1"/>
              </a:solidFill>
            </a:endParaRPr>
          </a:p>
          <a:p>
            <a:pPr marL="534988" indent="-190500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Infos über Hotel </a:t>
            </a:r>
            <a:r>
              <a:rPr lang="de-DE" sz="1600" dirty="0">
                <a:solidFill>
                  <a:schemeClr val="bg1"/>
                </a:solidFill>
              </a:rPr>
              <a:t>o</a:t>
            </a:r>
            <a:r>
              <a:rPr lang="de-DE" sz="1600" dirty="0" smtClean="0">
                <a:solidFill>
                  <a:schemeClr val="bg1"/>
                </a:solidFill>
              </a:rPr>
              <a:t>der Restaurant finden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Speisen, Getränke und </a:t>
            </a:r>
            <a:br>
              <a:rPr lang="de-DE" sz="1600" dirty="0" smtClean="0">
                <a:solidFill>
                  <a:schemeClr val="bg1"/>
                </a:solidFill>
              </a:rPr>
            </a:br>
            <a:r>
              <a:rPr lang="de-DE" sz="1600" dirty="0" smtClean="0">
                <a:solidFill>
                  <a:schemeClr val="bg1"/>
                </a:solidFill>
              </a:rPr>
              <a:t>Service bestellen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Feedback geben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bg1"/>
                </a:solidFill>
              </a:rPr>
              <a:t>Den VIP Call nutzen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627784" y="1412776"/>
            <a:ext cx="3469440" cy="1868551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600" dirty="0" smtClean="0">
              <a:solidFill>
                <a:schemeClr val="bg1"/>
              </a:solidFill>
            </a:endParaRP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room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restaurant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conference area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 the spa &amp; wellness</a:t>
            </a:r>
          </a:p>
          <a:p>
            <a:pPr marL="527050" indent="-192088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at the pool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800-34C4-46AE-85FF-1D97BA8256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037126" y="3830492"/>
            <a:ext cx="2618308" cy="28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 anchorCtr="0">
            <a:noAutofit/>
          </a:bodyPr>
          <a:lstStyle/>
          <a:p>
            <a:pPr algn="ctr">
              <a:tabLst>
                <a:tab pos="266700" algn="l"/>
              </a:tabLst>
            </a:pPr>
            <a:r>
              <a:rPr lang="de-DE" sz="1400" b="1" dirty="0" smtClean="0">
                <a:solidFill>
                  <a:schemeClr val="tx2"/>
                </a:solidFill>
              </a:rPr>
              <a:t>Mit der App können Ihre Gäste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720206" y="3830493"/>
            <a:ext cx="2596965" cy="28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Egal wo sie sind</a:t>
            </a:r>
            <a:endParaRPr lang="de-DE" sz="1400" b="1" dirty="0">
              <a:solidFill>
                <a:schemeClr val="tx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5" y="1628800"/>
            <a:ext cx="896785" cy="1445406"/>
          </a:xfrm>
          <a:prstGeom prst="roundRect">
            <a:avLst>
              <a:gd name="adj" fmla="val 11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9" descr="men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92" y="1484784"/>
            <a:ext cx="576064" cy="576064"/>
          </a:xfrm>
          <a:prstGeom prst="rect">
            <a:avLst/>
          </a:prstGeom>
        </p:spPr>
      </p:pic>
      <p:pic>
        <p:nvPicPr>
          <p:cNvPr id="11" name="Bild 10" descr="v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92" y="2040136"/>
            <a:ext cx="550168" cy="550168"/>
          </a:xfrm>
          <a:prstGeom prst="rect">
            <a:avLst/>
          </a:prstGeom>
        </p:spPr>
      </p:pic>
      <p:pic>
        <p:nvPicPr>
          <p:cNvPr id="14" name="Bild 13" descr="inf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60300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2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Menu - PPT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iMenu - PPT Vorlage</Template>
  <TotalTime>0</TotalTime>
  <Words>117</Words>
  <Application>Microsoft Macintosh PowerPoint</Application>
  <PresentationFormat>Bildschirmpräsentation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iMenu - PPT Vorlage</vt:lpstr>
      <vt:lpstr>PowerPoint-Präsentation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iMenu</dc:title>
  <dc:creator>Sirko Polster</dc:creator>
  <cp:lastModifiedBy>Sirko Polster</cp:lastModifiedBy>
  <cp:revision>580</cp:revision>
  <cp:lastPrinted>2011-08-24T06:08:51Z</cp:lastPrinted>
  <dcterms:created xsi:type="dcterms:W3CDTF">2011-08-20T22:33:38Z</dcterms:created>
  <dcterms:modified xsi:type="dcterms:W3CDTF">2012-10-21T16:18:17Z</dcterms:modified>
</cp:coreProperties>
</file>