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532" autoAdjust="0"/>
  </p:normalViewPr>
  <p:slideViewPr>
    <p:cSldViewPr>
      <p:cViewPr>
        <p:scale>
          <a:sx n="100" d="100"/>
          <a:sy n="100" d="100"/>
        </p:scale>
        <p:origin x="-472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DEC34E0F-682A-4FED-A425-D55EF38B7783}" type="datetimeFigureOut">
              <a:rPr lang="en-US" smtClean="0"/>
              <a:t>10/7/12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F4DF5011-32D0-4A61-816C-23504378A8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5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455B89F5-23EC-46FA-B611-7474ECD4F55A}" type="datetimeFigureOut">
              <a:rPr lang="en-US" smtClean="0"/>
              <a:t>10/7/12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5B3658EF-7B23-4286-A491-C5AECCBDDE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0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364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59832" y="3263776"/>
            <a:ext cx="6084168" cy="41860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060080" y="3695824"/>
            <a:ext cx="6080720" cy="504056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3645024"/>
            <a:ext cx="9144000" cy="3212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3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3645024"/>
            <a:ext cx="9144000" cy="3212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059832" y="3263776"/>
            <a:ext cx="6084168" cy="418604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060080" y="3933057"/>
            <a:ext cx="6080720" cy="1584176"/>
          </a:xfrm>
        </p:spPr>
        <p:txBody>
          <a:bodyPr>
            <a:noAutofit/>
          </a:bodyPr>
          <a:lstStyle>
            <a:lvl1pPr marL="342900" indent="-342900" algn="l">
              <a:buFont typeface="Courier New" pitchFamily="49" charset="0"/>
              <a:buChar char="o"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Point 1</a:t>
            </a:r>
          </a:p>
          <a:p>
            <a:r>
              <a:rPr lang="de-DE" dirty="0" smtClean="0"/>
              <a:t>Point 2</a:t>
            </a:r>
          </a:p>
          <a:p>
            <a:r>
              <a:rPr lang="de-DE" dirty="0" smtClean="0"/>
              <a:t>Point 3</a:t>
            </a:r>
          </a:p>
          <a:p>
            <a:r>
              <a:rPr lang="de-DE" dirty="0" smtClean="0"/>
              <a:t>Point 4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2915816" y="4005064"/>
            <a:ext cx="0" cy="151216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7504"/>
            <a:ext cx="9144000" cy="370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3" y="129333"/>
            <a:ext cx="8628260" cy="923404"/>
          </a:xfrm>
        </p:spPr>
        <p:txBody>
          <a:bodyPr>
            <a:normAutofit/>
          </a:bodyPr>
          <a:lstStyle>
            <a:lvl1pPr algn="l">
              <a:defRPr sz="3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Haupttitel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9023779" y="2733477"/>
            <a:ext cx="115200" cy="3754028"/>
          </a:xfrm>
          <a:prstGeom prst="rect">
            <a:avLst/>
          </a:prstGeom>
          <a:gradFill>
            <a:gsLst>
              <a:gs pos="0">
                <a:schemeClr val="bg1"/>
              </a:gs>
              <a:gs pos="70000">
                <a:srgbClr val="CCDBEC"/>
              </a:gs>
              <a:gs pos="48000">
                <a:schemeClr val="bg1">
                  <a:lumMod val="71000"/>
                  <a:lumOff val="29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 flipV="1">
            <a:off x="9015288" y="1052736"/>
            <a:ext cx="0" cy="54347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 flipH="1">
            <a:off x="1" y="1052736"/>
            <a:ext cx="90076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2"/>
          <p:cNvSpPr>
            <a:spLocks noGrp="1"/>
          </p:cNvSpPr>
          <p:nvPr>
            <p:ph idx="1"/>
          </p:nvPr>
        </p:nvSpPr>
        <p:spPr>
          <a:xfrm>
            <a:off x="175320" y="1243361"/>
            <a:ext cx="8229600" cy="452596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545844" y="6487505"/>
            <a:ext cx="1267284" cy="365125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56ADA800-34C4-46AE-85FF-1D97BA82562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Rechteck 2"/>
          <p:cNvSpPr/>
          <p:nvPr userDrawn="1"/>
        </p:nvSpPr>
        <p:spPr>
          <a:xfrm>
            <a:off x="1" y="4797152"/>
            <a:ext cx="6228183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1" y="6484804"/>
            <a:ext cx="1152127" cy="36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9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364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059832" y="3263776"/>
            <a:ext cx="6084168" cy="41860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Vielen Dank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060080" y="3861049"/>
            <a:ext cx="6080720" cy="1584176"/>
          </a:xfrm>
        </p:spPr>
        <p:txBody>
          <a:bodyPr>
            <a:noAutofit/>
          </a:bodyPr>
          <a:lstStyle>
            <a:lvl1pPr marL="0" indent="0" algn="l">
              <a:buFont typeface="Courier New" pitchFamily="49" charset="0"/>
              <a:buNone/>
              <a:defRPr sz="20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wenn Sie Fragen oder Anmerkungen haben, können Sie sich gerne jeder Zeit an uns wenden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8769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e a t S e n s 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BABE-D8A5-4020-AC41-52B306CAE8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3" r:id="rId3"/>
    <p:sldLayoutId id="2147483654" r:id="rId4"/>
    <p:sldLayoutId id="2147483652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7014521" y="3448050"/>
            <a:ext cx="1186454" cy="66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598504" y="3936713"/>
            <a:ext cx="3685464" cy="2066966"/>
          </a:xfrm>
          <a:prstGeom prst="roundRect">
            <a:avLst>
              <a:gd name="adj" fmla="val 5276"/>
            </a:avLst>
          </a:prstGeom>
          <a:ln w="19050" cmpd="sng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600" smtClean="0">
              <a:solidFill>
                <a:schemeClr val="bg1"/>
              </a:solidFill>
            </a:endParaRPr>
          </a:p>
          <a:p>
            <a:pPr marL="1339850" indent="-192088">
              <a:buFont typeface="Arial" pitchFamily="34" charset="0"/>
              <a:buChar char="•"/>
            </a:pPr>
            <a:r>
              <a:rPr lang="en-US" sz="1600" smtClean="0">
                <a:solidFill>
                  <a:schemeClr val="bg1"/>
                </a:solidFill>
              </a:rPr>
              <a:t>i</a:t>
            </a:r>
            <a:r>
              <a:rPr lang="en-US" sz="1600" smtClean="0">
                <a:solidFill>
                  <a:schemeClr val="bg1"/>
                </a:solidFill>
              </a:rPr>
              <a:t>n the room</a:t>
            </a:r>
          </a:p>
          <a:p>
            <a:pPr marL="1339850" indent="-192088">
              <a:buFont typeface="Arial" pitchFamily="34" charset="0"/>
              <a:buChar char="•"/>
            </a:pPr>
            <a:r>
              <a:rPr lang="en-US" sz="1600" smtClean="0">
                <a:solidFill>
                  <a:schemeClr val="bg1"/>
                </a:solidFill>
              </a:rPr>
              <a:t>in the restaurant</a:t>
            </a:r>
          </a:p>
          <a:p>
            <a:pPr marL="1339850" indent="-192088">
              <a:buFont typeface="Arial" pitchFamily="34" charset="0"/>
              <a:buChar char="•"/>
            </a:pPr>
            <a:r>
              <a:rPr lang="en-US" sz="1600" smtClean="0">
                <a:solidFill>
                  <a:schemeClr val="bg1"/>
                </a:solidFill>
              </a:rPr>
              <a:t>in the conference area</a:t>
            </a:r>
          </a:p>
          <a:p>
            <a:pPr marL="1339850" indent="-192088">
              <a:buFont typeface="Arial" pitchFamily="34" charset="0"/>
              <a:buChar char="•"/>
            </a:pPr>
            <a:r>
              <a:rPr lang="en-US" sz="1600" smtClean="0">
                <a:solidFill>
                  <a:schemeClr val="bg1"/>
                </a:solidFill>
              </a:rPr>
              <a:t>in the spa &amp; wellness</a:t>
            </a:r>
          </a:p>
          <a:p>
            <a:pPr marL="1339850" indent="-192088">
              <a:buFont typeface="Arial" pitchFamily="34" charset="0"/>
              <a:buChar char="•"/>
            </a:pPr>
            <a:r>
              <a:rPr lang="en-US" sz="1600" smtClean="0">
                <a:solidFill>
                  <a:schemeClr val="bg1"/>
                </a:solidFill>
              </a:rPr>
              <a:t>at the pool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smtClean="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702960" y="3936713"/>
            <a:ext cx="3685464" cy="2066966"/>
          </a:xfrm>
          <a:prstGeom prst="roundRect">
            <a:avLst>
              <a:gd name="adj" fmla="val 5276"/>
            </a:avLst>
          </a:prstGeom>
          <a:ln w="19050" cmpd="sng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600" dirty="0" smtClean="0">
              <a:solidFill>
                <a:schemeClr val="bg1"/>
              </a:solidFill>
            </a:endParaRPr>
          </a:p>
          <a:p>
            <a:pPr marL="534988" indent="-190500">
              <a:buFont typeface="Arial" pitchFamily="34" charset="0"/>
              <a:buChar char="•"/>
            </a:pPr>
            <a:r>
              <a:rPr lang="en-US" sz="1600" smtClean="0">
                <a:solidFill>
                  <a:schemeClr val="bg1"/>
                </a:solidFill>
              </a:rPr>
              <a:t>get </a:t>
            </a:r>
            <a:r>
              <a:rPr lang="en-US" sz="1600" dirty="0" smtClean="0">
                <a:solidFill>
                  <a:schemeClr val="bg1"/>
                </a:solidFill>
              </a:rPr>
              <a:t>hotel information</a:t>
            </a:r>
          </a:p>
          <a:p>
            <a:pPr marL="534988" indent="-1905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</a:t>
            </a:r>
            <a:r>
              <a:rPr lang="en-US" sz="1600" dirty="0" smtClean="0">
                <a:solidFill>
                  <a:schemeClr val="bg1"/>
                </a:solidFill>
              </a:rPr>
              <a:t>rder room service, </a:t>
            </a:r>
            <a:r>
              <a:rPr lang="en-US" sz="1600" dirty="0" smtClean="0">
                <a:solidFill>
                  <a:schemeClr val="bg1"/>
                </a:solidFill>
              </a:rPr>
              <a:t>food and beverages and other services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534988" indent="-1905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give feedback</a:t>
            </a:r>
          </a:p>
          <a:p>
            <a:pPr marL="534988" indent="-1905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use the </a:t>
            </a:r>
            <a:r>
              <a:rPr lang="en-US" sz="1600" dirty="0" smtClean="0">
                <a:solidFill>
                  <a:schemeClr val="bg1"/>
                </a:solidFill>
              </a:rPr>
              <a:t>VIP call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A800-34C4-46AE-85FF-1D97BA82562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081433" y="3817793"/>
            <a:ext cx="2710332" cy="292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no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</a:rPr>
              <a:t>With cloobster your guest can</a:t>
            </a: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5174036" y="3817793"/>
            <a:ext cx="2710332" cy="292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no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</a:rPr>
              <a:t>with the smartphone</a:t>
            </a:r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95" y="4363516"/>
            <a:ext cx="896785" cy="1445406"/>
          </a:xfrm>
          <a:prstGeom prst="roundRect">
            <a:avLst>
              <a:gd name="adj" fmla="val 11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d 9" descr="men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92" y="4161780"/>
            <a:ext cx="576064" cy="576064"/>
          </a:xfrm>
          <a:prstGeom prst="rect">
            <a:avLst/>
          </a:prstGeom>
        </p:spPr>
      </p:pic>
      <p:pic>
        <p:nvPicPr>
          <p:cNvPr id="11" name="Bild 10" descr="vi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92" y="4717132"/>
            <a:ext cx="550168" cy="550168"/>
          </a:xfrm>
          <a:prstGeom prst="rect">
            <a:avLst/>
          </a:prstGeom>
        </p:spPr>
      </p:pic>
      <p:pic>
        <p:nvPicPr>
          <p:cNvPr id="14" name="Bild 13" descr="inf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28000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Menu - PPT 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iMenu - PPT Vorlage</Template>
  <TotalTime>0</TotalTime>
  <Words>46</Words>
  <Application>Microsoft Macintosh PowerPoint</Application>
  <PresentationFormat>Bildschirmpräsentation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iMenu - PPT Vorlage</vt:lpstr>
      <vt:lpstr>PowerPoint-Präsentation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iMenu</dc:title>
  <dc:creator>Sirko Polster</dc:creator>
  <cp:lastModifiedBy>Sirko Polster</cp:lastModifiedBy>
  <cp:revision>566</cp:revision>
  <cp:lastPrinted>2011-08-24T06:08:51Z</cp:lastPrinted>
  <dcterms:created xsi:type="dcterms:W3CDTF">2011-08-20T22:33:38Z</dcterms:created>
  <dcterms:modified xsi:type="dcterms:W3CDTF">2012-10-07T21:14:32Z</dcterms:modified>
</cp:coreProperties>
</file>