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38C91-D579-457E-854D-B214E7C0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E523E-3E84-459A-9C03-F72BCB94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8B707-8502-4033-88F9-EC7D2285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B64FA-C996-4CA2-98F1-53C7D5D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0758B-7633-4622-923C-2642F25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5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234EA-C7D8-43B8-991D-CC4B882A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3C9EB-308F-4E67-8449-52E4444A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44DF7-ACE5-4ECA-A650-23D1257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D5F2-4BBC-4192-A127-D701ACCE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7C470-C09C-4CA4-AFDC-1CFC9DEE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76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FDFB6-FE5C-4604-B40F-AC5F57C6B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AEAA-76D5-4FCB-8129-03354CD2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B8B1A-8D30-446A-A05D-C2BE6AE7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E72F2-DA39-438E-96F5-E18136A7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AFA79-6C79-466D-89C1-E367C743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9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6127-0888-420E-AEDE-812E0F0B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DDAD6-C0B5-45A6-BF84-025F45C5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85EB-205B-4678-957A-B8E7398D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A3B87-3A89-420F-8F77-EF68F697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E4135-3309-40F0-94D2-8586215B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05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55F6-0B0C-4CD1-BC4F-C7D36E31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FD609-C5AE-4573-B220-0E174FDE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09070-6FDD-4F2F-8161-272D3F33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B13FD-FABF-48E7-A646-8A710EE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99CB6-977D-426A-A4A4-AA50DA93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07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BD340-FBC8-426C-B616-BF4E6117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E129D-48E3-4C91-A6FE-B929E312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81CC8-0255-49E4-A0D1-92A33128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F89B6-379A-434E-B0B4-9183C1D0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3FB7D-E5D3-48A2-BEED-0DA295E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8D4B2-E5A5-4F05-91BA-56F49FEA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5E98B-72D8-49B0-9FD8-960E773E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9B1D6-97EC-40F8-9D42-13559268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D72BD4-A075-4677-A37E-5097B55B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4E96D-D0B1-463C-80F0-857E4B60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E6195F-96D7-4A42-9E83-3478E38A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A8D14C-237A-4A76-802A-FBF296F6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A39536-0329-47AB-81F8-3C753F1B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D138BB-809E-4F59-B59B-D79950CE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28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9B97-03DC-45F6-B492-B7D37F42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CE307C-1BF8-4F74-88C1-189F6BDB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520FFA-CEA3-41DB-97F2-657FFBDC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CF7BDE-6D81-43CE-84BB-715C4139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55130B-B33D-4AA0-A154-6BF7C186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F9C3B-189A-4477-A6F6-D099E46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942557-6C45-4574-964E-7D5A3CB1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02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A3BA-7E25-4EFB-A1E2-5EE7DB91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A069B-CA09-4CAB-8972-7B37D0EC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1C14B3-9067-410F-A9BD-8DBB5F31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C5663B-81A4-4AEE-A2A4-3C64A32C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E3D33-8FB3-4A66-AE31-86E60E99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F5C1E-1186-4E90-963C-D491FA8C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6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8F413-2DCC-4A05-B5C2-7478649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14B61C-FEF5-4C17-B3B5-E23E7AF1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D6D15C-6CE8-4D28-8362-3A18AE8B9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23043-2040-4EED-8CF6-CE5A8228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3B3A99-EFD7-4ABF-98AE-912D2C7E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9BFC5-AF09-485A-8ACD-439062B4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4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BFBF86-B2CC-404E-A874-F3E6598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503DF4-4DEB-463B-9307-8DA9B272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9F139-BF83-4F72-9770-E0DC5EDE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ADDF-41E1-4429-943B-7229EB58CC20}" type="datetimeFigureOut">
              <a:rPr lang="es-ES" smtClean="0"/>
              <a:t>16/02/2021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1ADD0-D471-4587-88EB-50505C791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99F34-592D-4A55-ABCF-8EAA915D7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D9DF-8E6E-4ED3-A867-280F64292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2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Marcador de contenido 4" descr="Dibujo en fondo blanco&#10;&#10;Descripción generada automáticamente con confianza baja">
            <a:extLst>
              <a:ext uri="{FF2B5EF4-FFF2-40B4-BE49-F238E27FC236}">
                <a16:creationId xmlns:a16="http://schemas.microsoft.com/office/drawing/2014/main" id="{6AA9327E-DFB0-4FFB-A3A4-BDB263BE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1" y="2001881"/>
            <a:ext cx="3009813" cy="668289"/>
          </a:xfrm>
          <a:prstGeom prst="rect">
            <a:avLst/>
          </a:prstGeom>
        </p:spPr>
      </p:pic>
      <p:pic>
        <p:nvPicPr>
          <p:cNvPr id="15" name="Imagen 14" descr="Imagen que contiene interior, tabla, taza, computadora&#10;&#10;Descripción generada automáticamente">
            <a:extLst>
              <a:ext uri="{FF2B5EF4-FFF2-40B4-BE49-F238E27FC236}">
                <a16:creationId xmlns:a16="http://schemas.microsoft.com/office/drawing/2014/main" id="{5EE5E7D9-54DC-4EF7-9266-F909687D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85" y="2904045"/>
            <a:ext cx="822379" cy="993061"/>
          </a:xfrm>
          <a:prstGeom prst="rect">
            <a:avLst/>
          </a:prstGeom>
        </p:spPr>
      </p:pic>
      <p:pic>
        <p:nvPicPr>
          <p:cNvPr id="16" name="Imagen 15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F0DA127-8110-463C-B358-9F5AB27AB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93" y="5145621"/>
            <a:ext cx="2091489" cy="431555"/>
          </a:xfrm>
          <a:prstGeom prst="rect">
            <a:avLst/>
          </a:prstGeom>
        </p:spPr>
      </p:pic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BC16D8BB-89F0-4CF9-95BE-902D70D24C7C}"/>
              </a:ext>
            </a:extLst>
          </p:cNvPr>
          <p:cNvSpPr/>
          <p:nvPr/>
        </p:nvSpPr>
        <p:spPr>
          <a:xfrm>
            <a:off x="2038454" y="3953955"/>
            <a:ext cx="456242" cy="79408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doblada hacia arriba 17">
            <a:extLst>
              <a:ext uri="{FF2B5EF4-FFF2-40B4-BE49-F238E27FC236}">
                <a16:creationId xmlns:a16="http://schemas.microsoft.com/office/drawing/2014/main" id="{980C3D4E-BA6D-46F2-83BF-4DF8AC1444C0}"/>
              </a:ext>
            </a:extLst>
          </p:cNvPr>
          <p:cNvSpPr/>
          <p:nvPr/>
        </p:nvSpPr>
        <p:spPr>
          <a:xfrm>
            <a:off x="3041056" y="2167070"/>
            <a:ext cx="3907181" cy="993061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Picture 2" descr="Resultado de imagen de excel">
            <a:extLst>
              <a:ext uri="{FF2B5EF4-FFF2-40B4-BE49-F238E27FC236}">
                <a16:creationId xmlns:a16="http://schemas.microsoft.com/office/drawing/2014/main" id="{C5F5E580-840A-4C2C-8E5E-B15EBFB7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91" y="942420"/>
            <a:ext cx="1142056" cy="11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AB2733CD-C4C0-4DD1-AD5A-DEA4BA616C08}"/>
              </a:ext>
            </a:extLst>
          </p:cNvPr>
          <p:cNvSpPr/>
          <p:nvPr/>
        </p:nvSpPr>
        <p:spPr>
          <a:xfrm>
            <a:off x="7279727" y="1251284"/>
            <a:ext cx="125667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4" descr="Resultado de imagen de excel">
            <a:extLst>
              <a:ext uri="{FF2B5EF4-FFF2-40B4-BE49-F238E27FC236}">
                <a16:creationId xmlns:a16="http://schemas.microsoft.com/office/drawing/2014/main" id="{12704A65-84B0-4FCA-9650-E4BC963D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55" y="780452"/>
            <a:ext cx="2509141" cy="12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de lupa">
            <a:extLst>
              <a:ext uri="{FF2B5EF4-FFF2-40B4-BE49-F238E27FC236}">
                <a16:creationId xmlns:a16="http://schemas.microsoft.com/office/drawing/2014/main" id="{C1B17C1C-C1E1-4C5B-814E-90535EC9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739" y="3984966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8600CCF0-B116-4609-9943-3F01A9F4A684}"/>
              </a:ext>
            </a:extLst>
          </p:cNvPr>
          <p:cNvSpPr/>
          <p:nvPr/>
        </p:nvSpPr>
        <p:spPr>
          <a:xfrm>
            <a:off x="9765167" y="2167069"/>
            <a:ext cx="448250" cy="162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8" descr="Resultado de imagen de pdf">
            <a:extLst>
              <a:ext uri="{FF2B5EF4-FFF2-40B4-BE49-F238E27FC236}">
                <a16:creationId xmlns:a16="http://schemas.microsoft.com/office/drawing/2014/main" id="{BCDE15A1-EDE3-46A4-8A3F-012421BF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67" y="4036265"/>
            <a:ext cx="703243" cy="8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E4ABC46D-6243-4DC9-93FE-1FDACD879E53}"/>
              </a:ext>
            </a:extLst>
          </p:cNvPr>
          <p:cNvSpPr/>
          <p:nvPr/>
        </p:nvSpPr>
        <p:spPr>
          <a:xfrm rot="999377">
            <a:off x="2863886" y="3855669"/>
            <a:ext cx="3567363" cy="46491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hacia la izquierda 26">
            <a:extLst>
              <a:ext uri="{FF2B5EF4-FFF2-40B4-BE49-F238E27FC236}">
                <a16:creationId xmlns:a16="http://schemas.microsoft.com/office/drawing/2014/main" id="{C2D868E3-DDE3-49CD-8E13-67E20170E496}"/>
              </a:ext>
            </a:extLst>
          </p:cNvPr>
          <p:cNvSpPr/>
          <p:nvPr/>
        </p:nvSpPr>
        <p:spPr>
          <a:xfrm>
            <a:off x="7908352" y="4161649"/>
            <a:ext cx="1462117" cy="46491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" descr="Resultado de imagen de mano">
            <a:extLst>
              <a:ext uri="{FF2B5EF4-FFF2-40B4-BE49-F238E27FC236}">
                <a16:creationId xmlns:a16="http://schemas.microsoft.com/office/drawing/2014/main" id="{E2F7F844-252D-4926-B25E-B9DDAE4F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97" y="4365595"/>
            <a:ext cx="912988" cy="9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3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arcador de contenido 4" descr="Dibujo en fondo blanco&#10;&#10;Descripción generada automáticamente con confianza baja">
            <a:extLst>
              <a:ext uri="{FF2B5EF4-FFF2-40B4-BE49-F238E27FC236}">
                <a16:creationId xmlns:a16="http://schemas.microsoft.com/office/drawing/2014/main" id="{D990275E-3D64-4066-8DE9-C3074F7CE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1" y="2001881"/>
            <a:ext cx="3009813" cy="668289"/>
          </a:xfrm>
          <a:prstGeom prst="rect">
            <a:avLst/>
          </a:prstGeom>
        </p:spPr>
      </p:pic>
      <p:pic>
        <p:nvPicPr>
          <p:cNvPr id="9" name="Imagen 8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65A624F5-02BB-4C51-9C81-258EDE4CD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76" y="2670170"/>
            <a:ext cx="915167" cy="915167"/>
          </a:xfrm>
          <a:prstGeom prst="rect">
            <a:avLst/>
          </a:prstGeom>
        </p:spPr>
      </p:pic>
      <p:pic>
        <p:nvPicPr>
          <p:cNvPr id="11" name="Imagen 10" descr="Imagen que contiene interior, tabla, taza, computadora&#10;&#10;Descripción generada automáticamente">
            <a:extLst>
              <a:ext uri="{FF2B5EF4-FFF2-40B4-BE49-F238E27FC236}">
                <a16:creationId xmlns:a16="http://schemas.microsoft.com/office/drawing/2014/main" id="{68D07DAD-86C3-4F88-BC09-9C38AAF6F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85" y="2904045"/>
            <a:ext cx="822379" cy="993061"/>
          </a:xfrm>
          <a:prstGeom prst="rect">
            <a:avLst/>
          </a:prstGeom>
        </p:spPr>
      </p:pic>
      <p:pic>
        <p:nvPicPr>
          <p:cNvPr id="13" name="Imagen 1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E45EF41-C16A-4002-8D0E-9BF108F1E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93" y="5145621"/>
            <a:ext cx="2091489" cy="431555"/>
          </a:xfrm>
          <a:prstGeom prst="rect">
            <a:avLst/>
          </a:prstGeom>
        </p:spPr>
      </p:pic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CA2D934C-BAEC-4C31-87A1-8B568B73D5D2}"/>
              </a:ext>
            </a:extLst>
          </p:cNvPr>
          <p:cNvSpPr/>
          <p:nvPr/>
        </p:nvSpPr>
        <p:spPr>
          <a:xfrm>
            <a:off x="2038454" y="3953955"/>
            <a:ext cx="456242" cy="79408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61F6A5A-C00B-4BE8-83E4-FF013E64D856}"/>
              </a:ext>
            </a:extLst>
          </p:cNvPr>
          <p:cNvSpPr/>
          <p:nvPr/>
        </p:nvSpPr>
        <p:spPr>
          <a:xfrm>
            <a:off x="6445403" y="2899153"/>
            <a:ext cx="67376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Picture 6" descr="Resultado de imagen de lupa">
            <a:extLst>
              <a:ext uri="{FF2B5EF4-FFF2-40B4-BE49-F238E27FC236}">
                <a16:creationId xmlns:a16="http://schemas.microsoft.com/office/drawing/2014/main" id="{4ACDF218-FFFD-4937-82E0-E9BD1D6D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82" y="4776495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A57DC0A9-D57F-472A-AC13-08DDE0D19166}"/>
              </a:ext>
            </a:extLst>
          </p:cNvPr>
          <p:cNvSpPr/>
          <p:nvPr/>
        </p:nvSpPr>
        <p:spPr>
          <a:xfrm>
            <a:off x="8400381" y="4103668"/>
            <a:ext cx="448250" cy="54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8" descr="Resultado de imagen de pdf">
            <a:extLst>
              <a:ext uri="{FF2B5EF4-FFF2-40B4-BE49-F238E27FC236}">
                <a16:creationId xmlns:a16="http://schemas.microsoft.com/office/drawing/2014/main" id="{6294A22C-D899-43E0-B02B-34972BB1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14" y="4713369"/>
            <a:ext cx="703243" cy="8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4223EE1D-521F-410A-91EA-5666F6F88577}"/>
              </a:ext>
            </a:extLst>
          </p:cNvPr>
          <p:cNvSpPr/>
          <p:nvPr/>
        </p:nvSpPr>
        <p:spPr>
          <a:xfrm rot="1681914">
            <a:off x="2804192" y="4010775"/>
            <a:ext cx="2695094" cy="46491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6EB9BCAF-C490-40A4-92F7-D24A9E3AE287}"/>
              </a:ext>
            </a:extLst>
          </p:cNvPr>
          <p:cNvSpPr/>
          <p:nvPr/>
        </p:nvSpPr>
        <p:spPr>
          <a:xfrm rot="10800000">
            <a:off x="6504224" y="4853119"/>
            <a:ext cx="167123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81E23C4D-29E0-443E-A231-E6C2DD936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42" y="3024049"/>
            <a:ext cx="2059118" cy="457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66F981A-8C66-4482-8B0D-1576326A307C}"/>
              </a:ext>
            </a:extLst>
          </p:cNvPr>
          <p:cNvSpPr/>
          <p:nvPr/>
        </p:nvSpPr>
        <p:spPr>
          <a:xfrm>
            <a:off x="3041056" y="2904045"/>
            <a:ext cx="2409391" cy="5249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grafico">
            <a:extLst>
              <a:ext uri="{FF2B5EF4-FFF2-40B4-BE49-F238E27FC236}">
                <a16:creationId xmlns:a16="http://schemas.microsoft.com/office/drawing/2014/main" id="{250B2356-F05D-4795-B567-FE557264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34" y="752481"/>
            <a:ext cx="2493345" cy="10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10963780-EEB0-47A4-8F1B-028980D0EED8}"/>
              </a:ext>
            </a:extLst>
          </p:cNvPr>
          <p:cNvSpPr/>
          <p:nvPr/>
        </p:nvSpPr>
        <p:spPr>
          <a:xfrm>
            <a:off x="8367185" y="2046925"/>
            <a:ext cx="421105" cy="365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F25609D-3BE4-475D-80E9-AE57879C0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94" y="3204318"/>
            <a:ext cx="1176282" cy="1176282"/>
          </a:xfrm>
          <a:prstGeom prst="rect">
            <a:avLst/>
          </a:prstGeom>
        </p:spPr>
      </p:pic>
      <p:pic>
        <p:nvPicPr>
          <p:cNvPr id="35" name="Picture 4" descr="Resultado de imagen de mano">
            <a:extLst>
              <a:ext uri="{FF2B5EF4-FFF2-40B4-BE49-F238E27FC236}">
                <a16:creationId xmlns:a16="http://schemas.microsoft.com/office/drawing/2014/main" id="{23A136AD-7056-469F-8BE6-386C6373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364" y="5195901"/>
            <a:ext cx="620396" cy="6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tachado">
            <a:extLst>
              <a:ext uri="{FF2B5EF4-FFF2-40B4-BE49-F238E27FC236}">
                <a16:creationId xmlns:a16="http://schemas.microsoft.com/office/drawing/2014/main" id="{055108BA-DED8-42C8-AE8F-046FE865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38" y="5126364"/>
            <a:ext cx="759470" cy="7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25" grpId="0" animBg="1"/>
      <p:bldP spid="6" grpId="0" animBg="1"/>
      <p:bldP spid="2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Castro de la Torre</dc:creator>
  <cp:lastModifiedBy>Raul Castro de la Torre</cp:lastModifiedBy>
  <cp:revision>4</cp:revision>
  <dcterms:created xsi:type="dcterms:W3CDTF">2021-02-16T18:49:16Z</dcterms:created>
  <dcterms:modified xsi:type="dcterms:W3CDTF">2021-02-16T19:26:39Z</dcterms:modified>
</cp:coreProperties>
</file>