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906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oFc16nsOdDmz3pEwOYjmucdRS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7cd3a3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107cd3a3df_0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07cd3a3df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07cd3a3df_0_6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07cd3a3df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07cd3a3df_0_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07cd3a3d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07cd3a3df_0_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589ce2f8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d589ce2f85_0_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ocs.github.com/es/get-started/start-your-journey/about-github-and-git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github.com/" TargetMode="External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gitmoji.dev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github.com/apps/deskto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990352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77021" y="3296163"/>
            <a:ext cx="8538878" cy="55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U5 - Clase 8 - Versionado de c</a:t>
            </a:r>
            <a:r>
              <a:rPr lang="en-US" sz="3600"/>
              <a:t>ódigo</a:t>
            </a:r>
            <a:endParaRPr sz="3600"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17" y="10886"/>
            <a:ext cx="9906000" cy="17761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195181" y="5573486"/>
            <a:ext cx="8538878" cy="732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81278" y="200131"/>
            <a:ext cx="8538878" cy="55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81278" y="6476228"/>
            <a:ext cx="6221836" cy="321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81200" y="1409000"/>
            <a:ext cx="682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Almacenamiento de elementos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Archivos</a:t>
            </a:r>
            <a:r>
              <a:rPr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texto, imágenes, documentación, entre otros.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Posibilidad de realizar cambios sobre los elementos almacenados 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Modificaciones parciales, añadir, borrar, renombrar o mover elementos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Registro histórico de las acciones realizadas con cada elemento/s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Normalmente pudiendo volver a un estado anterior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940700"/>
            <a:ext cx="9906000" cy="46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3040425"/>
            <a:ext cx="9906000" cy="46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81200" y="3508725"/>
            <a:ext cx="679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Historial de cambios de largo plazo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Trabajo colaborativo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Trazabilidad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525" y="940700"/>
            <a:ext cx="2883500" cy="44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07cd3a3df_0_0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/ GitHub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07cd3a3df_0_0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11" name="Google Shape;111;g3107cd3a3d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107cd3a3df_0_0"/>
          <p:cNvSpPr txBox="1"/>
          <p:nvPr/>
        </p:nvSpPr>
        <p:spPr>
          <a:xfrm>
            <a:off x="181275" y="757225"/>
            <a:ext cx="25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Acerca de GitHub y Git</a:t>
            </a:r>
            <a:endParaRPr/>
          </a:p>
        </p:txBody>
      </p:sp>
      <p:sp>
        <p:nvSpPr>
          <p:cNvPr id="113" name="Google Shape;113;g3107cd3a3df_0_0"/>
          <p:cNvSpPr txBox="1"/>
          <p:nvPr/>
        </p:nvSpPr>
        <p:spPr>
          <a:xfrm>
            <a:off x="1132950" y="3918375"/>
            <a:ext cx="76401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trabajo colaborativo en GitHub es posible gracias al software de código abierto Git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3107cd3a3d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800" y="1229638"/>
            <a:ext cx="2768600" cy="179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107cd3a3d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600" y="1556653"/>
            <a:ext cx="3068601" cy="11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107cd3a3df_0_0"/>
          <p:cNvSpPr txBox="1"/>
          <p:nvPr/>
        </p:nvSpPr>
        <p:spPr>
          <a:xfrm>
            <a:off x="5382900" y="2836463"/>
            <a:ext cx="3399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GitHub </a:t>
            </a: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 una plataforma donde se puede almacenar y compartir código con otros usuarios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107cd3a3df_0_0"/>
          <p:cNvSpPr txBox="1"/>
          <p:nvPr/>
        </p:nvSpPr>
        <p:spPr>
          <a:xfrm>
            <a:off x="4523100" y="1702063"/>
            <a:ext cx="859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endParaRPr b="1"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107cd3a3df_0_0"/>
          <p:cNvSpPr txBox="1"/>
          <p:nvPr/>
        </p:nvSpPr>
        <p:spPr>
          <a:xfrm>
            <a:off x="1123800" y="2836463"/>
            <a:ext cx="3399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es un sistema de control de versiones distribuido, para administrar los repositorios de GitHub desde tu computadora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07cd3a3df_0_0"/>
          <p:cNvSpPr/>
          <p:nvPr/>
        </p:nvSpPr>
        <p:spPr>
          <a:xfrm rot="5400000">
            <a:off x="6882750" y="1332550"/>
            <a:ext cx="3996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107cd3a3df_0_0"/>
          <p:cNvSpPr txBox="1"/>
          <p:nvPr/>
        </p:nvSpPr>
        <p:spPr>
          <a:xfrm>
            <a:off x="5089950" y="541825"/>
            <a:ext cx="398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Repositorios de código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107cd3a3df_0_0"/>
          <p:cNvSpPr txBox="1"/>
          <p:nvPr/>
        </p:nvSpPr>
        <p:spPr>
          <a:xfrm>
            <a:off x="1123800" y="4605450"/>
            <a:ext cx="76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b="1"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Google Colab</a:t>
            </a: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tambi</a:t>
            </a: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én existe el control de versiones y es muy útil para prototipado rápido. Sin embargo, para proyectos más grandes y colaborativos, GitHub es más detallado, flexible y escalable.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107cd3a3df_0_62"/>
          <p:cNvPicPr preferRelativeResize="0"/>
          <p:nvPr/>
        </p:nvPicPr>
        <p:blipFill rotWithShape="1">
          <a:blip r:embed="rId3">
            <a:alphaModFix/>
          </a:blip>
          <a:srcRect b="14853" l="0" r="9297" t="19830"/>
          <a:stretch/>
        </p:blipFill>
        <p:spPr>
          <a:xfrm>
            <a:off x="169975" y="1845138"/>
            <a:ext cx="2223550" cy="112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107cd3a3df_0_62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un repositorio en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107cd3a3df_0_62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29" name="Google Shape;129;g3107cd3a3df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107cd3a3df_0_62"/>
          <p:cNvPicPr preferRelativeResize="0"/>
          <p:nvPr/>
        </p:nvPicPr>
        <p:blipFill rotWithShape="1">
          <a:blip r:embed="rId5">
            <a:alphaModFix/>
          </a:blip>
          <a:srcRect b="0" l="7192" r="0" t="0"/>
          <a:stretch/>
        </p:blipFill>
        <p:spPr>
          <a:xfrm>
            <a:off x="5169825" y="117925"/>
            <a:ext cx="1806550" cy="7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107cd3a3df_0_62"/>
          <p:cNvSpPr txBox="1"/>
          <p:nvPr/>
        </p:nvSpPr>
        <p:spPr>
          <a:xfrm>
            <a:off x="225750" y="839425"/>
            <a:ext cx="57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Ingresar a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Creación un usuario de GitHub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Creación de un nuevo repositorio</a:t>
            </a:r>
            <a:endParaRPr/>
          </a:p>
        </p:txBody>
      </p:sp>
      <p:sp>
        <p:nvSpPr>
          <p:cNvPr id="132" name="Google Shape;132;g3107cd3a3df_0_62"/>
          <p:cNvSpPr/>
          <p:nvPr/>
        </p:nvSpPr>
        <p:spPr>
          <a:xfrm>
            <a:off x="1733475" y="2287425"/>
            <a:ext cx="770700" cy="49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107cd3a3df_0_62"/>
          <p:cNvPicPr preferRelativeResize="0"/>
          <p:nvPr/>
        </p:nvPicPr>
        <p:blipFill rotWithShape="1">
          <a:blip r:embed="rId7">
            <a:alphaModFix/>
          </a:blip>
          <a:srcRect b="0" l="0" r="0" t="5793"/>
          <a:stretch/>
        </p:blipFill>
        <p:spPr>
          <a:xfrm>
            <a:off x="2935025" y="1743875"/>
            <a:ext cx="3865825" cy="480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107cd3a3df_0_62"/>
          <p:cNvSpPr/>
          <p:nvPr/>
        </p:nvSpPr>
        <p:spPr>
          <a:xfrm>
            <a:off x="2645105" y="2439820"/>
            <a:ext cx="3996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107cd3a3df_0_62"/>
          <p:cNvSpPr/>
          <p:nvPr/>
        </p:nvSpPr>
        <p:spPr>
          <a:xfrm>
            <a:off x="3912975" y="2825525"/>
            <a:ext cx="1225200" cy="49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107cd3a3df_0_62"/>
          <p:cNvSpPr txBox="1"/>
          <p:nvPr/>
        </p:nvSpPr>
        <p:spPr>
          <a:xfrm>
            <a:off x="5089400" y="2767025"/>
            <a:ext cx="11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Nombre del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repositorio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3107cd3a3df_0_62"/>
          <p:cNvPicPr preferRelativeResize="0"/>
          <p:nvPr/>
        </p:nvPicPr>
        <p:blipFill rotWithShape="1">
          <a:blip r:embed="rId8">
            <a:alphaModFix/>
          </a:blip>
          <a:srcRect b="0" l="0" r="0" t="7604"/>
          <a:stretch/>
        </p:blipFill>
        <p:spPr>
          <a:xfrm>
            <a:off x="6980275" y="1668600"/>
            <a:ext cx="2728726" cy="26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107cd3a3df_0_62"/>
          <p:cNvSpPr/>
          <p:nvPr/>
        </p:nvSpPr>
        <p:spPr>
          <a:xfrm>
            <a:off x="6580680" y="2439820"/>
            <a:ext cx="3996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107cd3a3df_0_62"/>
          <p:cNvSpPr/>
          <p:nvPr/>
        </p:nvSpPr>
        <p:spPr>
          <a:xfrm>
            <a:off x="2935025" y="4407850"/>
            <a:ext cx="1225200" cy="49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107cd3a3df_0_62"/>
          <p:cNvSpPr txBox="1"/>
          <p:nvPr/>
        </p:nvSpPr>
        <p:spPr>
          <a:xfrm>
            <a:off x="286025" y="4347925"/>
            <a:ext cx="264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 un archivo de tipo Markdown, para documentar el uso del repositorio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07cd3a3df_0_27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107cd3a3df_0_27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47" name="Google Shape;147;g3107cd3a3df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107cd3a3df_0_27"/>
          <p:cNvSpPr txBox="1"/>
          <p:nvPr/>
        </p:nvSpPr>
        <p:spPr>
          <a:xfrm>
            <a:off x="181275" y="858800"/>
            <a:ext cx="917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“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es un “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 de control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del código: se almacena el estado de todos los archivos de un proyecto en un momento determinado.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incluye: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en archivos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añaden nuevos archivos o se modifican/eliminan los existentes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descripción breve de los cambios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107cd3a3df_0_27"/>
          <p:cNvSpPr txBox="1"/>
          <p:nvPr/>
        </p:nvSpPr>
        <p:spPr>
          <a:xfrm>
            <a:off x="4763725" y="3161100"/>
            <a:ext cx="494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Consejo: sumar emojis a los commits permite identificar rápidamente de qué se tratan (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https://gitmoji.dev/</a:t>
            </a:r>
            <a:r>
              <a:rPr lang="en-US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3107cd3a3df_0_27"/>
          <p:cNvCxnSpPr>
            <a:stCxn id="151" idx="3"/>
            <a:endCxn id="149" idx="0"/>
          </p:cNvCxnSpPr>
          <p:nvPr/>
        </p:nvCxnSpPr>
        <p:spPr>
          <a:xfrm>
            <a:off x="4813750" y="2487975"/>
            <a:ext cx="2424300" cy="6732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g3107cd3a3df_0_27"/>
          <p:cNvSpPr/>
          <p:nvPr/>
        </p:nvSpPr>
        <p:spPr>
          <a:xfrm>
            <a:off x="674950" y="2327025"/>
            <a:ext cx="4138800" cy="32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3107cd3a3df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0" y="4060025"/>
            <a:ext cx="4705425" cy="1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07cd3a3df_0_27"/>
          <p:cNvSpPr/>
          <p:nvPr/>
        </p:nvSpPr>
        <p:spPr>
          <a:xfrm>
            <a:off x="3663925" y="4651875"/>
            <a:ext cx="1099800" cy="49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3107cd3a3df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75" y="4003050"/>
            <a:ext cx="1990535" cy="207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107cd3a3df_0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0560" y="3921263"/>
            <a:ext cx="2690977" cy="207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107cd3a3df_0_27"/>
          <p:cNvSpPr/>
          <p:nvPr/>
        </p:nvSpPr>
        <p:spPr>
          <a:xfrm>
            <a:off x="4813755" y="4862457"/>
            <a:ext cx="3996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107cd3a3df_0_27"/>
          <p:cNvSpPr/>
          <p:nvPr/>
        </p:nvSpPr>
        <p:spPr>
          <a:xfrm>
            <a:off x="6640680" y="4862457"/>
            <a:ext cx="3996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3107cd3a3d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25" y="2904757"/>
            <a:ext cx="4902323" cy="292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107cd3a3df_0_6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Versionado en Github desde Google Colab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107cd3a3df_0_6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65" name="Google Shape;165;g3107cd3a3df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07cd3a3df_0_6"/>
          <p:cNvPicPr preferRelativeResize="0"/>
          <p:nvPr/>
        </p:nvPicPr>
        <p:blipFill rotWithShape="1">
          <a:blip r:embed="rId5">
            <a:alphaModFix/>
          </a:blip>
          <a:srcRect b="36756" l="0" r="0" t="0"/>
          <a:stretch/>
        </p:blipFill>
        <p:spPr>
          <a:xfrm>
            <a:off x="312325" y="1182451"/>
            <a:ext cx="6250574" cy="157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07cd3a3df_0_6"/>
          <p:cNvSpPr/>
          <p:nvPr/>
        </p:nvSpPr>
        <p:spPr>
          <a:xfrm>
            <a:off x="765525" y="1446575"/>
            <a:ext cx="470400" cy="26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3107cd3a3df_0_6"/>
          <p:cNvCxnSpPr>
            <a:stCxn id="167" idx="2"/>
            <a:endCxn id="162" idx="1"/>
          </p:cNvCxnSpPr>
          <p:nvPr/>
        </p:nvCxnSpPr>
        <p:spPr>
          <a:xfrm flipH="1" rot="-5400000">
            <a:off x="-18225" y="2728925"/>
            <a:ext cx="2658300" cy="6204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9" name="Google Shape;169;g3107cd3a3df_0_6"/>
          <p:cNvSpPr/>
          <p:nvPr/>
        </p:nvSpPr>
        <p:spPr>
          <a:xfrm>
            <a:off x="1822925" y="4475775"/>
            <a:ext cx="2201100" cy="21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107cd3a3df_0_6"/>
          <p:cNvSpPr txBox="1"/>
          <p:nvPr/>
        </p:nvSpPr>
        <p:spPr>
          <a:xfrm>
            <a:off x="4077450" y="4331450"/>
            <a:ext cx="244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Mensaje del commit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107cd3a3df_0_6"/>
          <p:cNvSpPr/>
          <p:nvPr/>
        </p:nvSpPr>
        <p:spPr>
          <a:xfrm>
            <a:off x="5945775" y="5456800"/>
            <a:ext cx="470400" cy="26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3107cd3a3df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7550" y="2949726"/>
            <a:ext cx="3077849" cy="28372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107cd3a3df_0_6"/>
          <p:cNvSpPr/>
          <p:nvPr/>
        </p:nvSpPr>
        <p:spPr>
          <a:xfrm>
            <a:off x="6347155" y="4174482"/>
            <a:ext cx="3996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107cd3a3df_0_6"/>
          <p:cNvSpPr txBox="1"/>
          <p:nvPr/>
        </p:nvSpPr>
        <p:spPr>
          <a:xfrm>
            <a:off x="181275" y="2652750"/>
            <a:ext cx="2445900" cy="4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Guardar una copia en Github</a:t>
            </a: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589ce2f85_0_6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 adicional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d589ce2f85_0_6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81" name="Google Shape;181;g2d589ce2f8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d589ce2f85_0_6"/>
          <p:cNvSpPr txBox="1"/>
          <p:nvPr/>
        </p:nvSpPr>
        <p:spPr>
          <a:xfrm>
            <a:off x="181275" y="757225"/>
            <a:ext cx="73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realizar commits y versionado m</a:t>
            </a:r>
            <a:r>
              <a:rPr lang="en-US"/>
              <a:t>ás avanzado, existen 2 alternativas: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Uso de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GitHub Desktop</a:t>
            </a:r>
            <a:r>
              <a:rPr lang="en-US"/>
              <a:t> para desarrollo local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Uso de Git en la terminal (más complejo)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/>
          <p:nvPr/>
        </p:nvSpPr>
        <p:spPr>
          <a:xfrm>
            <a:off x="0" y="0"/>
            <a:ext cx="990352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234408" y="3509650"/>
            <a:ext cx="94371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¡Muchas gracias por su atención!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17" y="10886"/>
            <a:ext cx="9906000" cy="177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2020-07-06T22:02:43Z</dcterms:created>
  <dc:creator>Fernando Martínez</dc:creator>
</cp:coreProperties>
</file>