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9" r:id="rId4"/>
    <p:sldId id="258" r:id="rId5"/>
    <p:sldId id="260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8.jpeg"/><Relationship Id="rId1" Type="http://schemas.openxmlformats.org/officeDocument/2006/relationships/image" Target="../media/image2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0.jpeg"/><Relationship Id="rId1" Type="http://schemas.openxmlformats.org/officeDocument/2006/relationships/image" Target="../media/image2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2.jpeg"/><Relationship Id="rId1" Type="http://schemas.openxmlformats.org/officeDocument/2006/relationships/image" Target="../media/image3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jpeg"/><Relationship Id="rId8" Type="http://schemas.openxmlformats.org/officeDocument/2006/relationships/image" Target="../media/image11.jpeg"/><Relationship Id="rId7" Type="http://schemas.openxmlformats.org/officeDocument/2006/relationships/image" Target="../media/image10.jpeg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1" Type="http://schemas.openxmlformats.org/officeDocument/2006/relationships/slideLayout" Target="../slideLayouts/slideLayout4.xml"/><Relationship Id="rId10" Type="http://schemas.openxmlformats.org/officeDocument/2006/relationships/image" Target="../media/image13.jpeg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9.jpeg"/><Relationship Id="rId1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1.jpeg"/><Relationship Id="rId1" Type="http://schemas.openxmlformats.org/officeDocument/2006/relationships/image" Target="../media/image2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3.jpeg"/><Relationship Id="rId1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 BABY MONITERING DEVICE</a:t>
            </a:r>
            <a:endParaRPr lang="en-US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pic>
        <p:nvPicPr>
          <p:cNvPr id="4" name="Content Placeholder 3" descr="30f2909a-d289-4d25-9a98-50d88f59f3f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49115" y="1825625"/>
            <a:ext cx="349313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IOT (Bluetooth, WiFi, or GSM)</a:t>
            </a:r>
            <a:endParaRPr lang="en-US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pic>
        <p:nvPicPr>
          <p:cNvPr id="5" name="Content Placeholder 4" descr="8 (27)_167785708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234180" y="4982210"/>
            <a:ext cx="1577340" cy="157734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/>
          </a:bodyPr>
          <a:p>
            <a:pPr marL="0" indent="0">
              <a:buNone/>
            </a:pPr>
            <a:r>
              <a:rPr lang="en-US" b="1"/>
              <a:t>Data Transmission:</a:t>
            </a:r>
            <a:endParaRPr lang="en-US" b="1"/>
          </a:p>
          <a:p>
            <a:pPr>
              <a:buFont typeface="Wingdings" panose="05000000000000000000" charset="0"/>
              <a:buChar char="Ø"/>
            </a:pPr>
            <a:r>
              <a:rPr lang="en-US"/>
              <a:t> Transmits data from the Baby Smile module to the application using one of the following modules:</a:t>
            </a:r>
            <a:r>
              <a:rPr lang="en-US" b="1"/>
              <a:t>Bluetooth, WiFi, or GSM.</a:t>
            </a:r>
            <a:endParaRPr lang="en-US"/>
          </a:p>
          <a:p>
            <a:pPr marL="0" indent="0">
              <a:buNone/>
            </a:pPr>
            <a:r>
              <a:rPr lang="en-US" b="1"/>
              <a:t>Module Selection:</a:t>
            </a:r>
            <a:endParaRPr lang="en-US" b="1"/>
          </a:p>
          <a:p>
            <a:pPr>
              <a:buFont typeface="Wingdings" panose="05000000000000000000" charset="0"/>
              <a:buChar char="Ø"/>
            </a:pPr>
            <a:r>
              <a:rPr lang="en-US"/>
              <a:t>The module used (Bluetooth, WiFi, or GSM) depends on the specific requirements and availability.</a:t>
            </a:r>
            <a:endParaRPr lang="en-US"/>
          </a:p>
          <a:p>
            <a:pPr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IoT Concept:</a:t>
            </a:r>
            <a:endParaRPr lang="en-US" b="1"/>
          </a:p>
          <a:p>
            <a:pPr>
              <a:buFont typeface="Wingdings" panose="05000000000000000000" charset="0"/>
              <a:buChar char="Ø"/>
            </a:pPr>
            <a:r>
              <a:rPr lang="en-US"/>
              <a:t>Implements the IoT concept to enable efficient and reliable data communication.       </a:t>
            </a:r>
            <a:endParaRPr lang="en-US"/>
          </a:p>
        </p:txBody>
      </p:sp>
      <p:pic>
        <p:nvPicPr>
          <p:cNvPr id="6" name="Picture 5" descr="WhatsApp Image 2024-08-08 at 11.55.23 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525" y="3101340"/>
            <a:ext cx="1800225" cy="1800225"/>
          </a:xfrm>
          <a:prstGeom prst="rect">
            <a:avLst/>
          </a:prstGeom>
        </p:spPr>
      </p:pic>
      <p:pic>
        <p:nvPicPr>
          <p:cNvPr id="8" name="Picture 7" descr="WhatsApp Image 2024-08-08 at 11.55.23 PM (1)"/>
          <p:cNvPicPr>
            <a:picLocks noChangeAspect="1"/>
          </p:cNvPicPr>
          <p:nvPr/>
        </p:nvPicPr>
        <p:blipFill>
          <a:blip r:embed="rId3"/>
          <a:srcRect l="22646" r="24580" b="583"/>
          <a:stretch>
            <a:fillRect/>
          </a:stretch>
        </p:blipFill>
        <p:spPr>
          <a:xfrm>
            <a:off x="838200" y="1348105"/>
            <a:ext cx="1550670" cy="17532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920" y="122555"/>
            <a:ext cx="10515600" cy="1325563"/>
          </a:xfrm>
        </p:spPr>
        <p:txBody>
          <a:bodyPr/>
          <a:p>
            <a:r>
              <a:rPr 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sym typeface="+mn-ea"/>
              </a:rPr>
              <a:t>APPLICATION</a:t>
            </a:r>
            <a:endParaRPr lang="en-US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sym typeface="+mn-ea"/>
            </a:endParaRPr>
          </a:p>
        </p:txBody>
      </p:sp>
      <p:pic>
        <p:nvPicPr>
          <p:cNvPr id="5" name="Content Placeholder 4" descr="WhatsApp Image 2024-08-09 at 12.06.15 AM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109345" y="3892550"/>
            <a:ext cx="2712720" cy="271272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63980"/>
            <a:ext cx="5181600" cy="4813300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en-US" b="1"/>
              <a:t>Data Monitoring:</a:t>
            </a:r>
            <a:endParaRPr lang="en-US" b="1"/>
          </a:p>
          <a:p>
            <a:pPr>
              <a:buFont typeface="Wingdings" panose="05000000000000000000" charset="0"/>
              <a:buChar char="Ø"/>
            </a:pPr>
            <a:r>
              <a:rPr lang="en-US"/>
              <a:t> Monitors and displays all data received from the Baby Smile module.</a:t>
            </a:r>
            <a:endParaRPr lang="en-US"/>
          </a:p>
          <a:p>
            <a:pPr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Parental Controls:</a:t>
            </a:r>
            <a:endParaRPr lang="en-US" b="1"/>
          </a:p>
          <a:p>
            <a:pPr>
              <a:buFont typeface="Wingdings" panose="05000000000000000000" charset="0"/>
              <a:buChar char="Ø"/>
            </a:pPr>
            <a:r>
              <a:rPr lang="en-US"/>
              <a:t>Enables parents to manually control the fan speed.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Allows parents to play music for the baby.</a:t>
            </a:r>
            <a:endParaRPr lang="en-US"/>
          </a:p>
          <a:p>
            <a:pPr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Live Interaction:</a:t>
            </a:r>
            <a:endParaRPr lang="en-US" b="1"/>
          </a:p>
          <a:p>
            <a:pPr>
              <a:buFont typeface="Wingdings" panose="05000000000000000000" charset="0"/>
              <a:buChar char="Ø"/>
            </a:pPr>
            <a:r>
              <a:rPr lang="en-US"/>
              <a:t>Facilitates live conversations with the baby through the app.     </a:t>
            </a:r>
            <a:endParaRPr lang="en-US"/>
          </a:p>
        </p:txBody>
      </p:sp>
      <p:pic>
        <p:nvPicPr>
          <p:cNvPr id="6" name="Picture 5" descr="WhatsApp Image 2024-08-09 at 12.09.49 AM"/>
          <p:cNvPicPr>
            <a:picLocks noChangeAspect="1"/>
          </p:cNvPicPr>
          <p:nvPr/>
        </p:nvPicPr>
        <p:blipFill>
          <a:blip r:embed="rId2"/>
          <a:srcRect l="22213" t="22537" r="22565" b="40741"/>
          <a:stretch>
            <a:fillRect/>
          </a:stretch>
        </p:blipFill>
        <p:spPr>
          <a:xfrm>
            <a:off x="838200" y="1235075"/>
            <a:ext cx="3787140" cy="25184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CAMERA</a:t>
            </a:r>
            <a:endParaRPr lang="en-US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en-US" b="1"/>
              <a:t>DataSaving:</a:t>
            </a:r>
            <a:endParaRPr lang="en-US" b="1"/>
          </a:p>
          <a:p>
            <a:pPr>
              <a:buFont typeface="Wingdings" panose="05000000000000000000" charset="0"/>
              <a:buChar char="Ø"/>
            </a:pPr>
            <a:r>
              <a:rPr lang="en-US"/>
              <a:t>Some memorable moments video data save memory (eg:baby first pronunciation word videochip stored in memory) </a:t>
            </a:r>
            <a:endParaRPr lang="en-US"/>
          </a:p>
          <a:p>
            <a:pPr>
              <a:buNone/>
            </a:pPr>
            <a:r>
              <a:rPr lang="en-US" b="1"/>
              <a:t>Parent Live Interaction:</a:t>
            </a:r>
            <a:endParaRPr lang="en-US" b="1"/>
          </a:p>
          <a:p>
            <a:pPr>
              <a:buFont typeface="Wingdings" panose="05000000000000000000" charset="0"/>
              <a:buChar char="Ø"/>
            </a:pPr>
            <a:r>
              <a:rPr lang="en-US"/>
              <a:t>Cameras in baby monitors allow parents to watch live footage of their baby in real-time. This enables them to check on their baby's activities, sleeping patterns, and general well-being from another room or even remotely via a smartphone app.</a:t>
            </a:r>
            <a:endParaRPr lang="en-US"/>
          </a:p>
        </p:txBody>
      </p:sp>
      <p:pic>
        <p:nvPicPr>
          <p:cNvPr id="7" name="Content Placeholder 6" descr="WhatsApp Image 2024-08-08 at 6.25.01 AM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293495" y="1467485"/>
            <a:ext cx="2461895" cy="2461895"/>
          </a:xfrm>
          <a:prstGeom prst="rect">
            <a:avLst/>
          </a:prstGeom>
        </p:spPr>
      </p:pic>
      <p:pic>
        <p:nvPicPr>
          <p:cNvPr id="8" name="Picture 7" descr="pixlr-image-generator-1b8f20c1-1f65-41ba-98f2-bc34d4ae8ba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495" y="4246880"/>
            <a:ext cx="2378710" cy="23787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FINAL</a:t>
            </a:r>
            <a:endParaRPr lang="en-US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pic>
        <p:nvPicPr>
          <p:cNvPr id="5" name="Content Placeholder 4" descr="WhatsApp Image 2024-08-08 at 7.22.13 AM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73785" y="1825625"/>
            <a:ext cx="4709795" cy="4351655"/>
          </a:xfrm>
          <a:prstGeom prst="rect">
            <a:avLst/>
          </a:prstGeom>
        </p:spPr>
      </p:pic>
      <p:pic>
        <p:nvPicPr>
          <p:cNvPr id="6" name="Content Placeholder 5" descr="WhatsApp Image 2024-08-08 at 7.22.13 AM (1)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86855" y="1825625"/>
            <a:ext cx="435165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2940050"/>
            <a:ext cx="10515600" cy="1325563"/>
          </a:xfrm>
        </p:spPr>
        <p:txBody>
          <a:bodyPr/>
          <a:p>
            <a:pPr algn="ctr"/>
            <a:r>
              <a:rPr lang="en-US"/>
              <a:t>THANK YOU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SENSING MAT SURFACE</a:t>
            </a:r>
            <a:endParaRPr lang="en-US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pic>
        <p:nvPicPr>
          <p:cNvPr id="5" name="Content Placeholder 4" descr="WhatsApp Image 2024-08-08 at 6.09.44 AM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988185" y="3143885"/>
            <a:ext cx="2880360" cy="1714500"/>
          </a:xfrm>
          <a:prstGeom prst="rect">
            <a:avLst/>
          </a:prstGeom>
        </p:spPr>
      </p:pic>
      <p:pic>
        <p:nvPicPr>
          <p:cNvPr id="6" name="Content Placeholder 5" descr="WhatsApp Image 2024-08-08 at 6.09.45 AM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65950" y="1825625"/>
            <a:ext cx="3592830" cy="4351655"/>
          </a:xfrm>
          <a:prstGeom prst="rect">
            <a:avLst/>
          </a:prstGeom>
        </p:spPr>
      </p:pic>
      <p:graphicFrame>
        <p:nvGraphicFramePr>
          <p:cNvPr id="7" name="Table 6"/>
          <p:cNvGraphicFramePr/>
          <p:nvPr/>
        </p:nvGraphicFramePr>
        <p:xfrm>
          <a:off x="680085" y="6177280"/>
          <a:ext cx="498602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60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NOT COMFORTABLE SURFACE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/>
          <p:nvPr/>
        </p:nvGraphicFramePr>
        <p:xfrm>
          <a:off x="6505575" y="6177280"/>
          <a:ext cx="498602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60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COMFORTABLE SURFACE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800" y="99060"/>
            <a:ext cx="10515600" cy="1325563"/>
          </a:xfrm>
        </p:spPr>
        <p:txBody>
          <a:bodyPr/>
          <a:p>
            <a:r>
              <a:rPr 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FEATURES</a:t>
            </a:r>
            <a:endParaRPr lang="en-US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graphicFrame>
        <p:nvGraphicFramePr>
          <p:cNvPr id="13" name="Content Placeholder 12"/>
          <p:cNvGraphicFramePr/>
          <p:nvPr>
            <p:ph sz="half" idx="1"/>
          </p:nvPr>
        </p:nvGraphicFramePr>
        <p:xfrm>
          <a:off x="248920" y="1409700"/>
          <a:ext cx="6206490" cy="5012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6490"/>
              </a:tblGrid>
              <a:tr h="5035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Components</a:t>
                      </a:r>
                      <a:endParaRPr lang="en-US"/>
                    </a:p>
                  </a:txBody>
                  <a:tcPr/>
                </a:tc>
              </a:tr>
              <a:tr h="5029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Mic(Microphone)</a:t>
                      </a:r>
                      <a:endParaRPr lang="en-US"/>
                    </a:p>
                  </a:txBody>
                  <a:tcPr/>
                </a:tc>
              </a:tr>
              <a:tr h="5035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Speaker</a:t>
                      </a:r>
                      <a:endParaRPr lang="en-US"/>
                    </a:p>
                  </a:txBody>
                  <a:tcPr/>
                </a:tc>
              </a:tr>
              <a:tr h="5029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Oxygen sensor</a:t>
                      </a:r>
                      <a:endParaRPr lang="en-US"/>
                    </a:p>
                  </a:txBody>
                  <a:tcPr/>
                </a:tc>
              </a:tr>
              <a:tr h="5035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Room temperature sensor</a:t>
                      </a:r>
                      <a:endParaRPr lang="en-US"/>
                    </a:p>
                  </a:txBody>
                  <a:tcPr/>
                </a:tc>
              </a:tr>
              <a:tr h="4832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Weight sensor</a:t>
                      </a:r>
                      <a:endParaRPr lang="en-US"/>
                    </a:p>
                  </a:txBody>
                  <a:tcPr/>
                </a:tc>
              </a:tr>
              <a:tr h="5029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Ventilation fan</a:t>
                      </a:r>
                      <a:endParaRPr lang="en-US"/>
                    </a:p>
                  </a:txBody>
                  <a:tcPr/>
                </a:tc>
              </a:tr>
              <a:tr h="5035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IOT(Bluetooth,wifi,GSM)</a:t>
                      </a:r>
                      <a:endParaRPr lang="en-US"/>
                    </a:p>
                  </a:txBody>
                  <a:tcPr/>
                </a:tc>
              </a:tr>
              <a:tr h="5029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Application</a:t>
                      </a:r>
                      <a:endParaRPr lang="en-US"/>
                    </a:p>
                  </a:txBody>
                  <a:tcPr/>
                </a:tc>
              </a:tr>
              <a:tr h="5035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Camera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Content Placeholder 3" descr="ac782b60-c574-448f-bee9-a64816dae5a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660515" y="1409700"/>
            <a:ext cx="3919855" cy="4897120"/>
          </a:xfrm>
          <a:prstGeom prst="rect">
            <a:avLst/>
          </a:prstGeom>
        </p:spPr>
      </p:pic>
      <p:pic>
        <p:nvPicPr>
          <p:cNvPr id="5" name="Picture 4" descr="WhatsApp Image 2024-08-09 at 2.14.58 A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370" y="1939925"/>
            <a:ext cx="505460" cy="448310"/>
          </a:xfrm>
          <a:prstGeom prst="rect">
            <a:avLst/>
          </a:prstGeom>
        </p:spPr>
      </p:pic>
      <p:pic>
        <p:nvPicPr>
          <p:cNvPr id="7" name="Picture 6" descr="WhatsApp Image 2024-08-09 at 2.15.00 A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660" y="5930265"/>
            <a:ext cx="487045" cy="487045"/>
          </a:xfrm>
          <a:prstGeom prst="rect">
            <a:avLst/>
          </a:prstGeom>
        </p:spPr>
      </p:pic>
      <p:pic>
        <p:nvPicPr>
          <p:cNvPr id="8" name="Picture 7" descr="WhatsApp Image 2024-08-09 at 2.14.59 A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5380" y="4464050"/>
            <a:ext cx="379730" cy="387350"/>
          </a:xfrm>
          <a:prstGeom prst="rect">
            <a:avLst/>
          </a:prstGeom>
        </p:spPr>
      </p:pic>
      <p:pic>
        <p:nvPicPr>
          <p:cNvPr id="10" name="Picture 9" descr="WhatsApp Image 2024-08-09 at 2.15.00 AM (1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1880" y="3427095"/>
            <a:ext cx="464820" cy="501015"/>
          </a:xfrm>
          <a:prstGeom prst="rect">
            <a:avLst/>
          </a:prstGeom>
        </p:spPr>
      </p:pic>
      <p:pic>
        <p:nvPicPr>
          <p:cNvPr id="11" name="Picture 10" descr="WhatsApp Image 2024-08-09 at 2.29.58 AM (1)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1885" y="2439670"/>
            <a:ext cx="402590" cy="402590"/>
          </a:xfrm>
          <a:prstGeom prst="rect">
            <a:avLst/>
          </a:prstGeom>
        </p:spPr>
      </p:pic>
      <p:pic>
        <p:nvPicPr>
          <p:cNvPr id="12" name="Picture 11" descr="WhatsApp Image 2024-08-09 at 2.29.58 AM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2045" y="2959735"/>
            <a:ext cx="403860" cy="402590"/>
          </a:xfrm>
          <a:prstGeom prst="rect">
            <a:avLst/>
          </a:prstGeom>
        </p:spPr>
      </p:pic>
      <p:pic>
        <p:nvPicPr>
          <p:cNvPr id="14" name="Picture 13" descr="WhatsApp Image 2024-08-09 at 2.29.57 AM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32680" y="5430520"/>
            <a:ext cx="396240" cy="426720"/>
          </a:xfrm>
          <a:prstGeom prst="rect">
            <a:avLst/>
          </a:prstGeom>
        </p:spPr>
      </p:pic>
      <p:pic>
        <p:nvPicPr>
          <p:cNvPr id="15" name="Picture 14" descr="WhatsApp Image 2024-08-09 at 2.15.01 AM"/>
          <p:cNvPicPr>
            <a:picLocks noChangeAspect="1"/>
          </p:cNvPicPr>
          <p:nvPr/>
        </p:nvPicPr>
        <p:blipFill>
          <a:blip r:embed="rId9"/>
          <a:srcRect l="8594" t="35592" r="8736" b="36639"/>
          <a:stretch>
            <a:fillRect/>
          </a:stretch>
        </p:blipFill>
        <p:spPr>
          <a:xfrm>
            <a:off x="4032250" y="5008245"/>
            <a:ext cx="2221865" cy="349250"/>
          </a:xfrm>
          <a:prstGeom prst="rect">
            <a:avLst/>
          </a:prstGeom>
        </p:spPr>
      </p:pic>
      <p:pic>
        <p:nvPicPr>
          <p:cNvPr id="16" name="Picture 15" descr="WhatsApp Image 2024-08-09 at 2.51.33 AM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72990" y="3910965"/>
            <a:ext cx="501015" cy="4965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 u="sng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MIC (Microphone)</a:t>
            </a:r>
            <a:endParaRPr lang="en-US" b="1" u="sng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pic>
        <p:nvPicPr>
          <p:cNvPr id="5" name="Content Placeholder 4" descr="WhatsApp Image 2024-08-08 at 7.22.10 AM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2072005"/>
            <a:ext cx="5181600" cy="385762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659755" cy="4351655"/>
          </a:xfrm>
        </p:spPr>
        <p:txBody>
          <a:bodyPr>
            <a:normAutofit fontScale="90000"/>
          </a:bodyPr>
          <a:p>
            <a:pPr marL="0" indent="0" algn="l">
              <a:buNone/>
            </a:pPr>
            <a:r>
              <a:rPr lang="en-US" b="1"/>
              <a:t>Continuous Monitoring:</a:t>
            </a:r>
            <a:endParaRPr lang="en-US"/>
          </a:p>
          <a:p>
            <a:pPr algn="l">
              <a:buFont typeface="Wingdings" panose="05000000000000000000" charset="0"/>
              <a:buChar char="Ø"/>
            </a:pPr>
            <a:r>
              <a:rPr lang="en-US"/>
              <a:t>Monitors the baby’s sounds at all times.</a:t>
            </a:r>
            <a:endParaRPr lang="en-US"/>
          </a:p>
          <a:p>
            <a:pPr marL="0" indent="0" algn="l">
              <a:buNone/>
            </a:pPr>
            <a:r>
              <a:rPr lang="en-US" b="1"/>
              <a:t>Cry Detection: </a:t>
            </a:r>
            <a:r>
              <a:rPr lang="en-US"/>
              <a:t>   </a:t>
            </a:r>
            <a:endParaRPr lang="en-US"/>
          </a:p>
          <a:p>
            <a:pPr algn="l">
              <a:buFont typeface="Wingdings" panose="05000000000000000000" charset="0"/>
              <a:buChar char="Ø"/>
            </a:pPr>
            <a:r>
              <a:rPr lang="en-US"/>
              <a:t>Detects when the baby is crying and sends      feedback to the application.</a:t>
            </a:r>
            <a:endParaRPr lang="en-US"/>
          </a:p>
          <a:p>
            <a:pPr marL="0" indent="0" algn="l">
              <a:buNone/>
            </a:pPr>
            <a:r>
              <a:rPr lang="en-US"/>
              <a:t> </a:t>
            </a:r>
            <a:r>
              <a:rPr lang="en-US" b="1"/>
              <a:t>Persistent Cry Alert:</a:t>
            </a:r>
            <a:endParaRPr lang="en-US"/>
          </a:p>
          <a:p>
            <a:pPr algn="l">
              <a:buFont typeface="Wingdings" panose="05000000000000000000" charset="0"/>
              <a:buChar char="Ø"/>
            </a:pPr>
            <a:r>
              <a:rPr lang="en-US"/>
              <a:t>If crying continues, it alerts the parents via phone and generates a warning sound.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SPEAKER</a:t>
            </a:r>
            <a:endParaRPr lang="en-US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pic>
        <p:nvPicPr>
          <p:cNvPr id="5" name="Content Placeholder 4" descr="WhatsApp Image 2024-08-08 at 7.22.10 AM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252855" y="1825625"/>
            <a:ext cx="4351655" cy="435165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01385" y="1825625"/>
            <a:ext cx="5181600" cy="4784725"/>
          </a:xfrm>
        </p:spPr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en-US"/>
              <a:t> </a:t>
            </a:r>
            <a:r>
              <a:rPr lang="en-US" b="1"/>
              <a:t>Direct Communication: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Allows parents to speak directly to the baby through the phone and the Baby Smile module.</a:t>
            </a:r>
            <a:endParaRPr lang="en-US"/>
          </a:p>
          <a:p>
            <a:pPr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Alerts:</a:t>
            </a:r>
            <a:endParaRPr lang="en-US" b="1"/>
          </a:p>
          <a:p>
            <a:pPr>
              <a:buFont typeface="Wingdings" panose="05000000000000000000" charset="0"/>
              <a:buChar char="Ø"/>
            </a:pPr>
            <a:r>
              <a:rPr lang="en-US"/>
              <a:t>Generates warning sounds to indicate to the parents that the baby needs attention.</a:t>
            </a:r>
            <a:endParaRPr lang="en-US"/>
          </a:p>
          <a:p>
            <a:pPr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Smoothing Sounds</a:t>
            </a:r>
            <a:r>
              <a:rPr lang="en-US"/>
              <a:t>: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 Plays smoothing melodies and natural sounds to comfort the baby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470" y="-71120"/>
            <a:ext cx="10895330" cy="1325880"/>
          </a:xfrm>
        </p:spPr>
        <p:txBody>
          <a:bodyPr/>
          <a:p>
            <a:r>
              <a:rPr 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OXYGEN SENSOR</a:t>
            </a:r>
            <a:endParaRPr lang="en-US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pic>
        <p:nvPicPr>
          <p:cNvPr id="5" name="Content Placeholder 4" descr="WhatsApp Image 2024-08-08 at 7.22.10 AM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51180" y="1254760"/>
            <a:ext cx="3373120" cy="270700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2990" y="365125"/>
            <a:ext cx="6480810" cy="5812155"/>
          </a:xfrm>
        </p:spPr>
        <p:txBody>
          <a:bodyPr>
            <a:normAutofit fontScale="70000"/>
          </a:bodyPr>
          <a:p>
            <a:pPr marL="0" indent="0">
              <a:buNone/>
            </a:pPr>
            <a:r>
              <a:rPr lang="en-US" b="1"/>
              <a:t>Continuous Monitoring:</a:t>
            </a:r>
            <a:endParaRPr lang="en-US" b="1"/>
          </a:p>
          <a:p>
            <a:pPr>
              <a:buFont typeface="Wingdings" panose="05000000000000000000" charset="0"/>
              <a:buChar char="Ø"/>
            </a:pPr>
            <a:r>
              <a:rPr lang="en-US"/>
              <a:t>Tracks oxygen levels, CO2 levels, and harmful gases in the environment.</a:t>
            </a:r>
            <a:endParaRPr lang="en-US"/>
          </a:p>
          <a:p>
            <a:pPr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Real-Time Feedback:</a:t>
            </a:r>
            <a:endParaRPr lang="en-US" b="1"/>
          </a:p>
          <a:p>
            <a:pPr>
              <a:buFont typeface="Wingdings" panose="05000000000000000000" charset="0"/>
              <a:buChar char="Ø"/>
            </a:pPr>
            <a:r>
              <a:rPr lang="en-US"/>
              <a:t>Sends continuous updates to the application about the gas levels and environment status.</a:t>
            </a:r>
            <a:endParaRPr lang="en-US"/>
          </a:p>
          <a:p>
            <a:pPr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Alerts:</a:t>
            </a:r>
            <a:endParaRPr lang="en-US" b="1"/>
          </a:p>
          <a:p>
            <a:pPr>
              <a:buFont typeface="Wingdings" panose="05000000000000000000" charset="0"/>
              <a:buChar char="Ø"/>
            </a:pPr>
            <a:r>
              <a:rPr lang="en-US"/>
              <a:t>Generates a warning sound and notifies the parents via phone if any issues are detected.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 b="1"/>
              <a:t>Application Status Update:</a:t>
            </a:r>
            <a:endParaRPr lang="en-US" b="1"/>
          </a:p>
          <a:p>
            <a:pPr>
              <a:buFont typeface="Wingdings" panose="05000000000000000000" charset="0"/>
              <a:buChar char="Ø"/>
            </a:pPr>
            <a:r>
              <a:rPr lang="en-US"/>
              <a:t>Provides detailed information on CO2 and O2 levels, as well as any harmful gases detected.</a:t>
            </a:r>
            <a:endParaRPr lang="en-US"/>
          </a:p>
        </p:txBody>
      </p:sp>
      <p:pic>
        <p:nvPicPr>
          <p:cNvPr id="6" name="Picture 5" descr="WhatsApp Image 2024-08-08 at 11.06.53 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" y="3709035"/>
            <a:ext cx="3810000" cy="30511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p>
            <a:r>
              <a:rPr 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ROOM TEMPERATURE SENSOR</a:t>
            </a:r>
            <a:endParaRPr lang="en-US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pic>
        <p:nvPicPr>
          <p:cNvPr id="5" name="Content Placeholder 4" descr="WhatsApp Image 2024-08-08 at 7.22.11 AM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576070" y="1325880"/>
            <a:ext cx="2608580" cy="204279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8680" y="1224915"/>
            <a:ext cx="5181600" cy="4836160"/>
          </a:xfrm>
        </p:spPr>
        <p:txBody>
          <a:bodyPr>
            <a:normAutofit fontScale="70000"/>
          </a:bodyPr>
          <a:p>
            <a:pPr marL="0" indent="0">
              <a:buNone/>
            </a:pPr>
            <a:r>
              <a:rPr lang="en-US" b="1"/>
              <a:t>Continuous Monitoring:</a:t>
            </a:r>
            <a:endParaRPr lang="en-US" b="1"/>
          </a:p>
          <a:p>
            <a:pPr>
              <a:buFont typeface="Wingdings" panose="05000000000000000000" charset="0"/>
              <a:buChar char="Ø"/>
            </a:pPr>
            <a:r>
              <a:rPr lang="en-US"/>
              <a:t>Continuously tracks the room temperature and updates the application.</a:t>
            </a:r>
            <a:endParaRPr lang="en-US"/>
          </a:p>
          <a:p>
            <a:pPr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Automatic Fan Control:</a:t>
            </a:r>
            <a:endParaRPr lang="en-US" b="1"/>
          </a:p>
          <a:p>
            <a:pPr>
              <a:buFont typeface="Wingdings" panose="05000000000000000000" charset="0"/>
              <a:buChar char="Ø"/>
            </a:pPr>
            <a:r>
              <a:rPr lang="en-US"/>
              <a:t>Activates the fan automatically if the room temperature rises.</a:t>
            </a:r>
            <a:endParaRPr lang="en-US"/>
          </a:p>
          <a:p>
            <a:pPr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Temperature Limit Alert:</a:t>
            </a:r>
            <a:endParaRPr lang="en-US" b="1"/>
          </a:p>
          <a:p>
            <a:pPr>
              <a:buFont typeface="Wingdings" panose="05000000000000000000" charset="0"/>
              <a:buChar char="Ø"/>
            </a:pPr>
            <a:r>
              <a:rPr lang="en-US"/>
              <a:t>If the temperature exceeds the maximum and Minimum limit despite the fan running, the sensor alerts the parents via phone and generates a warning sound.      </a:t>
            </a:r>
            <a:endParaRPr lang="en-US"/>
          </a:p>
        </p:txBody>
      </p:sp>
      <p:pic>
        <p:nvPicPr>
          <p:cNvPr id="6" name="Picture 5" descr="WhatsApp Image 2024-08-08 at 11.23.52 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330" y="3475355"/>
            <a:ext cx="3810000" cy="33826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" y="73025"/>
            <a:ext cx="10515600" cy="1325563"/>
          </a:xfrm>
        </p:spPr>
        <p:txBody>
          <a:bodyPr/>
          <a:p>
            <a:r>
              <a:rPr 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WEIGHT SENSOR</a:t>
            </a:r>
            <a:endParaRPr lang="en-US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pic>
        <p:nvPicPr>
          <p:cNvPr id="5" name="Content Placeholder 4" descr="typical-load-cell-diagram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927225" y="1398905"/>
            <a:ext cx="2382520" cy="1880870"/>
          </a:xfrm>
          <a:prstGeom prst="rect">
            <a:avLst/>
          </a:prstGeom>
        </p:spPr>
      </p:pic>
      <p:sp>
        <p:nvSpPr>
          <p:cNvPr id="12" name="Content Placeholder 11"/>
          <p:cNvSpPr/>
          <p:nvPr>
            <p:ph sz="half" idx="2"/>
          </p:nvPr>
        </p:nvSpPr>
        <p:spPr>
          <a:xfrm>
            <a:off x="5906770" y="1259205"/>
            <a:ext cx="5447030" cy="4560570"/>
          </a:xfrm>
        </p:spPr>
        <p:txBody>
          <a:bodyPr>
            <a:normAutofit fontScale="70000"/>
          </a:bodyPr>
          <a:p>
            <a:pPr marL="0" indent="0">
              <a:buNone/>
            </a:pPr>
            <a:r>
              <a:rPr lang="en-US" b="1"/>
              <a:t>Continuous Monitoring:</a:t>
            </a:r>
            <a:endParaRPr lang="en-US" b="1"/>
          </a:p>
          <a:p>
            <a:pPr>
              <a:buFont typeface="Wingdings" panose="05000000000000000000" charset="0"/>
              <a:buChar char="Ø"/>
            </a:pPr>
            <a:r>
              <a:rPr lang="en-US"/>
              <a:t>Tracks the baby’s weight continuously and updates the application.</a:t>
            </a:r>
            <a:endParaRPr lang="en-US"/>
          </a:p>
          <a:p>
            <a:pPr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 Daily Weight Tracking:</a:t>
            </a:r>
            <a:endParaRPr lang="en-US" b="1"/>
          </a:p>
          <a:p>
            <a:pPr>
              <a:buFont typeface="Wingdings" panose="05000000000000000000" charset="0"/>
              <a:buChar char="Ø"/>
            </a:pPr>
            <a:r>
              <a:rPr lang="en-US"/>
              <a:t>Records weight data daily to monitor the baby's health and generate a weight graph in the app.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 b="1"/>
              <a:t>Movement Detection:</a:t>
            </a:r>
            <a:endParaRPr lang="en-US" b="1"/>
          </a:p>
          <a:p>
            <a:pPr>
              <a:buFont typeface="Wingdings" panose="05000000000000000000" charset="0"/>
              <a:buChar char="Ø"/>
            </a:pPr>
            <a:r>
              <a:rPr lang="en-US"/>
              <a:t>Detects if the baby is moving or stationary.</a:t>
            </a:r>
            <a:endParaRPr lang="en-US"/>
          </a:p>
          <a:p>
            <a:pPr>
              <a:buFont typeface="Wingdings" panose="05000000000000000000" charset="0"/>
              <a:buChar char="Ø"/>
            </a:pPr>
            <a:r>
              <a:rPr lang="en-US"/>
              <a:t> Alerts the parents via phone and generates an alarm if the baby is moving.  </a:t>
            </a:r>
            <a:endParaRPr lang="en-US"/>
          </a:p>
        </p:txBody>
      </p:sp>
      <p:pic>
        <p:nvPicPr>
          <p:cNvPr id="15" name="Picture 14" descr="WhatsApp Image 2024-08-08 at 11.30.38 PM"/>
          <p:cNvPicPr>
            <a:picLocks noChangeAspect="1"/>
          </p:cNvPicPr>
          <p:nvPr/>
        </p:nvPicPr>
        <p:blipFill>
          <a:blip r:embed="rId2"/>
          <a:srcRect l="-1640" t="18446" r="1339" b="4674"/>
          <a:stretch>
            <a:fillRect/>
          </a:stretch>
        </p:blipFill>
        <p:spPr>
          <a:xfrm>
            <a:off x="971550" y="3476625"/>
            <a:ext cx="4234180" cy="29349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355" y="0"/>
            <a:ext cx="10515600" cy="1325563"/>
          </a:xfrm>
        </p:spPr>
        <p:txBody>
          <a:bodyPr/>
          <a:p>
            <a:r>
              <a:rPr 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VENTILATION FAN</a:t>
            </a:r>
            <a:endParaRPr lang="en-US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pic>
        <p:nvPicPr>
          <p:cNvPr id="5" name="Content Placeholder 4" descr="WhatsApp Image 2024-08-08 at 6.10.11 AM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665605" y="1118235"/>
            <a:ext cx="2527300" cy="233489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7135" y="1691005"/>
            <a:ext cx="5181600" cy="4351338"/>
          </a:xfrm>
        </p:spPr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en-US" b="1"/>
              <a:t>Temperature Regulation:</a:t>
            </a:r>
            <a:endParaRPr lang="en-US" b="1"/>
          </a:p>
          <a:p>
            <a:pPr>
              <a:buFont typeface="Wingdings" panose="05000000000000000000" charset="0"/>
              <a:buChar char="Ø"/>
            </a:pPr>
            <a:r>
              <a:rPr lang="en-US"/>
              <a:t>Helps maintain the baby’s body temperature.</a:t>
            </a:r>
            <a:endParaRPr lang="en-US"/>
          </a:p>
          <a:p>
            <a:pPr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Automatic Operation:</a:t>
            </a:r>
            <a:endParaRPr lang="en-US" b="1"/>
          </a:p>
          <a:p>
            <a:pPr>
              <a:buFont typeface="Wingdings" panose="05000000000000000000" charset="0"/>
              <a:buChar char="Ø"/>
            </a:pPr>
            <a:r>
              <a:rPr lang="en-US"/>
              <a:t>Turns on automatically if the baby feels warm or sweaty.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 b="1"/>
              <a:t>Temperature-Driven Control:</a:t>
            </a:r>
            <a:endParaRPr lang="en-US" b="1"/>
          </a:p>
          <a:p>
            <a:pPr>
              <a:buFont typeface="Wingdings" panose="05000000000000000000" charset="0"/>
              <a:buChar char="Ø"/>
            </a:pPr>
            <a:r>
              <a:rPr lang="en-US"/>
              <a:t>Stops automatically if the room temperature becomes too low. </a:t>
            </a:r>
            <a:endParaRPr lang="en-US"/>
          </a:p>
        </p:txBody>
      </p:sp>
      <p:pic>
        <p:nvPicPr>
          <p:cNvPr id="6" name="Picture 5" descr="71gFOK9EsIL._SX569_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605" y="3872865"/>
            <a:ext cx="2442845" cy="273113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038225" y="3439795"/>
            <a:ext cx="4087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SIMILAR TO SEAT VENTILATION SYSTEM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3305</Words>
  <Application>WPS Presentation</Application>
  <PresentationFormat>Widescreen</PresentationFormat>
  <Paragraphs>133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Wingdings</vt:lpstr>
      <vt:lpstr>Office Theme</vt:lpstr>
      <vt:lpstr> BABY SMILE </vt:lpstr>
      <vt:lpstr> Sensing Mat Surface</vt:lpstr>
      <vt:lpstr>Features :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BABY SMILE </dc:title>
  <dc:creator/>
  <cp:lastModifiedBy>Administrator</cp:lastModifiedBy>
  <cp:revision>3</cp:revision>
  <dcterms:created xsi:type="dcterms:W3CDTF">2024-08-09T03:03:00Z</dcterms:created>
  <dcterms:modified xsi:type="dcterms:W3CDTF">2024-08-09T22:47:46Z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0102DB1A5C424984AE4523B4302D58DE</vt:lpwstr>
  </property>
  <property fmtid="{D5CDD505-2E9C-101B-9397-08002B2CF9AE}" pid="3" name="KSOProductBuildVer">
    <vt:lpwstr>1033-11.2.0.11156</vt:lpwstr>
  </property>
</Properties>
</file>